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9" r:id="rId2"/>
    <p:sldId id="275" r:id="rId3"/>
    <p:sldId id="292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D7247-353A-43A8-81C6-2936BFE76592}" type="datetimeFigureOut">
              <a:rPr lang="fr-FR" smtClean="0"/>
              <a:pPr/>
              <a:t>29/05/2009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F92EB-A7CE-415A-BB61-3CE27B1436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3E772-8BF0-4CF2-83E6-5142FA7A867D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64AD5-103A-4DDA-8C95-D28277712A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1152-5F57-4F9A-A128-B03864D08955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607F8-382B-412D-8648-AE4D9F5881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8E88A-01CD-4FD6-8D2C-C113F1504DFD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3060-FB2A-4832-A04A-C9BB4BD657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96F41-06E2-41A8-845D-5AFFB28A720F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37433-6810-4C4A-AFCB-45101B8413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1F95D-8D5F-4415-934E-BE16968712DD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B361D-EB7F-461C-A48F-6B71C58950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ABAB-2F1A-4BE1-8528-FAE07558FAF8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8A1F4-26DA-46D4-AF90-E40C6A7347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D8874-E29D-4B77-9A0D-9691E2835D9D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7D0E0-F7CC-468A-8A7F-C50A016E96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3BFC2-94B2-44B2-A5F1-E2378670D62C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D175-54A5-42ED-B1BC-9F0C2AC71F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DCFC2-0D33-425B-91C0-756F0CC0B0A4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84AD-1741-43F1-B938-2E280928EE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D22A9-295C-4B36-87CE-50E5934A1AD4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26A15-9BB5-44F4-AC01-328FDA5181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2CEB4-B11F-4061-8C5A-8CF6237801C7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E0E38-D9D9-4FE5-A357-148239B2D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2A7FC0-61D4-4BAE-98D3-4F79D595CCAD}" type="datetime1">
              <a:rPr lang="fr-FR" smtClean="0"/>
              <a:pPr>
                <a:defRPr/>
              </a:pPr>
              <a:t>29/05/2009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9BB9A0-D2C7-4712-B860-3132583F54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714625" y="142875"/>
            <a:ext cx="5872163" cy="93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</a:t>
            </a:r>
            <a:r>
              <a:rPr lang="fr-F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</a:t>
            </a:r>
            <a:r>
              <a:rPr lang="fr-F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28628" y="1357298"/>
            <a:ext cx="8358214" cy="642937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 Interface de modélisation de monopalme »</a:t>
            </a:r>
            <a:endParaRPr lang="fr-FR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964381" y="2214554"/>
            <a:ext cx="7215238" cy="4643446"/>
            <a:chOff x="1357290" y="2214554"/>
            <a:chExt cx="7215238" cy="4643446"/>
          </a:xfrm>
        </p:grpSpPr>
        <p:sp>
          <p:nvSpPr>
            <p:cNvPr id="7" name="Rectangle 6"/>
            <p:cNvSpPr/>
            <p:nvPr/>
          </p:nvSpPr>
          <p:spPr>
            <a:xfrm>
              <a:off x="1357290" y="3071810"/>
              <a:ext cx="1928826" cy="121444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Monofin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C:\Users\Xavier\Desktop\icons\gr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8" y="2214554"/>
              <a:ext cx="2071702" cy="15537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027" name="Picture 3" descr="C:\Users\Xavier\Desktop\icons\rou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7422" y="2214554"/>
              <a:ext cx="2857521" cy="2143140"/>
            </a:xfrm>
            <a:prstGeom prst="rect">
              <a:avLst/>
            </a:prstGeom>
            <a:noFill/>
          </p:spPr>
        </p:pic>
        <p:sp>
          <p:nvSpPr>
            <p:cNvPr id="11" name="Flèche en arc 10"/>
            <p:cNvSpPr/>
            <p:nvPr/>
          </p:nvSpPr>
          <p:spPr>
            <a:xfrm rot="1841042">
              <a:off x="5520432" y="2215318"/>
              <a:ext cx="2175101" cy="1794046"/>
            </a:xfrm>
            <a:prstGeom prst="circularArrow">
              <a:avLst>
                <a:gd name="adj1" fmla="val 9376"/>
                <a:gd name="adj2" fmla="val 1215239"/>
                <a:gd name="adj3" fmla="val 20306589"/>
                <a:gd name="adj4" fmla="val 14507644"/>
                <a:gd name="adj5" fmla="val 1149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43702" y="3714752"/>
              <a:ext cx="1928826" cy="121444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COMSOL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C:\Users\Xavier\Desktop\icons\mon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28860" y="3989373"/>
              <a:ext cx="3824836" cy="2868627"/>
            </a:xfrm>
            <a:prstGeom prst="rect">
              <a:avLst/>
            </a:prstGeom>
            <a:noFill/>
          </p:spPr>
        </p:pic>
        <p:sp>
          <p:nvSpPr>
            <p:cNvPr id="14" name="Flèche en arc 13"/>
            <p:cNvSpPr/>
            <p:nvPr/>
          </p:nvSpPr>
          <p:spPr>
            <a:xfrm rot="6953971">
              <a:off x="5337917" y="4116424"/>
              <a:ext cx="2175101" cy="1794046"/>
            </a:xfrm>
            <a:prstGeom prst="circularArrow">
              <a:avLst>
                <a:gd name="adj1" fmla="val 9376"/>
                <a:gd name="adj2" fmla="val 1215239"/>
                <a:gd name="adj3" fmla="val 20306589"/>
                <a:gd name="adj4" fmla="val 15059366"/>
                <a:gd name="adj5" fmla="val 1149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7433-6810-4C4A-AFCB-45101B84132D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0" y="0"/>
            <a:ext cx="54292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2918"/>
            <a:ext cx="5143504" cy="642942"/>
          </a:xfrm>
        </p:spPr>
        <p:txBody>
          <a:bodyPr/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Objectif - Mise en œuvre</a:t>
            </a:r>
            <a:endParaRPr lang="fr-F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1670" y="1785926"/>
            <a:ext cx="1428760" cy="32861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Interface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6050" y="2000240"/>
            <a:ext cx="171451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Editeur de dessin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6050" y="3857628"/>
            <a:ext cx="171451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Extraction de contours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43438" y="2500306"/>
            <a:ext cx="1928826" cy="1857388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Structure de données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15140" y="2000240"/>
            <a:ext cx="171451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Générateur de script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15206" y="3714752"/>
            <a:ext cx="1643074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COMSOL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928662" y="5286388"/>
            <a:ext cx="7358114" cy="714380"/>
          </a:xfrm>
          <a:prstGeom prst="rightArrow">
            <a:avLst>
              <a:gd name="adj1" fmla="val 76918"/>
              <a:gd name="adj2" fmla="val 9091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« Niveau </a:t>
            </a:r>
            <a:r>
              <a:rPr lang="fr-FR" sz="2400" dirty="0" smtClean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transparence »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8" idx="3"/>
            <a:endCxn id="10" idx="1"/>
          </p:cNvCxnSpPr>
          <p:nvPr/>
        </p:nvCxnSpPr>
        <p:spPr>
          <a:xfrm>
            <a:off x="4500562" y="2500306"/>
            <a:ext cx="425346" cy="272008"/>
          </a:xfrm>
          <a:prstGeom prst="straightConnector1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7"/>
            <a:endCxn id="11" idx="1"/>
          </p:cNvCxnSpPr>
          <p:nvPr/>
        </p:nvCxnSpPr>
        <p:spPr>
          <a:xfrm rot="5400000" flipH="1" flipV="1">
            <a:off x="6366463" y="2423637"/>
            <a:ext cx="272008" cy="425346"/>
          </a:xfrm>
          <a:prstGeom prst="straightConnector1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1" idx="2"/>
          </p:cNvCxnSpPr>
          <p:nvPr/>
        </p:nvCxnSpPr>
        <p:spPr>
          <a:xfrm rot="5400000">
            <a:off x="7215206" y="3357562"/>
            <a:ext cx="714380" cy="1588"/>
          </a:xfrm>
          <a:prstGeom prst="straightConnector1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3"/>
            <a:endCxn id="10" idx="3"/>
          </p:cNvCxnSpPr>
          <p:nvPr/>
        </p:nvCxnSpPr>
        <p:spPr>
          <a:xfrm flipV="1">
            <a:off x="4500562" y="4085686"/>
            <a:ext cx="425346" cy="272008"/>
          </a:xfrm>
          <a:prstGeom prst="straightConnector1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urire 31"/>
          <p:cNvSpPr/>
          <p:nvPr/>
        </p:nvSpPr>
        <p:spPr>
          <a:xfrm>
            <a:off x="500034" y="2714620"/>
            <a:ext cx="1000132" cy="1000132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14282" y="3929066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Utilisateur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7433-6810-4C4A-AFCB-45101B84132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429250" cy="642938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F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COMSOL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642938"/>
            <a:ext cx="5929322" cy="64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Processus de communication</a:t>
            </a:r>
            <a:endParaRPr lang="fr-F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471" y="2096940"/>
            <a:ext cx="1928826" cy="107157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Monofin.exe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57949" y="2025502"/>
            <a:ext cx="2286016" cy="85725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ComsolEvaluator.class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e 28"/>
          <p:cNvGrpSpPr/>
          <p:nvPr/>
        </p:nvGrpSpPr>
        <p:grpSpPr>
          <a:xfrm rot="21404959">
            <a:off x="2730178" y="1668312"/>
            <a:ext cx="3429024" cy="646331"/>
            <a:chOff x="2643174" y="1428736"/>
            <a:chExt cx="3429024" cy="64633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2643174" y="2071678"/>
              <a:ext cx="3429024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ZoneTexte 30"/>
            <p:cNvSpPr txBox="1"/>
            <p:nvPr/>
          </p:nvSpPr>
          <p:spPr>
            <a:xfrm>
              <a:off x="3053449" y="1428736"/>
              <a:ext cx="264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Script COMSOL envoyé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sur l’entrée standard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643306" y="4286256"/>
            <a:ext cx="4857784" cy="1928826"/>
            <a:chOff x="3643306" y="4286256"/>
            <a:chExt cx="4857784" cy="1928826"/>
          </a:xfrm>
        </p:grpSpPr>
        <p:sp>
          <p:nvSpPr>
            <p:cNvPr id="33" name="Explosion 1 32"/>
            <p:cNvSpPr/>
            <p:nvPr/>
          </p:nvSpPr>
          <p:spPr>
            <a:xfrm>
              <a:off x="6643702" y="4286256"/>
              <a:ext cx="1857388" cy="1428760"/>
            </a:xfrm>
            <a:prstGeom prst="irregularSeal1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APIs JAVA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43306" y="5357826"/>
              <a:ext cx="2000264" cy="8572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COMSOL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V="1">
              <a:off x="5857884" y="5286388"/>
              <a:ext cx="571504" cy="285752"/>
            </a:xfrm>
            <a:prstGeom prst="straightConnector1">
              <a:avLst/>
            </a:prstGeom>
            <a:solidFill>
              <a:srgbClr val="F7964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5929322" y="5500702"/>
              <a:ext cx="571504" cy="285752"/>
            </a:xfrm>
            <a:prstGeom prst="straightConnector1">
              <a:avLst/>
            </a:prstGeom>
            <a:solidFill>
              <a:srgbClr val="F7964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6000760" y="5715016"/>
              <a:ext cx="571504" cy="285752"/>
            </a:xfrm>
            <a:prstGeom prst="straightConnector1">
              <a:avLst/>
            </a:prstGeom>
            <a:solidFill>
              <a:srgbClr val="F7964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38" name="Connecteur droit avec flèche 37"/>
          <p:cNvCxnSpPr>
            <a:stCxn id="28" idx="2"/>
          </p:cNvCxnSpPr>
          <p:nvPr/>
        </p:nvCxnSpPr>
        <p:spPr>
          <a:xfrm rot="5400000">
            <a:off x="6715139" y="3668576"/>
            <a:ext cx="1571636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Carré corné 38"/>
          <p:cNvSpPr/>
          <p:nvPr/>
        </p:nvSpPr>
        <p:spPr>
          <a:xfrm>
            <a:off x="571472" y="4429132"/>
            <a:ext cx="1857388" cy="785818"/>
          </a:xfrm>
          <a:prstGeom prst="foldedCorner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Fichier(s) résultat(s)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Connecteur droit avec flèche 39"/>
          <p:cNvCxnSpPr>
            <a:stCxn id="34" idx="1"/>
          </p:cNvCxnSpPr>
          <p:nvPr/>
        </p:nvCxnSpPr>
        <p:spPr>
          <a:xfrm rot="10800000">
            <a:off x="2500298" y="5214950"/>
            <a:ext cx="1143008" cy="571504"/>
          </a:xfrm>
          <a:prstGeom prst="straightConnector1">
            <a:avLst/>
          </a:prstGeom>
          <a:solidFill>
            <a:srgbClr val="F79646"/>
          </a:solidFill>
          <a:ln w="38100" cap="flat" cmpd="sng" algn="ctr">
            <a:solidFill>
              <a:sysClr val="window" lastClr="FFFF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Connecteur droit avec flèche 40"/>
          <p:cNvCxnSpPr>
            <a:stCxn id="27" idx="2"/>
            <a:endCxn id="39" idx="0"/>
          </p:cNvCxnSpPr>
          <p:nvPr/>
        </p:nvCxnSpPr>
        <p:spPr>
          <a:xfrm rot="5400000">
            <a:off x="887714" y="3780962"/>
            <a:ext cx="1260622" cy="35718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2" name="Groupe 41"/>
          <p:cNvGrpSpPr/>
          <p:nvPr/>
        </p:nvGrpSpPr>
        <p:grpSpPr>
          <a:xfrm rot="21404959">
            <a:off x="2730178" y="2811320"/>
            <a:ext cx="3429024" cy="369332"/>
            <a:chOff x="2643174" y="2571744"/>
            <a:chExt cx="3429024" cy="369332"/>
          </a:xfrm>
        </p:grpSpPr>
        <p:cxnSp>
          <p:nvCxnSpPr>
            <p:cNvPr id="43" name="Connecteur droit avec flèche 42"/>
            <p:cNvCxnSpPr/>
            <p:nvPr/>
          </p:nvCxnSpPr>
          <p:spPr>
            <a:xfrm rot="10800000">
              <a:off x="2643174" y="2571744"/>
              <a:ext cx="3429024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4" name="ZoneTexte 43"/>
            <p:cNvSpPr txBox="1"/>
            <p:nvPr/>
          </p:nvSpPr>
          <p:spPr>
            <a:xfrm>
              <a:off x="2956322" y="2571744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Récupération code d’erreur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7433-6810-4C4A-AFCB-45101B84132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Affichage à l'écran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Projet Monofin</vt:lpstr>
      <vt:lpstr>Objectif - Mise en œuvre</vt:lpstr>
      <vt:lpstr>Interface COMSOL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Xavier</dc:creator>
  <cp:lastModifiedBy>Yoann Chaudet</cp:lastModifiedBy>
  <cp:revision>167</cp:revision>
  <dcterms:created xsi:type="dcterms:W3CDTF">2009-05-26T09:04:18Z</dcterms:created>
  <dcterms:modified xsi:type="dcterms:W3CDTF">2009-05-29T07:03:27Z</dcterms:modified>
</cp:coreProperties>
</file>