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ied4@bfh.ch" TargetMode="External"/><Relationship Id="rId2" Type="http://schemas.openxmlformats.org/officeDocument/2006/relationships/hyperlink" Target="mailto:schnl1@bfh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Spieltheorie</a:t>
            </a:r>
            <a:br>
              <a:rPr lang="de-CH" dirty="0" smtClean="0"/>
            </a:br>
            <a:r>
              <a:rPr lang="de-CH" dirty="0" err="1" smtClean="0"/>
              <a:t>PacMan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Lars </a:t>
            </a:r>
            <a:r>
              <a:rPr lang="de-CH" dirty="0" err="1" smtClean="0"/>
              <a:t>Schnyder</a:t>
            </a:r>
            <a:r>
              <a:rPr lang="de-CH" dirty="0" smtClean="0"/>
              <a:t> (</a:t>
            </a:r>
            <a:r>
              <a:rPr lang="de-CH" dirty="0" smtClean="0">
                <a:hlinkClick r:id="rId2"/>
              </a:rPr>
              <a:t>schnl1@bfh.ch</a:t>
            </a:r>
            <a:r>
              <a:rPr lang="de-CH" dirty="0" smtClean="0"/>
              <a:t>) </a:t>
            </a:r>
          </a:p>
          <a:p>
            <a:r>
              <a:rPr lang="de-CH" dirty="0" smtClean="0"/>
              <a:t>David Meier (</a:t>
            </a:r>
            <a:r>
              <a:rPr lang="de-CH" dirty="0" smtClean="0">
                <a:hlinkClick r:id="rId3"/>
              </a:rPr>
              <a:t>meied4@bfh.ch</a:t>
            </a:r>
            <a:r>
              <a:rPr lang="de-CH" dirty="0" smtClean="0"/>
              <a:t>)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Idee</a:t>
            </a:r>
          </a:p>
          <a:p>
            <a:r>
              <a:rPr lang="de-CH" sz="2400" dirty="0" smtClean="0"/>
              <a:t>Entscheidungsbaum</a:t>
            </a:r>
          </a:p>
          <a:p>
            <a:r>
              <a:rPr lang="de-CH" sz="2400" dirty="0" smtClean="0"/>
              <a:t>Fragen</a:t>
            </a:r>
            <a:endParaRPr lang="de-CH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4257676" cy="4525963"/>
          </a:xfrm>
        </p:spPr>
        <p:txBody>
          <a:bodyPr>
            <a:normAutofit/>
          </a:bodyPr>
          <a:lstStyle/>
          <a:p>
            <a:r>
              <a:rPr lang="de-CH" sz="2400" dirty="0" err="1" smtClean="0"/>
              <a:t>PacMan</a:t>
            </a:r>
            <a:r>
              <a:rPr lang="de-CH" sz="2400" dirty="0" smtClean="0"/>
              <a:t> </a:t>
            </a:r>
            <a:r>
              <a:rPr lang="de-CH" sz="2400" dirty="0" err="1" smtClean="0"/>
              <a:t>vs</a:t>
            </a:r>
            <a:r>
              <a:rPr lang="de-CH" sz="2400" dirty="0" smtClean="0"/>
              <a:t> </a:t>
            </a:r>
            <a:r>
              <a:rPr lang="de-CH" sz="2400" dirty="0" err="1" smtClean="0"/>
              <a:t>Ghosts</a:t>
            </a:r>
            <a:r>
              <a:rPr lang="de-CH" sz="2400" dirty="0" smtClean="0"/>
              <a:t> </a:t>
            </a:r>
            <a:r>
              <a:rPr lang="de-CH" sz="2400" dirty="0" smtClean="0"/>
              <a:t>(</a:t>
            </a:r>
            <a:r>
              <a:rPr lang="de-CH" sz="2400" dirty="0" smtClean="0"/>
              <a:t>1vs1)</a:t>
            </a:r>
            <a:endParaRPr lang="de-CH" sz="2400" dirty="0" smtClean="0"/>
          </a:p>
          <a:p>
            <a:pPr lvl="1"/>
            <a:r>
              <a:rPr lang="de-CH" sz="2000" dirty="0" smtClean="0"/>
              <a:t>Geister arbeiten zusammen als eine Einheit</a:t>
            </a:r>
          </a:p>
          <a:p>
            <a:r>
              <a:rPr lang="de-CH" sz="2400" dirty="0" smtClean="0"/>
              <a:t>Beides sind </a:t>
            </a:r>
            <a:r>
              <a:rPr lang="de-CH" sz="2400" dirty="0" err="1" smtClean="0"/>
              <a:t>Computergegener</a:t>
            </a:r>
            <a:endParaRPr lang="de-CH" sz="2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857364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Beispiel</a:t>
            </a:r>
          </a:p>
          <a:p>
            <a:pPr lvl="1"/>
            <a:r>
              <a:rPr lang="de-CH" sz="2000" dirty="0" smtClean="0"/>
              <a:t>2 </a:t>
            </a:r>
            <a:r>
              <a:rPr lang="de-CH" sz="2000" dirty="0" err="1" smtClean="0"/>
              <a:t>Ghosts</a:t>
            </a:r>
            <a:endParaRPr lang="de-CH" sz="2000" dirty="0" smtClean="0"/>
          </a:p>
          <a:p>
            <a:pPr lvl="1"/>
            <a:r>
              <a:rPr lang="de-CH" sz="2000" dirty="0" smtClean="0"/>
              <a:t>1 </a:t>
            </a:r>
            <a:r>
              <a:rPr lang="de-CH" sz="2000" dirty="0" err="1" smtClean="0"/>
              <a:t>PacMan</a:t>
            </a:r>
            <a:endParaRPr lang="de-CH" sz="2000" dirty="0" smtClean="0"/>
          </a:p>
          <a:p>
            <a:endParaRPr lang="de-CH" sz="2400" dirty="0" smtClean="0"/>
          </a:p>
          <a:p>
            <a:pPr>
              <a:buNone/>
            </a:pPr>
            <a:endParaRPr lang="de-CH" sz="2400" dirty="0" smtClean="0"/>
          </a:p>
          <a:p>
            <a:pPr>
              <a:buNone/>
            </a:pPr>
            <a:r>
              <a:rPr lang="de-CH" sz="2400" dirty="0" smtClean="0"/>
              <a:t/>
            </a:r>
            <a:br>
              <a:rPr lang="de-CH" sz="2400" dirty="0" smtClean="0"/>
            </a:br>
            <a:endParaRPr lang="de-CH" sz="2400" dirty="0" smtClean="0"/>
          </a:p>
          <a:p>
            <a:r>
              <a:rPr lang="de-CH" sz="2400" dirty="0" err="1" smtClean="0"/>
              <a:t>Min-Max</a:t>
            </a:r>
            <a:endParaRPr lang="de-CH" sz="2400" dirty="0" smtClean="0"/>
          </a:p>
          <a:p>
            <a:pPr lvl="1"/>
            <a:r>
              <a:rPr lang="de-CH" sz="2000" dirty="0" smtClean="0"/>
              <a:t>Durchschnittlicher Abstand zwischen </a:t>
            </a:r>
            <a:r>
              <a:rPr lang="de-CH" sz="2000" dirty="0" err="1" smtClean="0"/>
              <a:t>PacMan</a:t>
            </a:r>
            <a:r>
              <a:rPr lang="de-CH" sz="2000" dirty="0" smtClean="0"/>
              <a:t> und </a:t>
            </a:r>
            <a:r>
              <a:rPr lang="de-CH" sz="2000" dirty="0" err="1" smtClean="0"/>
              <a:t>Ghost</a:t>
            </a:r>
            <a:r>
              <a:rPr lang="de-CH" sz="2000" dirty="0" smtClean="0"/>
              <a:t> maximieren oder minimieren</a:t>
            </a:r>
          </a:p>
          <a:p>
            <a:pPr lvl="1"/>
            <a:r>
              <a:rPr lang="de-CH" sz="2000" dirty="0" smtClean="0"/>
              <a:t>Abstand zum nächsten </a:t>
            </a:r>
            <a:r>
              <a:rPr lang="de-CH" sz="2000" dirty="0" err="1" smtClean="0"/>
              <a:t>Ghost</a:t>
            </a:r>
            <a:r>
              <a:rPr lang="de-CH" sz="2000" dirty="0" smtClean="0"/>
              <a:t> max. oder min.</a:t>
            </a:r>
          </a:p>
          <a:p>
            <a:pPr lvl="1"/>
            <a:r>
              <a:rPr lang="de-CH" sz="2000" dirty="0" smtClean="0"/>
              <a:t>Quadrate der Abstände möglichst max. oder min.</a:t>
            </a:r>
            <a:endParaRPr lang="de-CH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Entscheidungsbaum</a:t>
            </a:r>
            <a:endParaRPr lang="de-CH" dirty="0"/>
          </a:p>
        </p:txBody>
      </p:sp>
      <p:sp>
        <p:nvSpPr>
          <p:cNvPr id="4" name="Ellipse 3"/>
          <p:cNvSpPr/>
          <p:nvPr/>
        </p:nvSpPr>
        <p:spPr>
          <a:xfrm>
            <a:off x="6753541" y="114298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/>
          <p:cNvSpPr/>
          <p:nvPr/>
        </p:nvSpPr>
        <p:spPr>
          <a:xfrm>
            <a:off x="5467657" y="192880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/>
          <p:cNvSpPr/>
          <p:nvPr/>
        </p:nvSpPr>
        <p:spPr>
          <a:xfrm>
            <a:off x="6324913" y="192880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7182169" y="192880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7967987" y="192880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Gerade Verbindung mit Pfeil 9"/>
          <p:cNvCxnSpPr>
            <a:endCxn id="5" idx="3"/>
          </p:cNvCxnSpPr>
          <p:nvPr/>
        </p:nvCxnSpPr>
        <p:spPr>
          <a:xfrm rot="10800000" flipV="1">
            <a:off x="5681971" y="1285857"/>
            <a:ext cx="1214446" cy="750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6" idx="0"/>
          </p:cNvCxnSpPr>
          <p:nvPr/>
        </p:nvCxnSpPr>
        <p:spPr>
          <a:xfrm rot="5400000">
            <a:off x="6342773" y="1375158"/>
            <a:ext cx="642942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7" idx="0"/>
          </p:cNvCxnSpPr>
          <p:nvPr/>
        </p:nvCxnSpPr>
        <p:spPr>
          <a:xfrm rot="16200000" flipH="1">
            <a:off x="6771400" y="1410876"/>
            <a:ext cx="642942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8" idx="1"/>
          </p:cNvCxnSpPr>
          <p:nvPr/>
        </p:nvCxnSpPr>
        <p:spPr>
          <a:xfrm>
            <a:off x="6896417" y="1285860"/>
            <a:ext cx="1071570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539227" y="16309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</a:t>
            </a:r>
            <a:endParaRPr lang="de-CH" dirty="0"/>
          </a:p>
        </p:txBody>
      </p:sp>
      <p:sp>
        <p:nvSpPr>
          <p:cNvPr id="24" name="Textfeld 23"/>
          <p:cNvSpPr txBox="1"/>
          <p:nvPr/>
        </p:nvSpPr>
        <p:spPr>
          <a:xfrm>
            <a:off x="5967723" y="142873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</a:t>
            </a:r>
            <a:endParaRPr lang="de-CH" dirty="0"/>
          </a:p>
        </p:txBody>
      </p:sp>
      <p:sp>
        <p:nvSpPr>
          <p:cNvPr id="25" name="Textfeld 24"/>
          <p:cNvSpPr txBox="1"/>
          <p:nvPr/>
        </p:nvSpPr>
        <p:spPr>
          <a:xfrm>
            <a:off x="6824979" y="16309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W</a:t>
            </a:r>
            <a:endParaRPr lang="de-CH" dirty="0"/>
          </a:p>
        </p:txBody>
      </p:sp>
      <p:sp>
        <p:nvSpPr>
          <p:cNvPr id="26" name="Textfeld 25"/>
          <p:cNvSpPr txBox="1"/>
          <p:nvPr/>
        </p:nvSpPr>
        <p:spPr>
          <a:xfrm>
            <a:off x="7539359" y="14287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</a:t>
            </a:r>
            <a:endParaRPr lang="de-CH" dirty="0"/>
          </a:p>
        </p:txBody>
      </p:sp>
      <p:sp>
        <p:nvSpPr>
          <p:cNvPr id="30" name="Ellipse 29"/>
          <p:cNvSpPr/>
          <p:nvPr/>
        </p:nvSpPr>
        <p:spPr>
          <a:xfrm>
            <a:off x="4896153" y="3000372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Ellipse 30"/>
          <p:cNvSpPr/>
          <p:nvPr/>
        </p:nvSpPr>
        <p:spPr>
          <a:xfrm>
            <a:off x="5824847" y="3000372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/>
          <p:cNvSpPr/>
          <p:nvPr/>
        </p:nvSpPr>
        <p:spPr>
          <a:xfrm>
            <a:off x="6682103" y="3000372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/>
          <p:cNvSpPr txBox="1"/>
          <p:nvPr/>
        </p:nvSpPr>
        <p:spPr>
          <a:xfrm>
            <a:off x="3824583" y="264318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N,N</a:t>
            </a:r>
            <a:endParaRPr lang="de-CH" dirty="0"/>
          </a:p>
        </p:txBody>
      </p:sp>
      <p:sp>
        <p:nvSpPr>
          <p:cNvPr id="39" name="Textfeld 38"/>
          <p:cNvSpPr txBox="1"/>
          <p:nvPr/>
        </p:nvSpPr>
        <p:spPr>
          <a:xfrm>
            <a:off x="4967591" y="263104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N,S</a:t>
            </a:r>
            <a:endParaRPr lang="de-CH" dirty="0"/>
          </a:p>
        </p:txBody>
      </p:sp>
      <p:sp>
        <p:nvSpPr>
          <p:cNvPr id="40" name="Textfeld 39"/>
          <p:cNvSpPr txBox="1"/>
          <p:nvPr/>
        </p:nvSpPr>
        <p:spPr>
          <a:xfrm>
            <a:off x="5610533" y="263104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S,N</a:t>
            </a:r>
            <a:endParaRPr lang="de-CH" dirty="0"/>
          </a:p>
        </p:txBody>
      </p:sp>
      <p:sp>
        <p:nvSpPr>
          <p:cNvPr id="41" name="Textfeld 40"/>
          <p:cNvSpPr txBox="1"/>
          <p:nvPr/>
        </p:nvSpPr>
        <p:spPr>
          <a:xfrm>
            <a:off x="6602258" y="264318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S,S</a:t>
            </a:r>
            <a:endParaRPr lang="de-CH" dirty="0"/>
          </a:p>
        </p:txBody>
      </p:sp>
      <p:cxnSp>
        <p:nvCxnSpPr>
          <p:cNvPr id="42" name="Gerade Verbindung mit Pfeil 41"/>
          <p:cNvCxnSpPr>
            <a:stCxn id="5" idx="2"/>
            <a:endCxn id="61" idx="7"/>
          </p:cNvCxnSpPr>
          <p:nvPr/>
        </p:nvCxnSpPr>
        <p:spPr>
          <a:xfrm rot="5400000">
            <a:off x="4443538" y="1910942"/>
            <a:ext cx="899103" cy="1363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5" idx="2"/>
            <a:endCxn id="30" idx="7"/>
          </p:cNvCxnSpPr>
          <p:nvPr/>
        </p:nvCxnSpPr>
        <p:spPr>
          <a:xfrm rot="5400000">
            <a:off x="4907885" y="2375289"/>
            <a:ext cx="899103" cy="434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5" idx="2"/>
            <a:endCxn id="31" idx="0"/>
          </p:cNvCxnSpPr>
          <p:nvPr/>
        </p:nvCxnSpPr>
        <p:spPr>
          <a:xfrm rot="16200000" flipH="1">
            <a:off x="5342640" y="2375289"/>
            <a:ext cx="857256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5" idx="2"/>
            <a:endCxn id="32" idx="0"/>
          </p:cNvCxnSpPr>
          <p:nvPr/>
        </p:nvCxnSpPr>
        <p:spPr>
          <a:xfrm rot="16200000" flipH="1">
            <a:off x="5771268" y="1946661"/>
            <a:ext cx="857256" cy="12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3967459" y="3000372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Rechteck 61"/>
          <p:cNvSpPr/>
          <p:nvPr/>
        </p:nvSpPr>
        <p:spPr>
          <a:xfrm>
            <a:off x="2681575" y="378619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Rechteck 62"/>
          <p:cNvSpPr/>
          <p:nvPr/>
        </p:nvSpPr>
        <p:spPr>
          <a:xfrm>
            <a:off x="3538831" y="378619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Rechteck 63"/>
          <p:cNvSpPr/>
          <p:nvPr/>
        </p:nvSpPr>
        <p:spPr>
          <a:xfrm>
            <a:off x="4396087" y="378619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Rechteck 64"/>
          <p:cNvSpPr/>
          <p:nvPr/>
        </p:nvSpPr>
        <p:spPr>
          <a:xfrm>
            <a:off x="5181905" y="378619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6" name="Gerade Verbindung mit Pfeil 65"/>
          <p:cNvCxnSpPr>
            <a:endCxn id="62" idx="3"/>
          </p:cNvCxnSpPr>
          <p:nvPr/>
        </p:nvCxnSpPr>
        <p:spPr>
          <a:xfrm rot="10800000" flipV="1">
            <a:off x="2895889" y="3143245"/>
            <a:ext cx="1214446" cy="750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endCxn id="63" idx="0"/>
          </p:cNvCxnSpPr>
          <p:nvPr/>
        </p:nvCxnSpPr>
        <p:spPr>
          <a:xfrm rot="5400000">
            <a:off x="3556691" y="3232546"/>
            <a:ext cx="642942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endCxn id="64" idx="0"/>
          </p:cNvCxnSpPr>
          <p:nvPr/>
        </p:nvCxnSpPr>
        <p:spPr>
          <a:xfrm rot="16200000" flipH="1">
            <a:off x="3985318" y="3268264"/>
            <a:ext cx="642942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endCxn id="65" idx="1"/>
          </p:cNvCxnSpPr>
          <p:nvPr/>
        </p:nvCxnSpPr>
        <p:spPr>
          <a:xfrm>
            <a:off x="4110335" y="3143248"/>
            <a:ext cx="1071570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3729197" y="34882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</a:t>
            </a:r>
            <a:endParaRPr lang="de-CH" dirty="0"/>
          </a:p>
        </p:txBody>
      </p:sp>
      <p:sp>
        <p:nvSpPr>
          <p:cNvPr id="71" name="Textfeld 70"/>
          <p:cNvSpPr txBox="1"/>
          <p:nvPr/>
        </p:nvSpPr>
        <p:spPr>
          <a:xfrm>
            <a:off x="2967327" y="348829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4085689" y="34882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W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4753277" y="350043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</a:t>
            </a:r>
            <a:endParaRPr lang="de-CH" dirty="0"/>
          </a:p>
        </p:txBody>
      </p:sp>
      <p:cxnSp>
        <p:nvCxnSpPr>
          <p:cNvPr id="76" name="Gerade Verbindung mit Pfeil 75"/>
          <p:cNvCxnSpPr/>
          <p:nvPr/>
        </p:nvCxnSpPr>
        <p:spPr>
          <a:xfrm rot="5400000">
            <a:off x="6825376" y="2714223"/>
            <a:ext cx="3286148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8396615" y="1500174"/>
            <a:ext cx="461665" cy="237821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CH" dirty="0" smtClean="0"/>
              <a:t>Tiefe = Anzahl Züge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  <p:bldP spid="23" grpId="0"/>
      <p:bldP spid="24" grpId="0"/>
      <p:bldP spid="25" grpId="0"/>
      <p:bldP spid="26" grpId="0"/>
      <p:bldP spid="30" grpId="0" animBg="1"/>
      <p:bldP spid="31" grpId="0" animBg="1"/>
      <p:bldP spid="32" grpId="0" animBg="1"/>
      <p:bldP spid="38" grpId="0"/>
      <p:bldP spid="39" grpId="0"/>
      <p:bldP spid="40" grpId="0"/>
      <p:bldP spid="41" grpId="0"/>
      <p:bldP spid="61" grpId="0" animBg="1"/>
      <p:bldP spid="62" grpId="0" animBg="1"/>
      <p:bldP spid="63" grpId="0" animBg="1"/>
      <p:bldP spid="64" grpId="0" animBg="1"/>
      <p:bldP spid="65" grpId="0" animBg="1"/>
      <p:bldP spid="70" grpId="0"/>
      <p:bldP spid="71" grpId="0"/>
      <p:bldP spid="72" grpId="0"/>
      <p:bldP spid="73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?</a:t>
            </a:r>
          </a:p>
          <a:p>
            <a:r>
              <a:rPr lang="de-CH" sz="2400" dirty="0" smtClean="0"/>
              <a:t>?</a:t>
            </a:r>
          </a:p>
          <a:p>
            <a:r>
              <a:rPr lang="de-CH" sz="2400" dirty="0" smtClean="0"/>
              <a:t>?</a:t>
            </a:r>
            <a:endParaRPr lang="de-CH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57</Words>
  <Application>Microsoft Office PowerPoint</Application>
  <PresentationFormat>Bildschirmpräsentation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Deimos</vt:lpstr>
      <vt:lpstr>Spieltheorie PacMan</vt:lpstr>
      <vt:lpstr>Inhalt</vt:lpstr>
      <vt:lpstr>Idee</vt:lpstr>
      <vt:lpstr>Entscheidungsbaum</vt:lpstr>
      <vt:lpstr>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Lars</dc:creator>
  <cp:lastModifiedBy>Lars</cp:lastModifiedBy>
  <cp:revision>19</cp:revision>
  <dcterms:created xsi:type="dcterms:W3CDTF">2007-07-05T09:11:40Z</dcterms:created>
  <dcterms:modified xsi:type="dcterms:W3CDTF">2007-07-06T07:06:27Z</dcterms:modified>
</cp:coreProperties>
</file>