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3" r:id="rId13"/>
    <p:sldId id="274" r:id="rId14"/>
    <p:sldId id="275" r:id="rId15"/>
    <p:sldId id="270" r:id="rId16"/>
    <p:sldId id="276" r:id="rId17"/>
    <p:sldId id="271" r:id="rId18"/>
    <p:sldId id="27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6B909-A8B2-45B1-901C-56973C454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視窗程式設計及實習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統測志願選填模擬系統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AE6730-9C90-455F-B8DB-874402B3C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1925" y="4895564"/>
            <a:ext cx="4197219" cy="1096899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dirty="0"/>
              <a:t>四電二乙 </a:t>
            </a:r>
            <a:r>
              <a:rPr lang="en-US" altLang="zh-TW" sz="2400" dirty="0"/>
              <a:t>3A812074</a:t>
            </a:r>
            <a:r>
              <a:rPr lang="zh-TW" altLang="en-US" sz="2400" dirty="0"/>
              <a:t> 彭鴻耀</a:t>
            </a:r>
            <a:endParaRPr lang="en-US" altLang="zh-TW" sz="2400" dirty="0"/>
          </a:p>
          <a:p>
            <a:pPr algn="l"/>
            <a:r>
              <a:rPr lang="zh-TW" altLang="en-US" sz="2400" dirty="0"/>
              <a:t>四電二丙 </a:t>
            </a:r>
            <a:r>
              <a:rPr lang="en-US" altLang="zh-TW" sz="2400" dirty="0"/>
              <a:t>3A812130 </a:t>
            </a:r>
            <a:r>
              <a:rPr lang="zh-TW" altLang="en-US" sz="2400" dirty="0"/>
              <a:t>范姜士青</a:t>
            </a:r>
          </a:p>
        </p:txBody>
      </p:sp>
    </p:spTree>
    <p:extLst>
      <p:ext uri="{BB962C8B-B14F-4D97-AF65-F5344CB8AC3E}">
        <p14:creationId xmlns:p14="http://schemas.microsoft.com/office/powerpoint/2010/main" val="35257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423760"/>
            <a:ext cx="2554230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734321" y="2091554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217148" y="2193507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兩種查詢方式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47F546-59ED-4DD6-AADA-628B0138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0" y="2776930"/>
            <a:ext cx="3886742" cy="2981741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0800000">
            <a:off x="3859024" y="3971109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F00EF4-B330-4747-AA4E-E930FD000F94}"/>
              </a:ext>
            </a:extLst>
          </p:cNvPr>
          <p:cNvSpPr txBox="1"/>
          <p:nvPr/>
        </p:nvSpPr>
        <p:spPr>
          <a:xfrm>
            <a:off x="5633981" y="4616484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接下來選這個</a:t>
            </a:r>
          </a:p>
        </p:txBody>
      </p:sp>
    </p:spTree>
    <p:extLst>
      <p:ext uri="{BB962C8B-B14F-4D97-AF65-F5344CB8AC3E}">
        <p14:creationId xmlns:p14="http://schemas.microsoft.com/office/powerpoint/2010/main" val="52296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97959" y="2737266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依學校科系查詢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C63ACF3-56AE-4C82-A87F-BE6C07FD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305249"/>
            <a:ext cx="2409575" cy="1848522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E770A3F-9359-4891-A497-D2A4D2831FE4}"/>
              </a:ext>
            </a:extLst>
          </p:cNvPr>
          <p:cNvSpPr/>
          <p:nvPr/>
        </p:nvSpPr>
        <p:spPr>
          <a:xfrm rot="10800000">
            <a:off x="11300751" y="1354836"/>
            <a:ext cx="303283" cy="364774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 flipV="1">
            <a:off x="9677400" y="1403310"/>
            <a:ext cx="1559047" cy="364774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＞形 14">
            <a:extLst>
              <a:ext uri="{FF2B5EF4-FFF2-40B4-BE49-F238E27FC236}">
                <a16:creationId xmlns:a16="http://schemas.microsoft.com/office/drawing/2014/main" id="{A194E981-519C-47F3-A358-F3E8019E7FF6}"/>
              </a:ext>
            </a:extLst>
          </p:cNvPr>
          <p:cNvSpPr/>
          <p:nvPr/>
        </p:nvSpPr>
        <p:spPr>
          <a:xfrm>
            <a:off x="3566919" y="3204755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DADE1B-CA7F-42C0-BEB3-30F5B7AB8CE0}"/>
              </a:ext>
            </a:extLst>
          </p:cNvPr>
          <p:cNvSpPr txBox="1"/>
          <p:nvPr/>
        </p:nvSpPr>
        <p:spPr>
          <a:xfrm>
            <a:off x="3259068" y="2724630"/>
            <a:ext cx="2569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輸入學校名稱</a:t>
            </a:r>
          </a:p>
        </p:txBody>
      </p:sp>
      <p:sp>
        <p:nvSpPr>
          <p:cNvPr id="20" name="箭號: ＞形 19">
            <a:extLst>
              <a:ext uri="{FF2B5EF4-FFF2-40B4-BE49-F238E27FC236}">
                <a16:creationId xmlns:a16="http://schemas.microsoft.com/office/drawing/2014/main" id="{3779DEE5-6B90-4A0A-9F9C-013B24D11EE2}"/>
              </a:ext>
            </a:extLst>
          </p:cNvPr>
          <p:cNvSpPr/>
          <p:nvPr/>
        </p:nvSpPr>
        <p:spPr>
          <a:xfrm>
            <a:off x="3526699" y="4988718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1E4CDD-E6D2-46A0-B332-832E5A4B3069}"/>
              </a:ext>
            </a:extLst>
          </p:cNvPr>
          <p:cNvSpPr txBox="1"/>
          <p:nvPr/>
        </p:nvSpPr>
        <p:spPr>
          <a:xfrm>
            <a:off x="3526699" y="4391307"/>
            <a:ext cx="8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選取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B965CA3-0C02-48B2-85C3-17A8552C30B5}"/>
              </a:ext>
            </a:extLst>
          </p:cNvPr>
          <p:cNvSpPr txBox="1"/>
          <p:nvPr/>
        </p:nvSpPr>
        <p:spPr>
          <a:xfrm>
            <a:off x="7917246" y="3602098"/>
            <a:ext cx="164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學生考試編號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8922F5-3B47-4DAF-9E5B-6AD3639C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9" y="3456736"/>
            <a:ext cx="3024033" cy="22988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31E59C-F1CF-4AC6-A10B-6D7EE3EA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214" y="1440407"/>
            <a:ext cx="3024032" cy="23463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2EA3190-D144-4496-9928-5AE39EDAA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214" y="4104372"/>
            <a:ext cx="3024033" cy="2305381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E28D869-0F1C-4D95-8921-BF379E0FD542}"/>
              </a:ext>
            </a:extLst>
          </p:cNvPr>
          <p:cNvSpPr/>
          <p:nvPr/>
        </p:nvSpPr>
        <p:spPr>
          <a:xfrm rot="7893313">
            <a:off x="6972959" y="4375918"/>
            <a:ext cx="1387589" cy="36933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4AE-24DB-4611-8F3B-42AF235006F9}"/>
              </a:ext>
            </a:extLst>
          </p:cNvPr>
          <p:cNvSpPr txBox="1"/>
          <p:nvPr/>
        </p:nvSpPr>
        <p:spPr>
          <a:xfrm>
            <a:off x="4797614" y="2439506"/>
            <a:ext cx="406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可以邊輸入邊預覽有哪些學校</a:t>
            </a:r>
          </a:p>
        </p:txBody>
      </p:sp>
    </p:spTree>
    <p:extLst>
      <p:ext uri="{BB962C8B-B14F-4D97-AF65-F5344CB8AC3E}">
        <p14:creationId xmlns:p14="http://schemas.microsoft.com/office/powerpoint/2010/main" val="72443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33426-BB9C-411D-B939-A8C85B47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0" y="942975"/>
            <a:ext cx="10400240" cy="3285016"/>
          </a:xfrm>
        </p:spPr>
        <p:txBody>
          <a:bodyPr>
            <a:normAutofit/>
          </a:bodyPr>
          <a:lstStyle/>
          <a:p>
            <a:r>
              <a:rPr lang="zh-TW" altLang="en-US" sz="8000" dirty="0"/>
              <a:t>需求檔案</a:t>
            </a:r>
            <a:br>
              <a:rPr lang="en-US" altLang="zh-TW" sz="8000" dirty="0"/>
            </a:br>
            <a:r>
              <a:rPr lang="zh-TW" altLang="en-US" sz="8000" dirty="0"/>
              <a:t>自動建立檔案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05ABCE-2ED5-4B67-BF01-0515DB4B1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4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/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185901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224878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8"/>
            <a:ext cx="8596668" cy="4647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school.csv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B14990-14E9-49AF-9FF8-867D8041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3" y="3074444"/>
            <a:ext cx="1714739" cy="28007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1A19E9-3945-4903-A8F3-35BF0F18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197" y="3855772"/>
            <a:ext cx="4018397" cy="75250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AB0E612-5A40-4780-948F-69DF9DDFA0CF}"/>
              </a:ext>
            </a:extLst>
          </p:cNvPr>
          <p:cNvSpPr txBox="1"/>
          <p:nvPr/>
        </p:nvSpPr>
        <p:spPr>
          <a:xfrm>
            <a:off x="809503" y="2267051"/>
            <a:ext cx="113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科系名稱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ED3C22C-AD69-45E5-BD7E-6ED322A69764}"/>
              </a:ext>
            </a:extLst>
          </p:cNvPr>
          <p:cNvSpPr/>
          <p:nvPr/>
        </p:nvSpPr>
        <p:spPr>
          <a:xfrm rot="4179761">
            <a:off x="6081787" y="3484457"/>
            <a:ext cx="814126" cy="671875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48C412AE-5CBE-4618-84F1-497A82CBE2FE}"/>
              </a:ext>
            </a:extLst>
          </p:cNvPr>
          <p:cNvSpPr/>
          <p:nvPr/>
        </p:nvSpPr>
        <p:spPr>
          <a:xfrm rot="5400000">
            <a:off x="1019757" y="2809712"/>
            <a:ext cx="542092" cy="40923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A20FB7A-9253-4836-80C0-220D1AE52ADF}"/>
              </a:ext>
            </a:extLst>
          </p:cNvPr>
          <p:cNvSpPr txBox="1"/>
          <p:nvPr/>
        </p:nvSpPr>
        <p:spPr>
          <a:xfrm>
            <a:off x="1954377" y="2252524"/>
            <a:ext cx="113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錄取數量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5ECBC09B-BCE4-424C-A1C5-8E72E9E9FBB7}"/>
              </a:ext>
            </a:extLst>
          </p:cNvPr>
          <p:cNvSpPr/>
          <p:nvPr/>
        </p:nvSpPr>
        <p:spPr>
          <a:xfrm rot="5400000">
            <a:off x="2048576" y="2782534"/>
            <a:ext cx="542092" cy="409237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699914A-3385-4EC1-9F1A-75C203E0F3FB}"/>
              </a:ext>
            </a:extLst>
          </p:cNvPr>
          <p:cNvSpPr txBox="1"/>
          <p:nvPr/>
        </p:nvSpPr>
        <p:spPr>
          <a:xfrm>
            <a:off x="5452963" y="3007873"/>
            <a:ext cx="18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總共錄取數量</a:t>
            </a:r>
          </a:p>
        </p:txBody>
      </p:sp>
    </p:spTree>
    <p:extLst>
      <p:ext uri="{BB962C8B-B14F-4D97-AF65-F5344CB8AC3E}">
        <p14:creationId xmlns:p14="http://schemas.microsoft.com/office/powerpoint/2010/main" val="423591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/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16917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8"/>
            <a:ext cx="8596668" cy="464799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aspiration.csv </a:t>
            </a:r>
          </a:p>
          <a:p>
            <a:pPr marL="0" indent="0">
              <a:buNone/>
            </a:pPr>
            <a:r>
              <a:rPr lang="en-US" altLang="zh-TW" sz="2400" dirty="0"/>
              <a:t>(</a:t>
            </a:r>
            <a:r>
              <a:rPr lang="zh-TW" altLang="en-US" sz="2400" dirty="0"/>
              <a:t>學生志願檔，可用建立測試資料</a:t>
            </a:r>
            <a:r>
              <a:rPr lang="en-US" altLang="zh-TW" sz="2400" dirty="0"/>
              <a:t>.exe</a:t>
            </a:r>
            <a:r>
              <a:rPr lang="zh-TW" altLang="en-US" sz="2400" dirty="0"/>
              <a:t>自動建立</a:t>
            </a:r>
            <a:r>
              <a:rPr lang="en-US" altLang="zh-TW" sz="2400" dirty="0"/>
              <a:t>)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B0E612-5A40-4780-948F-69DF9DDFA0CF}"/>
              </a:ext>
            </a:extLst>
          </p:cNvPr>
          <p:cNvSpPr txBox="1"/>
          <p:nvPr/>
        </p:nvSpPr>
        <p:spPr>
          <a:xfrm>
            <a:off x="1530283" y="273879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考試號碼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ED3C22C-AD69-45E5-BD7E-6ED322A69764}"/>
              </a:ext>
            </a:extLst>
          </p:cNvPr>
          <p:cNvSpPr/>
          <p:nvPr/>
        </p:nvSpPr>
        <p:spPr>
          <a:xfrm rot="5400000">
            <a:off x="1874364" y="3127263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B871C0-5294-49A0-81A4-0381CCAE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61" y="3540168"/>
            <a:ext cx="5241189" cy="3215022"/>
          </a:xfrm>
          <a:prstGeom prst="rect">
            <a:avLst/>
          </a:prstGeom>
        </p:spPr>
      </p:pic>
      <p:sp>
        <p:nvSpPr>
          <p:cNvPr id="6" name="左中括弧 5">
            <a:extLst>
              <a:ext uri="{FF2B5EF4-FFF2-40B4-BE49-F238E27FC236}">
                <a16:creationId xmlns:a16="http://schemas.microsoft.com/office/drawing/2014/main" id="{2C218941-41EF-47D4-A0C3-73AB331412AA}"/>
              </a:ext>
            </a:extLst>
          </p:cNvPr>
          <p:cNvSpPr/>
          <p:nvPr/>
        </p:nvSpPr>
        <p:spPr>
          <a:xfrm rot="5400000">
            <a:off x="4721175" y="1478899"/>
            <a:ext cx="167387" cy="378056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5F3790-83B5-4C8E-935B-B2F9A3F515C4}"/>
              </a:ext>
            </a:extLst>
          </p:cNvPr>
          <p:cNvSpPr txBox="1"/>
          <p:nvPr/>
        </p:nvSpPr>
        <p:spPr>
          <a:xfrm>
            <a:off x="4384954" y="2872512"/>
            <a:ext cx="6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志願</a:t>
            </a:r>
          </a:p>
        </p:txBody>
      </p:sp>
    </p:spTree>
    <p:extLst>
      <p:ext uri="{BB962C8B-B14F-4D97-AF65-F5344CB8AC3E}">
        <p14:creationId xmlns:p14="http://schemas.microsoft.com/office/powerpoint/2010/main" val="275149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7909306" y="785460"/>
            <a:ext cx="1082294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274002" y="453254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7"/>
            <a:ext cx="8596668" cy="5038517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zh-TW" sz="2400" dirty="0"/>
              <a:t>school.csv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/>
              <a:t>aspiration.csv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student_aspiration_result.csv</a:t>
            </a:r>
          </a:p>
          <a:p>
            <a:pPr>
              <a:lnSpc>
                <a:spcPct val="2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school_aspiration_result.csv</a:t>
            </a:r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en-US" altLang="zh-TW" sz="2400" dirty="0"/>
          </a:p>
          <a:p>
            <a:pPr>
              <a:lnSpc>
                <a:spcPct val="250000"/>
              </a:lnSpc>
            </a:pPr>
            <a:endParaRPr lang="zh-TW" altLang="en-US" sz="20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6DC217F-B214-45A3-BDDB-2255DA91792A}"/>
              </a:ext>
            </a:extLst>
          </p:cNvPr>
          <p:cNvSpPr/>
          <p:nvPr/>
        </p:nvSpPr>
        <p:spPr>
          <a:xfrm rot="10800000">
            <a:off x="2917998" y="1748245"/>
            <a:ext cx="853819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DB03C9-FF69-4B32-A79C-F11EBBBBF117}"/>
              </a:ext>
            </a:extLst>
          </p:cNvPr>
          <p:cNvSpPr txBox="1"/>
          <p:nvPr/>
        </p:nvSpPr>
        <p:spPr>
          <a:xfrm>
            <a:off x="4013002" y="20498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只有他需要手動建立</a:t>
            </a:r>
          </a:p>
        </p:txBody>
      </p:sp>
      <p:sp>
        <p:nvSpPr>
          <p:cNvPr id="13" name="左中括弧 12">
            <a:extLst>
              <a:ext uri="{FF2B5EF4-FFF2-40B4-BE49-F238E27FC236}">
                <a16:creationId xmlns:a16="http://schemas.microsoft.com/office/drawing/2014/main" id="{1DF9007B-AC56-40B8-B4C3-1BD19CB0CFF9}"/>
              </a:ext>
            </a:extLst>
          </p:cNvPr>
          <p:cNvSpPr/>
          <p:nvPr/>
        </p:nvSpPr>
        <p:spPr>
          <a:xfrm rot="10800000">
            <a:off x="5472016" y="3228975"/>
            <a:ext cx="623984" cy="2344100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D49762-CBD7-417E-9E4B-DEF2CD93C9E6}"/>
              </a:ext>
            </a:extLst>
          </p:cNvPr>
          <p:cNvSpPr txBox="1"/>
          <p:nvPr/>
        </p:nvSpPr>
        <p:spPr>
          <a:xfrm>
            <a:off x="6263219" y="408736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可用程式自動建立</a:t>
            </a:r>
          </a:p>
        </p:txBody>
      </p:sp>
    </p:spTree>
    <p:extLst>
      <p:ext uri="{BB962C8B-B14F-4D97-AF65-F5344CB8AC3E}">
        <p14:creationId xmlns:p14="http://schemas.microsoft.com/office/powerpoint/2010/main" val="10756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65" y="153576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需求檔案與自動建立檔案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F35D816-9A0D-4AB0-A87D-614FB4D2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88" y="91795"/>
            <a:ext cx="3485906" cy="2656659"/>
          </a:xfrm>
          <a:prstGeom prst="rect">
            <a:avLst/>
          </a:prstGeom>
        </p:spPr>
      </p:pic>
      <p:sp>
        <p:nvSpPr>
          <p:cNvPr id="19" name="左右中括弧 18">
            <a:extLst>
              <a:ext uri="{FF2B5EF4-FFF2-40B4-BE49-F238E27FC236}">
                <a16:creationId xmlns:a16="http://schemas.microsoft.com/office/drawing/2014/main" id="{73F5624C-9DD0-49D2-8296-0E3030C2BAF2}"/>
              </a:ext>
            </a:extLst>
          </p:cNvPr>
          <p:cNvSpPr/>
          <p:nvPr/>
        </p:nvSpPr>
        <p:spPr>
          <a:xfrm>
            <a:off x="8517904" y="672157"/>
            <a:ext cx="826944" cy="243543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0897C2A-9324-4F2A-8937-293899FD930A}"/>
              </a:ext>
            </a:extLst>
          </p:cNvPr>
          <p:cNvSpPr/>
          <p:nvPr/>
        </p:nvSpPr>
        <p:spPr>
          <a:xfrm rot="10800000">
            <a:off x="9565241" y="409608"/>
            <a:ext cx="652374" cy="768639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352AF4-DC83-4BC6-BEF5-1240DC0A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68" y="1396032"/>
            <a:ext cx="8596668" cy="464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可用後端主程式</a:t>
            </a:r>
            <a:r>
              <a:rPr lang="en-US" altLang="zh-TW" sz="2400" dirty="0"/>
              <a:t>.exe</a:t>
            </a:r>
            <a:r>
              <a:rPr lang="zh-TW" altLang="en-US" sz="2400" dirty="0"/>
              <a:t>自動建立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B0E612-5A40-4780-948F-69DF9DDFA0CF}"/>
              </a:ext>
            </a:extLst>
          </p:cNvPr>
          <p:cNvSpPr txBox="1"/>
          <p:nvPr/>
        </p:nvSpPr>
        <p:spPr>
          <a:xfrm>
            <a:off x="524715" y="313491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考試號碼</a:t>
            </a: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ED3C22C-AD69-45E5-BD7E-6ED322A69764}"/>
              </a:ext>
            </a:extLst>
          </p:cNvPr>
          <p:cNvSpPr/>
          <p:nvPr/>
        </p:nvSpPr>
        <p:spPr>
          <a:xfrm rot="5400000">
            <a:off x="914372" y="3514496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5F3790-83B5-4C8E-935B-B2F9A3F515C4}"/>
              </a:ext>
            </a:extLst>
          </p:cNvPr>
          <p:cNvSpPr txBox="1"/>
          <p:nvPr/>
        </p:nvSpPr>
        <p:spPr>
          <a:xfrm>
            <a:off x="1722456" y="3109649"/>
            <a:ext cx="6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912F4A-10E1-419E-B7F7-8D8D8EB0C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064"/>
          <a:stretch/>
        </p:blipFill>
        <p:spPr>
          <a:xfrm>
            <a:off x="565591" y="3970272"/>
            <a:ext cx="1929384" cy="2738793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CC56D51-4746-4D3D-A9F9-1C7EBB3FF862}"/>
              </a:ext>
            </a:extLst>
          </p:cNvPr>
          <p:cNvSpPr/>
          <p:nvPr/>
        </p:nvSpPr>
        <p:spPr>
          <a:xfrm rot="5400000">
            <a:off x="1871823" y="3529459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959F1B-E402-4819-9B95-4546DE1E5762}"/>
              </a:ext>
            </a:extLst>
          </p:cNvPr>
          <p:cNvSpPr txBox="1"/>
          <p:nvPr/>
        </p:nvSpPr>
        <p:spPr>
          <a:xfrm>
            <a:off x="59434" y="2498374"/>
            <a:ext cx="3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student_aspiration_result.csv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E03272-4C96-452E-A21A-7CB36FB5425B}"/>
              </a:ext>
            </a:extLst>
          </p:cNvPr>
          <p:cNvSpPr txBox="1"/>
          <p:nvPr/>
        </p:nvSpPr>
        <p:spPr>
          <a:xfrm>
            <a:off x="597650" y="2231167"/>
            <a:ext cx="20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學生端錄取名單</a:t>
            </a:r>
            <a:endParaRPr lang="en-US" altLang="zh-TW" sz="1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FF330D3-E500-41D5-8E3A-30B796019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791" y="3976322"/>
            <a:ext cx="5487166" cy="216247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DFB558-D3B9-45A2-B7DC-E5A07A2D1AFD}"/>
              </a:ext>
            </a:extLst>
          </p:cNvPr>
          <p:cNvSpPr txBox="1"/>
          <p:nvPr/>
        </p:nvSpPr>
        <p:spPr>
          <a:xfrm>
            <a:off x="3999289" y="3134913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學校名稱</a:t>
            </a:r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A10CCC2-BF05-47B7-B657-964540A89F07}"/>
              </a:ext>
            </a:extLst>
          </p:cNvPr>
          <p:cNvSpPr/>
          <p:nvPr/>
        </p:nvSpPr>
        <p:spPr>
          <a:xfrm rot="5400000">
            <a:off x="4388946" y="3514496"/>
            <a:ext cx="344635" cy="381138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7A3AAD1-35CA-4F45-B176-B2F685E4CBF0}"/>
              </a:ext>
            </a:extLst>
          </p:cNvPr>
          <p:cNvSpPr txBox="1"/>
          <p:nvPr/>
        </p:nvSpPr>
        <p:spPr>
          <a:xfrm>
            <a:off x="6361274" y="3290316"/>
            <a:ext cx="6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錄取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8C29E6-D9D2-4041-B0C1-D83F008B57EF}"/>
              </a:ext>
            </a:extLst>
          </p:cNvPr>
          <p:cNvSpPr txBox="1"/>
          <p:nvPr/>
        </p:nvSpPr>
        <p:spPr>
          <a:xfrm>
            <a:off x="4049791" y="2498374"/>
            <a:ext cx="334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school_aspiration_result.csv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C467D8B-4314-4B7D-A57B-61EFD7395CA3}"/>
              </a:ext>
            </a:extLst>
          </p:cNvPr>
          <p:cNvSpPr txBox="1"/>
          <p:nvPr/>
        </p:nvSpPr>
        <p:spPr>
          <a:xfrm>
            <a:off x="4588007" y="2231167"/>
            <a:ext cx="20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學校端錄取名單</a:t>
            </a:r>
            <a:endParaRPr lang="en-US" altLang="zh-TW" sz="1800" dirty="0"/>
          </a:p>
        </p:txBody>
      </p:sp>
      <p:sp>
        <p:nvSpPr>
          <p:cNvPr id="30" name="左中括弧 29">
            <a:extLst>
              <a:ext uri="{FF2B5EF4-FFF2-40B4-BE49-F238E27FC236}">
                <a16:creationId xmlns:a16="http://schemas.microsoft.com/office/drawing/2014/main" id="{E304BD41-245E-42EB-BC07-5725870FDC84}"/>
              </a:ext>
            </a:extLst>
          </p:cNvPr>
          <p:cNvSpPr/>
          <p:nvPr/>
        </p:nvSpPr>
        <p:spPr>
          <a:xfrm rot="5400000">
            <a:off x="7314732" y="1766565"/>
            <a:ext cx="87564" cy="397266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5191A9A-E27C-477E-AB85-DD7CEA5995FF}"/>
              </a:ext>
            </a:extLst>
          </p:cNvPr>
          <p:cNvSpPr/>
          <p:nvPr/>
        </p:nvSpPr>
        <p:spPr>
          <a:xfrm>
            <a:off x="59434" y="1930401"/>
            <a:ext cx="3273199" cy="4927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69E029C3-6C5D-4CBE-BC0D-9247EA84D5F8}"/>
              </a:ext>
            </a:extLst>
          </p:cNvPr>
          <p:cNvSpPr/>
          <p:nvPr/>
        </p:nvSpPr>
        <p:spPr>
          <a:xfrm>
            <a:off x="3776468" y="2054996"/>
            <a:ext cx="6777232" cy="45077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6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33426-BB9C-411D-B939-A8C85B47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/>
              <a:t>程式介紹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05ABCE-2ED5-4B67-BF01-0515DB4B1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18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程式結構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910BE-9305-4602-9FBF-95C6560E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408"/>
            <a:ext cx="8596668" cy="4647992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zh-TW" altLang="en-US" sz="2400" dirty="0"/>
              <a:t>我們的程式分成兩個部分</a:t>
            </a:r>
            <a:endParaRPr lang="en-US" altLang="zh-TW" sz="2400" dirty="0"/>
          </a:p>
          <a:p>
            <a:pPr marL="80010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2000" dirty="0"/>
              <a:t>建立資料</a:t>
            </a:r>
            <a:endParaRPr lang="en-US" altLang="zh-TW" sz="2000" dirty="0"/>
          </a:p>
          <a:p>
            <a:pPr marL="800100" lvl="1" indent="-342900">
              <a:lnSpc>
                <a:spcPct val="300000"/>
              </a:lnSpc>
              <a:buFont typeface="+mj-lt"/>
              <a:buAutoNum type="arabicPeriod"/>
            </a:pPr>
            <a:r>
              <a:rPr lang="zh-TW" altLang="en-US" sz="2000" dirty="0"/>
              <a:t>資料查詢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28" y="1114697"/>
            <a:ext cx="4410767" cy="3361509"/>
          </a:xfrm>
          <a:prstGeom prst="rect">
            <a:avLst/>
          </a:prstGeom>
        </p:spPr>
      </p:pic>
      <p:sp>
        <p:nvSpPr>
          <p:cNvPr id="7" name="左右中括弧 6">
            <a:extLst>
              <a:ext uri="{FF2B5EF4-FFF2-40B4-BE49-F238E27FC236}">
                <a16:creationId xmlns:a16="http://schemas.microsoft.com/office/drawing/2014/main" id="{58AC7EFF-CAAB-4414-B0E6-52166864F33F}"/>
              </a:ext>
            </a:extLst>
          </p:cNvPr>
          <p:cNvSpPr/>
          <p:nvPr/>
        </p:nvSpPr>
        <p:spPr>
          <a:xfrm>
            <a:off x="6592749" y="2705550"/>
            <a:ext cx="2681253" cy="615406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有線條的向右箭號 7">
            <a:extLst>
              <a:ext uri="{FF2B5EF4-FFF2-40B4-BE49-F238E27FC236}">
                <a16:creationId xmlns:a16="http://schemas.microsoft.com/office/drawing/2014/main" id="{9C55FFC6-B76C-43F2-B4C5-BBE38F286B73}"/>
              </a:ext>
            </a:extLst>
          </p:cNvPr>
          <p:cNvSpPr/>
          <p:nvPr/>
        </p:nvSpPr>
        <p:spPr>
          <a:xfrm rot="21311293">
            <a:off x="2854712" y="2811925"/>
            <a:ext cx="3530128" cy="6161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右中括弧 8">
            <a:extLst>
              <a:ext uri="{FF2B5EF4-FFF2-40B4-BE49-F238E27FC236}">
                <a16:creationId xmlns:a16="http://schemas.microsoft.com/office/drawing/2014/main" id="{38295784-9E79-4D66-A4C7-F00865C35023}"/>
              </a:ext>
            </a:extLst>
          </p:cNvPr>
          <p:cNvSpPr/>
          <p:nvPr/>
        </p:nvSpPr>
        <p:spPr>
          <a:xfrm>
            <a:off x="6592749" y="3488128"/>
            <a:ext cx="2681253" cy="390176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有線條的向右箭號 9">
            <a:extLst>
              <a:ext uri="{FF2B5EF4-FFF2-40B4-BE49-F238E27FC236}">
                <a16:creationId xmlns:a16="http://schemas.microsoft.com/office/drawing/2014/main" id="{70EA6522-8470-4017-AAAE-F5C28A8FABE5}"/>
              </a:ext>
            </a:extLst>
          </p:cNvPr>
          <p:cNvSpPr/>
          <p:nvPr/>
        </p:nvSpPr>
        <p:spPr>
          <a:xfrm rot="20975738">
            <a:off x="2833075" y="3768825"/>
            <a:ext cx="3573403" cy="58388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6600831" y="2263123"/>
            <a:ext cx="2673171" cy="321781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328D0457-A470-4367-975D-1EF7FE9234E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952776" y="1954832"/>
            <a:ext cx="648055" cy="469182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4CD1E1E-DFD1-4D20-BE3E-BF8BAD13C7A0}"/>
              </a:ext>
            </a:extLst>
          </p:cNvPr>
          <p:cNvSpPr txBox="1"/>
          <p:nvPr/>
        </p:nvSpPr>
        <p:spPr>
          <a:xfrm>
            <a:off x="4857379" y="1733196"/>
            <a:ext cx="12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7D816E60-2A42-48A6-902E-F5938E9F9358}"/>
              </a:ext>
            </a:extLst>
          </p:cNvPr>
          <p:cNvSpPr txBox="1">
            <a:spLocks/>
          </p:cNvSpPr>
          <p:nvPr/>
        </p:nvSpPr>
        <p:spPr>
          <a:xfrm>
            <a:off x="677334" y="5185729"/>
            <a:ext cx="8596668" cy="18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TW" altLang="en-US" sz="2400" dirty="0"/>
              <a:t>需要一個</a:t>
            </a:r>
            <a:r>
              <a:rPr lang="en-US" altLang="zh-TW" sz="2400" dirty="0"/>
              <a:t>CSV</a:t>
            </a:r>
            <a:r>
              <a:rPr lang="zh-TW" altLang="en-US" sz="2400" dirty="0"/>
              <a:t>檔</a:t>
            </a:r>
            <a:endParaRPr lang="en-US" altLang="zh-TW" sz="2400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000" dirty="0"/>
              <a:t>School.csv (</a:t>
            </a:r>
            <a:r>
              <a:rPr lang="zh-TW" altLang="en-US" sz="2000" dirty="0"/>
              <a:t>放進</a:t>
            </a:r>
            <a:r>
              <a:rPr lang="en-US" altLang="zh-TW" sz="2000" dirty="0"/>
              <a:t>file</a:t>
            </a:r>
            <a:r>
              <a:rPr lang="zh-TW" altLang="en-US" sz="2000" dirty="0"/>
              <a:t>資料夾裡面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68CC60A-0AA5-4522-922F-C4EC2D09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9" y="5537403"/>
            <a:ext cx="3581389" cy="8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9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內容版面配置區 19">
            <a:extLst>
              <a:ext uri="{FF2B5EF4-FFF2-40B4-BE49-F238E27FC236}">
                <a16:creationId xmlns:a16="http://schemas.microsoft.com/office/drawing/2014/main" id="{2DEC1814-603D-4575-A3E3-369E8D99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11" y="1606348"/>
            <a:ext cx="7607940" cy="4776654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程式說明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65639" y="1175275"/>
            <a:ext cx="2066635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172498" y="843069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51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建立測試資料</a:t>
            </a:r>
            <a:r>
              <a:rPr lang="en-US" altLang="zh-TW" sz="4400" dirty="0"/>
              <a:t>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74348" y="1572874"/>
            <a:ext cx="2423686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578619" y="1240668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A223E001-4B84-4695-906F-F72C141D1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179" y="2346882"/>
            <a:ext cx="7247107" cy="178734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653576CE-7F78-4E71-9DD4-D2C0B24BC54B}"/>
              </a:ext>
            </a:extLst>
          </p:cNvPr>
          <p:cNvSpPr/>
          <p:nvPr/>
        </p:nvSpPr>
        <p:spPr>
          <a:xfrm rot="16200000">
            <a:off x="5439085" y="3070353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312BFD-0F79-4FD0-9DD3-51FBEE4D4D0A}"/>
              </a:ext>
            </a:extLst>
          </p:cNvPr>
          <p:cNvSpPr txBox="1"/>
          <p:nvPr/>
        </p:nvSpPr>
        <p:spPr>
          <a:xfrm>
            <a:off x="4763591" y="4934383"/>
            <a:ext cx="35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使用者自行輸入建立資料之大小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0EB249C-57BC-45F7-9603-EF3BE2B7275E}"/>
              </a:ext>
            </a:extLst>
          </p:cNvPr>
          <p:cNvSpPr/>
          <p:nvPr/>
        </p:nvSpPr>
        <p:spPr>
          <a:xfrm rot="16200000">
            <a:off x="749519" y="3771393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B018CA-F6E9-4966-ABBB-68292E821DF2}"/>
              </a:ext>
            </a:extLst>
          </p:cNvPr>
          <p:cNvSpPr txBox="1"/>
          <p:nvPr/>
        </p:nvSpPr>
        <p:spPr>
          <a:xfrm>
            <a:off x="492036" y="5635423"/>
            <a:ext cx="35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自動建立必要之測試檔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37BE5BA-3218-40CB-9714-5C94E5C27EFC}"/>
              </a:ext>
            </a:extLst>
          </p:cNvPr>
          <p:cNvCxnSpPr/>
          <p:nvPr/>
        </p:nvCxnSpPr>
        <p:spPr>
          <a:xfrm>
            <a:off x="5710120" y="2981511"/>
            <a:ext cx="121184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後端主程式</a:t>
            </a:r>
            <a:r>
              <a:rPr lang="en-US" altLang="zh-TW" sz="4400" dirty="0"/>
              <a:t>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006510"/>
            <a:ext cx="2423686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604744" y="1674304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CB80FDB-C900-4552-AF9F-5E60239F9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4706"/>
          <a:stretch/>
        </p:blipFill>
        <p:spPr>
          <a:xfrm>
            <a:off x="296000" y="1674304"/>
            <a:ext cx="5673850" cy="3376155"/>
          </a:xfr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2638113">
            <a:off x="5014498" y="3675052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6662057" y="4860470"/>
            <a:ext cx="3492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依照志願及成績檔案</a:t>
            </a:r>
            <a:endParaRPr lang="en-US" altLang="zh-TW" sz="2800" dirty="0"/>
          </a:p>
          <a:p>
            <a:r>
              <a:rPr lang="zh-TW" altLang="en-US" sz="2800" dirty="0"/>
              <a:t>自動分配志願</a:t>
            </a:r>
          </a:p>
        </p:txBody>
      </p:sp>
    </p:spTree>
    <p:extLst>
      <p:ext uri="{BB962C8B-B14F-4D97-AF65-F5344CB8AC3E}">
        <p14:creationId xmlns:p14="http://schemas.microsoft.com/office/powerpoint/2010/main" val="345933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423760"/>
            <a:ext cx="2554230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746293" y="2093773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5485329" y="4927601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兩種查詢方式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47F546-59ED-4DD6-AADA-628B0138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8" y="2093773"/>
            <a:ext cx="3886742" cy="2981741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2638113">
            <a:off x="3777626" y="3699077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8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632D3-992F-4570-87EE-E0897141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99" y="67491"/>
            <a:ext cx="4410767" cy="3361509"/>
          </a:xfrm>
          <a:prstGeom prst="rect">
            <a:avLst/>
          </a:prstGeom>
        </p:spPr>
      </p:pic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>
            <a:off x="7956931" y="2423760"/>
            <a:ext cx="2554230" cy="308158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6C771D-BA56-4DCC-8CB9-C7C85BF34F45}"/>
              </a:ext>
            </a:extLst>
          </p:cNvPr>
          <p:cNvSpPr/>
          <p:nvPr/>
        </p:nvSpPr>
        <p:spPr>
          <a:xfrm rot="10800000">
            <a:off x="10734321" y="2091554"/>
            <a:ext cx="909922" cy="972570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217148" y="2193507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兩種查詢方式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947F546-59ED-4DD6-AADA-628B0138F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0" y="2776930"/>
            <a:ext cx="3886742" cy="2981741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9209B49-8EC5-40A5-BE7F-97C79775C204}"/>
              </a:ext>
            </a:extLst>
          </p:cNvPr>
          <p:cNvSpPr/>
          <p:nvPr/>
        </p:nvSpPr>
        <p:spPr>
          <a:xfrm rot="10800000">
            <a:off x="3859024" y="3064124"/>
            <a:ext cx="1700522" cy="1720786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F00EF4-B330-4747-AA4E-E930FD000F94}"/>
              </a:ext>
            </a:extLst>
          </p:cNvPr>
          <p:cNvSpPr txBox="1"/>
          <p:nvPr/>
        </p:nvSpPr>
        <p:spPr>
          <a:xfrm>
            <a:off x="5633981" y="3709499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先選這個</a:t>
            </a:r>
          </a:p>
        </p:txBody>
      </p:sp>
    </p:spTree>
    <p:extLst>
      <p:ext uri="{BB962C8B-B14F-4D97-AF65-F5344CB8AC3E}">
        <p14:creationId xmlns:p14="http://schemas.microsoft.com/office/powerpoint/2010/main" val="303539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062A7-A268-4E60-AA0A-8C015006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錄取查詢</a:t>
            </a:r>
            <a:r>
              <a:rPr lang="en-US" altLang="zh-TW" sz="4400" dirty="0"/>
              <a:t>(GUI).exe</a:t>
            </a:r>
            <a:endParaRPr lang="zh-TW" altLang="en-US" sz="4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0BF7EE-FD88-4D2C-82AD-CE8A6952486D}"/>
              </a:ext>
            </a:extLst>
          </p:cNvPr>
          <p:cNvSpPr txBox="1"/>
          <p:nvPr/>
        </p:nvSpPr>
        <p:spPr>
          <a:xfrm>
            <a:off x="197959" y="2737266"/>
            <a:ext cx="349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考試編號查詢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6419CA-1568-4DCC-8B16-5EF170B5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0" y="3498664"/>
            <a:ext cx="3031308" cy="22935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C63ACF3-56AE-4C82-A87F-BE6C07FD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305249"/>
            <a:ext cx="2409575" cy="1848522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E770A3F-9359-4891-A497-D2A4D2831FE4}"/>
              </a:ext>
            </a:extLst>
          </p:cNvPr>
          <p:cNvSpPr/>
          <p:nvPr/>
        </p:nvSpPr>
        <p:spPr>
          <a:xfrm rot="10800000">
            <a:off x="11315991" y="769777"/>
            <a:ext cx="303283" cy="364774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右中括弧 10">
            <a:extLst>
              <a:ext uri="{FF2B5EF4-FFF2-40B4-BE49-F238E27FC236}">
                <a16:creationId xmlns:a16="http://schemas.microsoft.com/office/drawing/2014/main" id="{0059F7FD-AAFA-4A3C-BA63-BF3EFAAEB164}"/>
              </a:ext>
            </a:extLst>
          </p:cNvPr>
          <p:cNvSpPr/>
          <p:nvPr/>
        </p:nvSpPr>
        <p:spPr>
          <a:xfrm flipV="1">
            <a:off x="9692640" y="818251"/>
            <a:ext cx="1559047" cy="364774"/>
          </a:xfrm>
          <a:prstGeom prst="bracketPair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625085-3DB7-4203-94EC-54A6D3D1B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04" y="1930400"/>
            <a:ext cx="2849269" cy="2136952"/>
          </a:xfrm>
          <a:prstGeom prst="rect">
            <a:avLst/>
          </a:prstGeom>
        </p:spPr>
      </p:pic>
      <p:sp>
        <p:nvSpPr>
          <p:cNvPr id="15" name="箭號: ＞形 14">
            <a:extLst>
              <a:ext uri="{FF2B5EF4-FFF2-40B4-BE49-F238E27FC236}">
                <a16:creationId xmlns:a16="http://schemas.microsoft.com/office/drawing/2014/main" id="{A194E981-519C-47F3-A358-F3E8019E7FF6}"/>
              </a:ext>
            </a:extLst>
          </p:cNvPr>
          <p:cNvSpPr/>
          <p:nvPr/>
        </p:nvSpPr>
        <p:spPr>
          <a:xfrm>
            <a:off x="3566919" y="3204755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DADE1B-CA7F-42C0-BEB3-30F5B7AB8CE0}"/>
              </a:ext>
            </a:extLst>
          </p:cNvPr>
          <p:cNvSpPr txBox="1"/>
          <p:nvPr/>
        </p:nvSpPr>
        <p:spPr>
          <a:xfrm>
            <a:off x="3609588" y="2508935"/>
            <a:ext cx="256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隨便</a:t>
            </a:r>
            <a:endParaRPr lang="en-US" altLang="zh-TW" sz="1600" dirty="0"/>
          </a:p>
          <a:p>
            <a:r>
              <a:rPr lang="zh-TW" altLang="en-US" sz="1600" dirty="0"/>
              <a:t>輸入</a:t>
            </a:r>
          </a:p>
        </p:txBody>
      </p:sp>
      <p:sp>
        <p:nvSpPr>
          <p:cNvPr id="20" name="箭號: ＞形 19">
            <a:extLst>
              <a:ext uri="{FF2B5EF4-FFF2-40B4-BE49-F238E27FC236}">
                <a16:creationId xmlns:a16="http://schemas.microsoft.com/office/drawing/2014/main" id="{3779DEE5-6B90-4A0A-9F9C-013B24D11EE2}"/>
              </a:ext>
            </a:extLst>
          </p:cNvPr>
          <p:cNvSpPr/>
          <p:nvPr/>
        </p:nvSpPr>
        <p:spPr>
          <a:xfrm>
            <a:off x="3526699" y="4988718"/>
            <a:ext cx="870858" cy="65314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1E4CDD-E6D2-46A0-B332-832E5A4B3069}"/>
              </a:ext>
            </a:extLst>
          </p:cNvPr>
          <p:cNvSpPr txBox="1"/>
          <p:nvPr/>
        </p:nvSpPr>
        <p:spPr>
          <a:xfrm>
            <a:off x="3526699" y="4391307"/>
            <a:ext cx="256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認真</a:t>
            </a:r>
            <a:endParaRPr lang="en-US" altLang="zh-TW" sz="1600" dirty="0"/>
          </a:p>
          <a:p>
            <a:r>
              <a:rPr lang="zh-TW" altLang="en-US" sz="1600" dirty="0"/>
              <a:t>輸入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1EEA3E4C-C88B-4B36-9B61-E9F80E153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04" y="4306909"/>
            <a:ext cx="2804265" cy="214949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19F465A-BA47-43D9-9156-06AC0B740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290" y="4234872"/>
            <a:ext cx="3011187" cy="2293567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7E28D869-0F1C-4D95-8921-BF379E0FD542}"/>
              </a:ext>
            </a:extLst>
          </p:cNvPr>
          <p:cNvSpPr/>
          <p:nvPr/>
        </p:nvSpPr>
        <p:spPr>
          <a:xfrm rot="6607964">
            <a:off x="8734143" y="4372673"/>
            <a:ext cx="1387589" cy="369332"/>
          </a:xfrm>
          <a:prstGeom prst="rightArrow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B965CA3-0C02-48B2-85C3-17A8552C30B5}"/>
              </a:ext>
            </a:extLst>
          </p:cNvPr>
          <p:cNvSpPr txBox="1"/>
          <p:nvPr/>
        </p:nvSpPr>
        <p:spPr>
          <a:xfrm>
            <a:off x="9034364" y="3461461"/>
            <a:ext cx="13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錄取學校</a:t>
            </a:r>
          </a:p>
        </p:txBody>
      </p:sp>
    </p:spTree>
    <p:extLst>
      <p:ext uri="{BB962C8B-B14F-4D97-AF65-F5344CB8AC3E}">
        <p14:creationId xmlns:p14="http://schemas.microsoft.com/office/powerpoint/2010/main" val="102450847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406</Words>
  <Application>Microsoft Office PowerPoint</Application>
  <PresentationFormat>寬螢幕</PresentationFormat>
  <Paragraphs>92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Trebuchet MS</vt:lpstr>
      <vt:lpstr>Wingdings 3</vt:lpstr>
      <vt:lpstr>多面向</vt:lpstr>
      <vt:lpstr>視窗程式設計及實習 期末專題  統測志願選填模擬系統</vt:lpstr>
      <vt:lpstr>程式介紹</vt:lpstr>
      <vt:lpstr>程式結構</vt:lpstr>
      <vt:lpstr>程式說明</vt:lpstr>
      <vt:lpstr>建立測試資料.exe</vt:lpstr>
      <vt:lpstr>後端主程式.exe</vt:lpstr>
      <vt:lpstr>錄取查詢(GUI).exe</vt:lpstr>
      <vt:lpstr>錄取查詢(GUI).exe</vt:lpstr>
      <vt:lpstr>錄取查詢(GUI).exe</vt:lpstr>
      <vt:lpstr>錄取查詢(GUI).exe</vt:lpstr>
      <vt:lpstr>錄取查詢(GUI).exe</vt:lpstr>
      <vt:lpstr>需求檔案 自動建立檔案</vt:lpstr>
      <vt:lpstr>需求檔案與自動建立檔案</vt:lpstr>
      <vt:lpstr>需求檔案與自動建立檔案</vt:lpstr>
      <vt:lpstr>需求檔案與自動建立檔案</vt:lpstr>
      <vt:lpstr>需求檔案與自動建立檔案</vt:lpstr>
      <vt:lpstr>需求檔案與自動建立檔案</vt:lpstr>
      <vt:lpstr>需求檔案與自動建立檔案</vt:lpstr>
      <vt:lpstr>需求檔案與自動建立檔案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視窗程式設計及實習 期末專題  統測志願選填模擬系統</dc:title>
  <dc:creator>鴻耀 彭</dc:creator>
  <cp:lastModifiedBy>鴻耀 彭</cp:lastModifiedBy>
  <cp:revision>13</cp:revision>
  <dcterms:created xsi:type="dcterms:W3CDTF">2021-05-27T05:36:29Z</dcterms:created>
  <dcterms:modified xsi:type="dcterms:W3CDTF">2021-05-27T08:19:12Z</dcterms:modified>
</cp:coreProperties>
</file>