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3" t="0" r="-453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26" t="0" r="-3726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85" t="0" r="-1985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5" t="0" r="-635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" r="0" b="-83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0" t="0" r="-121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6" t="0" r="-1136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DAGOiTNtn7k</dc:identifier>
  <dcterms:modified xsi:type="dcterms:W3CDTF">2011-08-01T06:04:30Z</dcterms:modified>
  <cp:revision>1</cp:revision>
  <dc:title>สีฟ้า น่ารัก นำเสนอโครงงาน พรีเซนเทชั่น</dc:title>
</cp:coreProperties>
</file>