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71" r:id="rId6"/>
    <p:sldId id="315" r:id="rId7"/>
    <p:sldId id="317" r:id="rId8"/>
    <p:sldId id="312" r:id="rId9"/>
    <p:sldId id="319" r:id="rId10"/>
    <p:sldId id="318" r:id="rId11"/>
    <p:sldId id="320" r:id="rId12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zhou Liu" initials="YL" lastIdx="2" clrIdx="0">
    <p:extLst>
      <p:ext uri="{19B8F6BF-5375-455C-9EA6-DF929625EA0E}">
        <p15:presenceInfo xmlns:p15="http://schemas.microsoft.com/office/powerpoint/2012/main" userId="S-1-5-21-932686498-1610486119-1155464205-35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EE17C-9568-40CB-9B7E-F7D25193BF1B}" v="41" dt="2023-11-20T11:44:3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06"/>
  </p:normalViewPr>
  <p:slideViewPr>
    <p:cSldViewPr snapToGrid="0" snapToObjects="1">
      <p:cViewPr varScale="1">
        <p:scale>
          <a:sx n="152" d="100"/>
          <a:sy n="152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洲 刘" userId="5b61419a1879293b" providerId="LiveId" clId="{E1BEE17C-9568-40CB-9B7E-F7D25193BF1B}"/>
    <pc:docChg chg="undo custSel addSld delSld modSld sldOrd">
      <pc:chgData name="奕洲 刘" userId="5b61419a1879293b" providerId="LiveId" clId="{E1BEE17C-9568-40CB-9B7E-F7D25193BF1B}" dt="2023-11-20T11:45:40.392" v="1273" actId="20577"/>
      <pc:docMkLst>
        <pc:docMk/>
      </pc:docMkLst>
      <pc:sldChg chg="modSp mod">
        <pc:chgData name="奕洲 刘" userId="5b61419a1879293b" providerId="LiveId" clId="{E1BEE17C-9568-40CB-9B7E-F7D25193BF1B}" dt="2023-11-20T09:22:14.620" v="18" actId="20577"/>
        <pc:sldMkLst>
          <pc:docMk/>
          <pc:sldMk cId="1661422900" sldId="268"/>
        </pc:sldMkLst>
        <pc:spChg chg="mod">
          <ac:chgData name="奕洲 刘" userId="5b61419a1879293b" providerId="LiveId" clId="{E1BEE17C-9568-40CB-9B7E-F7D25193BF1B}" dt="2023-11-20T09:22:14.620" v="18" actId="20577"/>
          <ac:spMkLst>
            <pc:docMk/>
            <pc:sldMk cId="1661422900" sldId="268"/>
            <ac:spMk id="15" creationId="{00000000-0000-0000-0000-000000000000}"/>
          </ac:spMkLst>
        </pc:spChg>
      </pc:sldChg>
      <pc:sldChg chg="modSp mod">
        <pc:chgData name="奕洲 刘" userId="5b61419a1879293b" providerId="LiveId" clId="{E1BEE17C-9568-40CB-9B7E-F7D25193BF1B}" dt="2023-11-20T09:34:14.565" v="164" actId="20577"/>
        <pc:sldMkLst>
          <pc:docMk/>
          <pc:sldMk cId="1849622509" sldId="271"/>
        </pc:sldMkLst>
        <pc:spChg chg="mod">
          <ac:chgData name="奕洲 刘" userId="5b61419a1879293b" providerId="LiveId" clId="{E1BEE17C-9568-40CB-9B7E-F7D25193BF1B}" dt="2023-11-20T09:22:34.025" v="43" actId="20577"/>
          <ac:spMkLst>
            <pc:docMk/>
            <pc:sldMk cId="1849622509" sldId="271"/>
            <ac:spMk id="2" creationId="{00000000-0000-0000-0000-000000000000}"/>
          </ac:spMkLst>
        </pc:spChg>
        <pc:spChg chg="mod">
          <ac:chgData name="奕洲 刘" userId="5b61419a1879293b" providerId="LiveId" clId="{E1BEE17C-9568-40CB-9B7E-F7D25193BF1B}" dt="2023-11-20T09:34:14.565" v="164" actId="20577"/>
          <ac:spMkLst>
            <pc:docMk/>
            <pc:sldMk cId="1849622509" sldId="271"/>
            <ac:spMk id="4" creationId="{00000000-0000-0000-0000-000000000000}"/>
          </ac:spMkLst>
        </pc:spChg>
      </pc:sldChg>
      <pc:sldChg chg="addSp delSp modSp mod">
        <pc:chgData name="奕洲 刘" userId="5b61419a1879293b" providerId="LiveId" clId="{E1BEE17C-9568-40CB-9B7E-F7D25193BF1B}" dt="2023-11-20T11:43:52.128" v="1098" actId="114"/>
        <pc:sldMkLst>
          <pc:docMk/>
          <pc:sldMk cId="261459085" sldId="272"/>
        </pc:sldMkLst>
        <pc:spChg chg="del">
          <ac:chgData name="奕洲 刘" userId="5b61419a1879293b" providerId="LiveId" clId="{E1BEE17C-9568-40CB-9B7E-F7D25193BF1B}" dt="2023-11-20T09:37:25.312" v="165" actId="478"/>
          <ac:spMkLst>
            <pc:docMk/>
            <pc:sldMk cId="261459085" sldId="272"/>
            <ac:spMk id="2" creationId="{00000000-0000-0000-0000-000000000000}"/>
          </ac:spMkLst>
        </pc:spChg>
        <pc:spChg chg="add mod">
          <ac:chgData name="奕洲 刘" userId="5b61419a1879293b" providerId="LiveId" clId="{E1BEE17C-9568-40CB-9B7E-F7D25193BF1B}" dt="2023-11-20T09:37:30.992" v="182" actId="20577"/>
          <ac:spMkLst>
            <pc:docMk/>
            <pc:sldMk cId="261459085" sldId="272"/>
            <ac:spMk id="4" creationId="{7EE4C5F2-5181-B9FF-E8E5-DEEECFFFBCE5}"/>
          </ac:spMkLst>
        </pc:spChg>
        <pc:spChg chg="add mod">
          <ac:chgData name="奕洲 刘" userId="5b61419a1879293b" providerId="LiveId" clId="{E1BEE17C-9568-40CB-9B7E-F7D25193BF1B}" dt="2023-11-20T11:43:52.128" v="1098" actId="114"/>
          <ac:spMkLst>
            <pc:docMk/>
            <pc:sldMk cId="261459085" sldId="272"/>
            <ac:spMk id="7" creationId="{1FBFEC3D-D19E-F555-66AE-D4A27D8166EE}"/>
          </ac:spMkLst>
        </pc:spChg>
        <pc:picChg chg="add mod">
          <ac:chgData name="奕洲 刘" userId="5b61419a1879293b" providerId="LiveId" clId="{E1BEE17C-9568-40CB-9B7E-F7D25193BF1B}" dt="2023-11-20T11:43:35.340" v="1072" actId="1076"/>
          <ac:picMkLst>
            <pc:docMk/>
            <pc:sldMk cId="261459085" sldId="272"/>
            <ac:picMk id="6" creationId="{8AD73EFB-A03C-A565-0CD1-8D58D1B9A85D}"/>
          </ac:picMkLst>
        </pc:picChg>
        <pc:picChg chg="del">
          <ac:chgData name="奕洲 刘" userId="5b61419a1879293b" providerId="LiveId" clId="{E1BEE17C-9568-40CB-9B7E-F7D25193BF1B}" dt="2023-11-20T09:37:25.851" v="166" actId="478"/>
          <ac:picMkLst>
            <pc:docMk/>
            <pc:sldMk cId="261459085" sldId="272"/>
            <ac:picMk id="17" creationId="{5A3DAB0D-1311-D195-55FF-50A325C3D1E6}"/>
          </ac:picMkLst>
        </pc:picChg>
      </pc:sldChg>
      <pc:sldChg chg="delSp modSp mod">
        <pc:chgData name="奕洲 刘" userId="5b61419a1879293b" providerId="LiveId" clId="{E1BEE17C-9568-40CB-9B7E-F7D25193BF1B}" dt="2023-11-20T10:41:55.719" v="1041" actId="20577"/>
        <pc:sldMkLst>
          <pc:docMk/>
          <pc:sldMk cId="2149419668" sldId="276"/>
        </pc:sldMkLst>
        <pc:spChg chg="mod">
          <ac:chgData name="奕洲 刘" userId="5b61419a1879293b" providerId="LiveId" clId="{E1BEE17C-9568-40CB-9B7E-F7D25193BF1B}" dt="2023-11-20T10:31:15.895" v="748" actId="20577"/>
          <ac:spMkLst>
            <pc:docMk/>
            <pc:sldMk cId="2149419668" sldId="276"/>
            <ac:spMk id="2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8.232" v="751" actId="478"/>
          <ac:spMkLst>
            <pc:docMk/>
            <pc:sldMk cId="2149419668" sldId="276"/>
            <ac:spMk id="3" creationId="{A921B1EC-ECFC-E6F6-3CF7-8043CA517CF7}"/>
          </ac:spMkLst>
        </pc:spChg>
        <pc:spChg chg="mod">
          <ac:chgData name="奕洲 刘" userId="5b61419a1879293b" providerId="LiveId" clId="{E1BEE17C-9568-40CB-9B7E-F7D25193BF1B}" dt="2023-11-20T10:41:55.719" v="1041" actId="20577"/>
          <ac:spMkLst>
            <pc:docMk/>
            <pc:sldMk cId="2149419668" sldId="276"/>
            <ac:spMk id="4" creationId="{00000000-0000-0000-0000-000000000000}"/>
          </ac:spMkLst>
        </pc:spChg>
        <pc:spChg chg="del">
          <ac:chgData name="奕洲 刘" userId="5b61419a1879293b" providerId="LiveId" clId="{E1BEE17C-9568-40CB-9B7E-F7D25193BF1B}" dt="2023-11-20T10:31:17.858" v="750" actId="478"/>
          <ac:spMkLst>
            <pc:docMk/>
            <pc:sldMk cId="2149419668" sldId="276"/>
            <ac:spMk id="5" creationId="{B9C4C57D-4E57-8CE2-DB3E-32EAB9BF28BC}"/>
          </ac:spMkLst>
        </pc:spChg>
        <pc:spChg chg="del">
          <ac:chgData name="奕洲 刘" userId="5b61419a1879293b" providerId="LiveId" clId="{E1BEE17C-9568-40CB-9B7E-F7D25193BF1B}" dt="2023-11-20T10:31:18.634" v="752" actId="478"/>
          <ac:spMkLst>
            <pc:docMk/>
            <pc:sldMk cId="2149419668" sldId="276"/>
            <ac:spMk id="6" creationId="{63A173E5-3A56-A7E6-3C82-EBFB4CFA380A}"/>
          </ac:spMkLst>
        </pc:spChg>
        <pc:spChg chg="del">
          <ac:chgData name="奕洲 刘" userId="5b61419a1879293b" providerId="LiveId" clId="{E1BEE17C-9568-40CB-9B7E-F7D25193BF1B}" dt="2023-11-20T10:31:21.512" v="753" actId="478"/>
          <ac:spMkLst>
            <pc:docMk/>
            <pc:sldMk cId="2149419668" sldId="276"/>
            <ac:spMk id="7" creationId="{9B6C05AF-8736-ADEC-E64A-7D2158F5E14F}"/>
          </ac:spMkLst>
        </pc:spChg>
        <pc:spChg chg="del">
          <ac:chgData name="奕洲 刘" userId="5b61419a1879293b" providerId="LiveId" clId="{E1BEE17C-9568-40CB-9B7E-F7D25193BF1B}" dt="2023-11-20T10:31:17.457" v="749" actId="478"/>
          <ac:spMkLst>
            <pc:docMk/>
            <pc:sldMk cId="2149419668" sldId="276"/>
            <ac:spMk id="8" creationId="{BA654538-FBBE-B840-B60B-FC73FA622942}"/>
          </ac:spMkLst>
        </pc:spChg>
      </pc:sldChg>
      <pc:sldChg chg="del">
        <pc:chgData name="奕洲 刘" userId="5b61419a1879293b" providerId="LiveId" clId="{E1BEE17C-9568-40CB-9B7E-F7D25193BF1B}" dt="2023-11-20T10:42:02.860" v="1042" actId="2696"/>
        <pc:sldMkLst>
          <pc:docMk/>
          <pc:sldMk cId="2951328353" sldId="277"/>
        </pc:sldMkLst>
      </pc:sldChg>
      <pc:sldChg chg="addSp delSp modSp add mod">
        <pc:chgData name="奕洲 刘" userId="5b61419a1879293b" providerId="LiveId" clId="{E1BEE17C-9568-40CB-9B7E-F7D25193BF1B}" dt="2023-11-20T11:45:40.392" v="1273" actId="20577"/>
        <pc:sldMkLst>
          <pc:docMk/>
          <pc:sldMk cId="1770468471" sldId="278"/>
        </pc:sldMkLst>
        <pc:spChg chg="add mod">
          <ac:chgData name="奕洲 刘" userId="5b61419a1879293b" providerId="LiveId" clId="{E1BEE17C-9568-40CB-9B7E-F7D25193BF1B}" dt="2023-11-20T11:45:40.392" v="1273" actId="20577"/>
          <ac:spMkLst>
            <pc:docMk/>
            <pc:sldMk cId="1770468471" sldId="278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38.461" v="523" actId="20577"/>
          <ac:spMkLst>
            <pc:docMk/>
            <pc:sldMk cId="1770468471" sldId="278"/>
            <ac:spMk id="4" creationId="{7EE4C5F2-5181-B9FF-E8E5-DEEECFFFBCE5}"/>
          </ac:spMkLst>
        </pc:spChg>
        <pc:picChg chg="del">
          <ac:chgData name="奕洲 刘" userId="5b61419a1879293b" providerId="LiveId" clId="{E1BEE17C-9568-40CB-9B7E-F7D25193BF1B}" dt="2023-11-20T09:43:08.315" v="191" actId="478"/>
          <ac:picMkLst>
            <pc:docMk/>
            <pc:sldMk cId="1770468471" sldId="278"/>
            <ac:picMk id="6" creationId="{8AD73EFB-A03C-A565-0CD1-8D58D1B9A85D}"/>
          </ac:picMkLst>
        </pc:picChg>
      </pc:sldChg>
      <pc:sldChg chg="addSp delSp modSp add mod">
        <pc:chgData name="奕洲 刘" userId="5b61419a1879293b" providerId="LiveId" clId="{E1BEE17C-9568-40CB-9B7E-F7D25193BF1B}" dt="2023-11-20T11:43:18.076" v="1070" actId="1076"/>
        <pc:sldMkLst>
          <pc:docMk/>
          <pc:sldMk cId="798008575" sldId="279"/>
        </pc:sldMkLst>
        <pc:spChg chg="del">
          <ac:chgData name="奕洲 刘" userId="5b61419a1879293b" providerId="LiveId" clId="{E1BEE17C-9568-40CB-9B7E-F7D25193BF1B}" dt="2023-11-20T09:47:47.411" v="540" actId="478"/>
          <ac:spMkLst>
            <pc:docMk/>
            <pc:sldMk cId="798008575" sldId="279"/>
            <ac:spMk id="2" creationId="{0990EABC-2106-9B0C-B1AD-D7B44210DCEB}"/>
          </ac:spMkLst>
        </pc:spChg>
        <pc:spChg chg="mod">
          <ac:chgData name="奕洲 刘" userId="5b61419a1879293b" providerId="LiveId" clId="{E1BEE17C-9568-40CB-9B7E-F7D25193BF1B}" dt="2023-11-20T09:47:44.699" v="539" actId="20577"/>
          <ac:spMkLst>
            <pc:docMk/>
            <pc:sldMk cId="798008575" sldId="279"/>
            <ac:spMk id="4" creationId="{7EE4C5F2-5181-B9FF-E8E5-DEEECFFFBCE5}"/>
          </ac:spMkLst>
        </pc:spChg>
        <pc:picChg chg="add mod ord">
          <ac:chgData name="奕洲 刘" userId="5b61419a1879293b" providerId="LiveId" clId="{E1BEE17C-9568-40CB-9B7E-F7D25193BF1B}" dt="2023-11-20T11:42:50.455" v="1065" actId="1076"/>
          <ac:picMkLst>
            <pc:docMk/>
            <pc:sldMk cId="798008575" sldId="279"/>
            <ac:picMk id="5" creationId="{B0DB109F-783A-79C6-A826-4337AE9E4738}"/>
          </ac:picMkLst>
        </pc:picChg>
        <pc:picChg chg="add mod modCrop">
          <ac:chgData name="奕洲 刘" userId="5b61419a1879293b" providerId="LiveId" clId="{E1BEE17C-9568-40CB-9B7E-F7D25193BF1B}" dt="2023-11-20T11:42:35.808" v="1058" actId="1076"/>
          <ac:picMkLst>
            <pc:docMk/>
            <pc:sldMk cId="798008575" sldId="279"/>
            <ac:picMk id="7" creationId="{4B67A53E-7E4E-2EB3-30E6-B76DF2C3F40D}"/>
          </ac:picMkLst>
        </pc:picChg>
        <pc:picChg chg="add mod">
          <ac:chgData name="奕洲 刘" userId="5b61419a1879293b" providerId="LiveId" clId="{E1BEE17C-9568-40CB-9B7E-F7D25193BF1B}" dt="2023-11-20T11:43:18.076" v="1070" actId="1076"/>
          <ac:picMkLst>
            <pc:docMk/>
            <pc:sldMk cId="798008575" sldId="279"/>
            <ac:picMk id="9" creationId="{5CC30D02-B2D9-566D-FB3C-65517298A130}"/>
          </ac:picMkLst>
        </pc:picChg>
      </pc:sldChg>
      <pc:sldChg chg="addSp delSp modSp add mod modNotesTx">
        <pc:chgData name="奕洲 刘" userId="5b61419a1879293b" providerId="LiveId" clId="{E1BEE17C-9568-40CB-9B7E-F7D25193BF1B}" dt="2023-11-20T10:30:51.400" v="727"/>
        <pc:sldMkLst>
          <pc:docMk/>
          <pc:sldMk cId="4294074038" sldId="280"/>
        </pc:sldMkLst>
        <pc:spChg chg="add del mod">
          <ac:chgData name="奕洲 刘" userId="5b61419a1879293b" providerId="LiveId" clId="{E1BEE17C-9568-40CB-9B7E-F7D25193BF1B}" dt="2023-11-20T10:11:53.810" v="603" actId="478"/>
          <ac:spMkLst>
            <pc:docMk/>
            <pc:sldMk cId="4294074038" sldId="280"/>
            <ac:spMk id="2" creationId="{0BECDD08-A53B-B49A-C62D-97B9FF1802D1}"/>
          </ac:spMkLst>
        </pc:spChg>
        <pc:spChg chg="mod">
          <ac:chgData name="奕洲 刘" userId="5b61419a1879293b" providerId="LiveId" clId="{E1BEE17C-9568-40CB-9B7E-F7D25193BF1B}" dt="2023-11-20T09:47:57.864" v="556" actId="20577"/>
          <ac:spMkLst>
            <pc:docMk/>
            <pc:sldMk cId="4294074038" sldId="280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4:54.936" v="643" actId="478"/>
          <ac:spMkLst>
            <pc:docMk/>
            <pc:sldMk cId="4294074038" sldId="280"/>
            <ac:spMk id="10" creationId="{E7AB1E1A-7800-836B-1877-3869B7686D1C}"/>
          </ac:spMkLst>
        </pc:spChg>
        <pc:spChg chg="add del mod">
          <ac:chgData name="奕洲 刘" userId="5b61419a1879293b" providerId="LiveId" clId="{E1BEE17C-9568-40CB-9B7E-F7D25193BF1B}" dt="2023-11-20T10:28:42.283" v="718" actId="22"/>
          <ac:spMkLst>
            <pc:docMk/>
            <pc:sldMk cId="4294074038" sldId="280"/>
            <ac:spMk id="17" creationId="{B37F25B7-78ED-0A41-F68A-C2015E72A2B0}"/>
          </ac:spMkLst>
        </pc:spChg>
        <pc:picChg chg="add del mod">
          <ac:chgData name="奕洲 刘" userId="5b61419a1879293b" providerId="LiveId" clId="{E1BEE17C-9568-40CB-9B7E-F7D25193BF1B}" dt="2023-11-20T10:11:57.739" v="609"/>
          <ac:picMkLst>
            <pc:docMk/>
            <pc:sldMk cId="4294074038" sldId="280"/>
            <ac:picMk id="5" creationId="{942D52CF-CDB3-BF04-91C5-48E3793AF2A2}"/>
          </ac:picMkLst>
        </pc:picChg>
        <pc:picChg chg="add mod">
          <ac:chgData name="奕洲 刘" userId="5b61419a1879293b" providerId="LiveId" clId="{E1BEE17C-9568-40CB-9B7E-F7D25193BF1B}" dt="2023-11-20T10:24:50.345" v="641" actId="1076"/>
          <ac:picMkLst>
            <pc:docMk/>
            <pc:sldMk cId="4294074038" sldId="280"/>
            <ac:picMk id="12" creationId="{004F0B9F-02FE-C4C6-9DB4-0BD8F6D7C455}"/>
          </ac:picMkLst>
        </pc:picChg>
        <pc:picChg chg="add del mod">
          <ac:chgData name="奕洲 刘" userId="5b61419a1879293b" providerId="LiveId" clId="{E1BEE17C-9568-40CB-9B7E-F7D25193BF1B}" dt="2023-11-20T10:25:34.550" v="648"/>
          <ac:picMkLst>
            <pc:docMk/>
            <pc:sldMk cId="4294074038" sldId="280"/>
            <ac:picMk id="15" creationId="{A86A4CF5-FA96-879F-A688-0D557CD68092}"/>
          </ac:picMkLst>
        </pc:picChg>
        <pc:picChg chg="add mod">
          <ac:chgData name="奕洲 刘" userId="5b61419a1879293b" providerId="LiveId" clId="{E1BEE17C-9568-40CB-9B7E-F7D25193BF1B}" dt="2023-11-20T10:12:01.020" v="612" actId="1076"/>
          <ac:picMkLst>
            <pc:docMk/>
            <pc:sldMk cId="4294074038" sldId="280"/>
            <ac:picMk id="1026" creationId="{DBBC4509-196F-9DF8-10FD-D41EEE4FBC80}"/>
          </ac:picMkLst>
        </pc:picChg>
        <pc:cxnChg chg="add del mod">
          <ac:chgData name="奕洲 刘" userId="5b61419a1879293b" providerId="LiveId" clId="{E1BEE17C-9568-40CB-9B7E-F7D25193BF1B}" dt="2023-11-20T10:12:32.805" v="614" actId="11529"/>
          <ac:cxnSpMkLst>
            <pc:docMk/>
            <pc:sldMk cId="4294074038" sldId="280"/>
            <ac:cxnSpMk id="7" creationId="{D599816B-FCF6-0FFD-46B6-B93817D52D79}"/>
          </ac:cxnSpMkLst>
        </pc:cxnChg>
        <pc:cxnChg chg="add mod">
          <ac:chgData name="奕洲 刘" userId="5b61419a1879293b" providerId="LiveId" clId="{E1BEE17C-9568-40CB-9B7E-F7D25193BF1B}" dt="2023-11-20T10:24:53.349" v="642" actId="14100"/>
          <ac:cxnSpMkLst>
            <pc:docMk/>
            <pc:sldMk cId="4294074038" sldId="280"/>
            <ac:cxnSpMk id="9" creationId="{CF3BDEEB-4B89-6D67-7564-3D2DD7D1A964}"/>
          </ac:cxnSpMkLst>
        </pc:cxnChg>
      </pc:sldChg>
      <pc:sldChg chg="delSp add del mod">
        <pc:chgData name="奕洲 刘" userId="5b61419a1879293b" providerId="LiveId" clId="{E1BEE17C-9568-40CB-9B7E-F7D25193BF1B}" dt="2023-11-20T10:26:00.942" v="662" actId="47"/>
        <pc:sldMkLst>
          <pc:docMk/>
          <pc:sldMk cId="3305478510" sldId="281"/>
        </pc:sldMkLst>
        <pc:picChg chg="del">
          <ac:chgData name="奕洲 刘" userId="5b61419a1879293b" providerId="LiveId" clId="{E1BEE17C-9568-40CB-9B7E-F7D25193BF1B}" dt="2023-11-20T10:25:42.043" v="651" actId="478"/>
          <ac:picMkLst>
            <pc:docMk/>
            <pc:sldMk cId="3305478510" sldId="281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0.881" v="650" actId="478"/>
          <ac:picMkLst>
            <pc:docMk/>
            <pc:sldMk cId="3305478510" sldId="281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3.512" v="652" actId="478"/>
          <ac:cxnSpMkLst>
            <pc:docMk/>
            <pc:sldMk cId="3305478510" sldId="281"/>
            <ac:cxnSpMk id="9" creationId="{CF3BDEEB-4B89-6D67-7564-3D2DD7D1A964}"/>
          </ac:cxnSpMkLst>
        </pc:cxnChg>
      </pc:sldChg>
      <pc:sldChg chg="addSp delSp modSp add mod">
        <pc:chgData name="奕洲 刘" userId="5b61419a1879293b" providerId="LiveId" clId="{E1BEE17C-9568-40CB-9B7E-F7D25193BF1B}" dt="2023-11-20T10:28:05.588" v="714" actId="14100"/>
        <pc:sldMkLst>
          <pc:docMk/>
          <pc:sldMk cId="2201578055" sldId="282"/>
        </pc:sldMkLst>
        <pc:spChg chg="mod">
          <ac:chgData name="奕洲 刘" userId="5b61419a1879293b" providerId="LiveId" clId="{E1BEE17C-9568-40CB-9B7E-F7D25193BF1B}" dt="2023-11-20T10:27:32.123" v="707" actId="20577"/>
          <ac:spMkLst>
            <pc:docMk/>
            <pc:sldMk cId="2201578055" sldId="282"/>
            <ac:spMk id="4" creationId="{7EE4C5F2-5181-B9FF-E8E5-DEEECFFFBCE5}"/>
          </ac:spMkLst>
        </pc:spChg>
        <pc:spChg chg="add del mod">
          <ac:chgData name="奕洲 刘" userId="5b61419a1879293b" providerId="LiveId" clId="{E1BEE17C-9568-40CB-9B7E-F7D25193BF1B}" dt="2023-11-20T10:27:34.616" v="709" actId="478"/>
          <ac:spMkLst>
            <pc:docMk/>
            <pc:sldMk cId="2201578055" sldId="282"/>
            <ac:spMk id="5" creationId="{0C8DA4DA-7E18-2159-4059-AC81DFD67B55}"/>
          </ac:spMkLst>
        </pc:spChg>
        <pc:picChg chg="add del mod modCrop">
          <ac:chgData name="奕洲 刘" userId="5b61419a1879293b" providerId="LiveId" clId="{E1BEE17C-9568-40CB-9B7E-F7D25193BF1B}" dt="2023-11-20T10:27:33.364" v="708" actId="478"/>
          <ac:picMkLst>
            <pc:docMk/>
            <pc:sldMk cId="2201578055" sldId="282"/>
            <ac:picMk id="3" creationId="{9E3CB656-AC73-0763-E0E7-2D3C5415BBC9}"/>
          </ac:picMkLst>
        </pc:picChg>
        <pc:picChg chg="add mod">
          <ac:chgData name="奕洲 刘" userId="5b61419a1879293b" providerId="LiveId" clId="{E1BEE17C-9568-40CB-9B7E-F7D25193BF1B}" dt="2023-11-20T10:28:05.588" v="714" actId="14100"/>
          <ac:picMkLst>
            <pc:docMk/>
            <pc:sldMk cId="2201578055" sldId="282"/>
            <ac:picMk id="7" creationId="{394AA924-C865-8084-BB9B-E8FD911117D7}"/>
          </ac:picMkLst>
        </pc:picChg>
        <pc:picChg chg="del">
          <ac:chgData name="奕洲 刘" userId="5b61419a1879293b" providerId="LiveId" clId="{E1BEE17C-9568-40CB-9B7E-F7D25193BF1B}" dt="2023-11-20T10:25:45.959" v="655" actId="478"/>
          <ac:picMkLst>
            <pc:docMk/>
            <pc:sldMk cId="2201578055" sldId="282"/>
            <ac:picMk id="12" creationId="{004F0B9F-02FE-C4C6-9DB4-0BD8F6D7C455}"/>
          </ac:picMkLst>
        </pc:picChg>
        <pc:picChg chg="del">
          <ac:chgData name="奕洲 刘" userId="5b61419a1879293b" providerId="LiveId" clId="{E1BEE17C-9568-40CB-9B7E-F7D25193BF1B}" dt="2023-11-20T10:25:45.023" v="654" actId="478"/>
          <ac:picMkLst>
            <pc:docMk/>
            <pc:sldMk cId="2201578055" sldId="282"/>
            <ac:picMk id="1026" creationId="{DBBC4509-196F-9DF8-10FD-D41EEE4FBC80}"/>
          </ac:picMkLst>
        </pc:picChg>
        <pc:cxnChg chg="del">
          <ac:chgData name="奕洲 刘" userId="5b61419a1879293b" providerId="LiveId" clId="{E1BEE17C-9568-40CB-9B7E-F7D25193BF1B}" dt="2023-11-20T10:25:47.257" v="656" actId="478"/>
          <ac:cxnSpMkLst>
            <pc:docMk/>
            <pc:sldMk cId="2201578055" sldId="282"/>
            <ac:cxnSpMk id="9" creationId="{CF3BDEEB-4B89-6D67-7564-3D2DD7D1A964}"/>
          </ac:cxnSpMkLst>
        </pc:cxnChg>
      </pc:sldChg>
      <pc:sldChg chg="add ord">
        <pc:chgData name="奕洲 刘" userId="5b61419a1879293b" providerId="LiveId" clId="{E1BEE17C-9568-40CB-9B7E-F7D25193BF1B}" dt="2023-11-20T10:31:02.843" v="729"/>
        <pc:sldMkLst>
          <pc:docMk/>
          <pc:sldMk cId="2792012460" sldId="283"/>
        </pc:sldMkLst>
      </pc:sldChg>
      <pc:sldChg chg="addSp delSp modSp add mod">
        <pc:chgData name="奕洲 刘" userId="5b61419a1879293b" providerId="LiveId" clId="{E1BEE17C-9568-40CB-9B7E-F7D25193BF1B}" dt="2023-11-20T11:45:12.926" v="1245" actId="948"/>
        <pc:sldMkLst>
          <pc:docMk/>
          <pc:sldMk cId="655752025" sldId="284"/>
        </pc:sldMkLst>
        <pc:spChg chg="add mod">
          <ac:chgData name="奕洲 刘" userId="5b61419a1879293b" providerId="LiveId" clId="{E1BEE17C-9568-40CB-9B7E-F7D25193BF1B}" dt="2023-11-20T11:45:12.926" v="1245" actId="948"/>
          <ac:spMkLst>
            <pc:docMk/>
            <pc:sldMk cId="655752025" sldId="284"/>
            <ac:spMk id="2" creationId="{318E47A2-7C48-E580-3C23-D2644A0CC3FD}"/>
          </ac:spMkLst>
        </pc:spChg>
        <pc:spChg chg="add del mod">
          <ac:chgData name="奕洲 刘" userId="5b61419a1879293b" providerId="LiveId" clId="{E1BEE17C-9568-40CB-9B7E-F7D25193BF1B}" dt="2023-11-20T11:44:36.784" v="1172" actId="478"/>
          <ac:spMkLst>
            <pc:docMk/>
            <pc:sldMk cId="655752025" sldId="284"/>
            <ac:spMk id="3" creationId="{3D3F3F74-654F-A130-B1C5-38FDB06FF186}"/>
          </ac:spMkLst>
        </pc:spChg>
        <pc:spChg chg="mod">
          <ac:chgData name="奕洲 刘" userId="5b61419a1879293b" providerId="LiveId" clId="{E1BEE17C-9568-40CB-9B7E-F7D25193BF1B}" dt="2023-11-20T11:44:01.982" v="1109" actId="20577"/>
          <ac:spMkLst>
            <pc:docMk/>
            <pc:sldMk cId="655752025" sldId="284"/>
            <ac:spMk id="4" creationId="{7EE4C5F2-5181-B9FF-E8E5-DEEECFFFBCE5}"/>
          </ac:spMkLst>
        </pc:spChg>
        <pc:picChg chg="del mod">
          <ac:chgData name="奕洲 刘" userId="5b61419a1879293b" providerId="LiveId" clId="{E1BEE17C-9568-40CB-9B7E-F7D25193BF1B}" dt="2023-11-20T11:44:03.382" v="1111" actId="478"/>
          <ac:picMkLst>
            <pc:docMk/>
            <pc:sldMk cId="655752025" sldId="284"/>
            <ac:picMk id="7" creationId="{394AA924-C865-8084-BB9B-E8FD911117D7}"/>
          </ac:picMkLst>
        </pc:picChg>
      </pc:sldChg>
    </pc:docChg>
  </pc:docChgLst>
  <pc:docChgLst>
    <pc:chgData name="奕洲 刘" userId="5b61419a1879293b" providerId="LiveId" clId="{5F87152E-A888-42BC-8A81-80D834A93819}"/>
    <pc:docChg chg="custSel modSld">
      <pc:chgData name="奕洲 刘" userId="5b61419a1879293b" providerId="LiveId" clId="{5F87152E-A888-42BC-8A81-80D834A93819}" dt="2023-11-05T16:29:07.838" v="13" actId="22"/>
      <pc:docMkLst>
        <pc:docMk/>
      </pc:docMkLst>
      <pc:sldChg chg="addSp mod">
        <pc:chgData name="奕洲 刘" userId="5b61419a1879293b" providerId="LiveId" clId="{5F87152E-A888-42BC-8A81-80D834A93819}" dt="2023-11-05T16:29:07.838" v="13" actId="22"/>
        <pc:sldMkLst>
          <pc:docMk/>
          <pc:sldMk cId="1661422900" sldId="268"/>
        </pc:sldMkLst>
        <pc:spChg chg="add">
          <ac:chgData name="奕洲 刘" userId="5b61419a1879293b" providerId="LiveId" clId="{5F87152E-A888-42BC-8A81-80D834A93819}" dt="2023-11-05T16:29:07.838" v="13" actId="22"/>
          <ac:spMkLst>
            <pc:docMk/>
            <pc:sldMk cId="1661422900" sldId="268"/>
            <ac:spMk id="3" creationId="{2D89B076-32B2-1479-11DE-98D3A72428ED}"/>
          </ac:spMkLst>
        </pc:spChg>
      </pc:sldChg>
      <pc:sldChg chg="addSp delSp modSp mod">
        <pc:chgData name="奕洲 刘" userId="5b61419a1879293b" providerId="LiveId" clId="{5F87152E-A888-42BC-8A81-80D834A93819}" dt="2023-09-27T18:26:19.196" v="6" actId="14100"/>
        <pc:sldMkLst>
          <pc:docMk/>
          <pc:sldMk cId="261459085" sldId="272"/>
        </pc:sldMkLst>
        <pc:picChg chg="del">
          <ac:chgData name="奕洲 刘" userId="5b61419a1879293b" providerId="LiveId" clId="{5F87152E-A888-42BC-8A81-80D834A93819}" dt="2023-09-27T18:25:53.520" v="0" actId="478"/>
          <ac:picMkLst>
            <pc:docMk/>
            <pc:sldMk cId="261459085" sldId="272"/>
            <ac:picMk id="15" creationId="{64F9AC89-5B09-7A26-810D-4A19F48EA6E6}"/>
          </ac:picMkLst>
        </pc:picChg>
        <pc:picChg chg="add mod modCrop">
          <ac:chgData name="奕洲 刘" userId="5b61419a1879293b" providerId="LiveId" clId="{5F87152E-A888-42BC-8A81-80D834A93819}" dt="2023-09-27T18:26:19.196" v="6" actId="14100"/>
          <ac:picMkLst>
            <pc:docMk/>
            <pc:sldMk cId="261459085" sldId="272"/>
            <ac:picMk id="17" creationId="{5A3DAB0D-1311-D195-55FF-50A325C3D1E6}"/>
          </ac:picMkLst>
        </pc:picChg>
      </pc:sldChg>
      <pc:sldChg chg="modSp mod">
        <pc:chgData name="奕洲 刘" userId="5b61419a1879293b" providerId="LiveId" clId="{5F87152E-A888-42BC-8A81-80D834A93819}" dt="2023-09-27T18:26:32.755" v="12" actId="20577"/>
        <pc:sldMkLst>
          <pc:docMk/>
          <pc:sldMk cId="2149419668" sldId="276"/>
        </pc:sldMkLst>
        <pc:spChg chg="mod">
          <ac:chgData name="奕洲 刘" userId="5b61419a1879293b" providerId="LiveId" clId="{5F87152E-A888-42BC-8A81-80D834A93819}" dt="2023-09-27T18:26:32.755" v="12" actId="20577"/>
          <ac:spMkLst>
            <pc:docMk/>
            <pc:sldMk cId="2149419668" sldId="27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C2074"/>
                </a:solidFill>
              </a:defRPr>
            </a:lvl1pPr>
          </a:lstStyle>
          <a:p>
            <a:r>
              <a:rPr lang="en-GB" noProof="0" dirty="0"/>
              <a:t>Click to edit title </a:t>
            </a:r>
          </a:p>
        </p:txBody>
      </p:sp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5pPr>
              <a:defRPr>
                <a:latin typeface="Arial" charset="0"/>
                <a:ea typeface="Arial" charset="0"/>
                <a:cs typeface="Arial" charset="0"/>
              </a:defRPr>
            </a:lvl5pPr>
            <a:lvl6pPr marL="0" indent="0">
              <a:buNone/>
              <a:defRPr/>
            </a:lvl6pPr>
            <a:lvl7pPr marL="0" indent="0">
              <a:buNone/>
              <a:tabLst/>
              <a:defRPr sz="1400"/>
            </a:lvl7pPr>
            <a:lvl8pPr marL="4763" indent="0">
              <a:buNone/>
              <a:tabLst/>
              <a:defRPr sz="1400"/>
            </a:lvl8pPr>
            <a:lvl9pPr marL="0" indent="0">
              <a:buNone/>
              <a:tabLst/>
              <a:defRPr sz="1400"/>
            </a:lvl9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8"/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</p:spPr>
        <p:txBody>
          <a:bodyPr wrap="square"/>
          <a:lstStyle>
            <a:lvl1pPr algn="l">
              <a:defRPr baseline="0"/>
            </a:lvl1pPr>
            <a:lvl2pPr marL="357188" indent="-282575" algn="l">
              <a:buFont typeface="Wingdings" charset="2"/>
              <a:buChar char="§"/>
              <a:tabLst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‘normal’ text level</a:t>
            </a:r>
          </a:p>
          <a:p>
            <a:pPr lvl="1"/>
            <a:r>
              <a:rPr lang="en-GB" noProof="0" dirty="0"/>
              <a:t>Second ‘bullet’ text level</a:t>
            </a:r>
          </a:p>
          <a:p>
            <a:pPr lvl="2"/>
            <a:r>
              <a:rPr lang="en-GB" noProof="0" dirty="0"/>
              <a:t>Third ‘sub-bullet’ text level</a:t>
            </a:r>
          </a:p>
          <a:p>
            <a:pPr lvl="3"/>
            <a:endParaRPr lang="en-GB" noProof="0" dirty="0"/>
          </a:p>
          <a:p>
            <a:pPr lvl="5"/>
            <a:endParaRPr lang="en-GB" noProof="0" dirty="0"/>
          </a:p>
        </p:txBody>
      </p:sp>
      <p:sp>
        <p:nvSpPr>
          <p:cNvPr id="9" name="Rechthoekige driehoek 8"/>
          <p:cNvSpPr/>
          <p:nvPr userDrawn="1"/>
        </p:nvSpPr>
        <p:spPr>
          <a:xfrm rot="5400000">
            <a:off x="0" y="0"/>
            <a:ext cx="726621" cy="726621"/>
          </a:xfrm>
          <a:prstGeom prst="rtTriangle">
            <a:avLst/>
          </a:prstGeom>
          <a:solidFill>
            <a:srgbClr val="86D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86D2E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88" y="4593931"/>
            <a:ext cx="873461" cy="34647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45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/>
          <p:cNvSpPr/>
          <p:nvPr userDrawn="1"/>
        </p:nvSpPr>
        <p:spPr>
          <a:xfrm>
            <a:off x="45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37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hthoek 13"/>
          <p:cNvSpPr/>
          <p:nvPr userDrawn="1"/>
        </p:nvSpPr>
        <p:spPr>
          <a:xfrm>
            <a:off x="137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Rechthoek 14"/>
          <p:cNvSpPr/>
          <p:nvPr userDrawn="1"/>
        </p:nvSpPr>
        <p:spPr>
          <a:xfrm>
            <a:off x="238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/>
          <p:cNvSpPr/>
          <p:nvPr userDrawn="1"/>
        </p:nvSpPr>
        <p:spPr>
          <a:xfrm>
            <a:off x="238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Rechthoek 16"/>
          <p:cNvSpPr/>
          <p:nvPr userDrawn="1"/>
        </p:nvSpPr>
        <p:spPr>
          <a:xfrm>
            <a:off x="330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 userDrawn="1"/>
        </p:nvSpPr>
        <p:spPr>
          <a:xfrm>
            <a:off x="330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9" name="Rechthoek 18"/>
          <p:cNvSpPr/>
          <p:nvPr userDrawn="1"/>
        </p:nvSpPr>
        <p:spPr>
          <a:xfrm>
            <a:off x="422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0" name="Rechthoek 19"/>
          <p:cNvSpPr/>
          <p:nvPr userDrawn="1"/>
        </p:nvSpPr>
        <p:spPr>
          <a:xfrm>
            <a:off x="422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Rechthoek 20"/>
          <p:cNvSpPr/>
          <p:nvPr userDrawn="1"/>
        </p:nvSpPr>
        <p:spPr>
          <a:xfrm>
            <a:off x="514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2" name="Rechthoek 21"/>
          <p:cNvSpPr/>
          <p:nvPr userDrawn="1"/>
        </p:nvSpPr>
        <p:spPr>
          <a:xfrm>
            <a:off x="514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/>
          <p:cNvSpPr/>
          <p:nvPr userDrawn="1"/>
        </p:nvSpPr>
        <p:spPr>
          <a:xfrm>
            <a:off x="616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/>
          <p:cNvSpPr/>
          <p:nvPr userDrawn="1"/>
        </p:nvSpPr>
        <p:spPr>
          <a:xfrm>
            <a:off x="616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Rechthoek 24"/>
          <p:cNvSpPr/>
          <p:nvPr userDrawn="1"/>
        </p:nvSpPr>
        <p:spPr>
          <a:xfrm>
            <a:off x="708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/>
          <p:cNvSpPr/>
          <p:nvPr userDrawn="1"/>
        </p:nvSpPr>
        <p:spPr>
          <a:xfrm>
            <a:off x="708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7" name="Rechthoek 26"/>
          <p:cNvSpPr/>
          <p:nvPr userDrawn="1"/>
        </p:nvSpPr>
        <p:spPr>
          <a:xfrm>
            <a:off x="807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hthoek 27"/>
          <p:cNvSpPr/>
          <p:nvPr userDrawn="1"/>
        </p:nvSpPr>
        <p:spPr>
          <a:xfrm>
            <a:off x="807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9" name="Rechthoek 28"/>
          <p:cNvSpPr/>
          <p:nvPr userDrawn="1"/>
        </p:nvSpPr>
        <p:spPr>
          <a:xfrm>
            <a:off x="899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899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Rechthoek 30"/>
          <p:cNvSpPr/>
          <p:nvPr userDrawn="1"/>
        </p:nvSpPr>
        <p:spPr>
          <a:xfrm>
            <a:off x="1000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hthoek 31"/>
          <p:cNvSpPr/>
          <p:nvPr userDrawn="1"/>
        </p:nvSpPr>
        <p:spPr>
          <a:xfrm>
            <a:off x="1000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3" name="Rechthoek 32"/>
          <p:cNvSpPr/>
          <p:nvPr userDrawn="1"/>
        </p:nvSpPr>
        <p:spPr>
          <a:xfrm>
            <a:off x="1092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/>
          <p:cNvSpPr/>
          <p:nvPr userDrawn="1"/>
        </p:nvSpPr>
        <p:spPr>
          <a:xfrm>
            <a:off x="1092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5" name="Rechthoek 34"/>
          <p:cNvSpPr/>
          <p:nvPr userDrawn="1"/>
        </p:nvSpPr>
        <p:spPr>
          <a:xfrm>
            <a:off x="1184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6" name="Rechthoek 35"/>
          <p:cNvSpPr/>
          <p:nvPr userDrawn="1"/>
        </p:nvSpPr>
        <p:spPr>
          <a:xfrm>
            <a:off x="1184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Rechthoek 36"/>
          <p:cNvSpPr/>
          <p:nvPr userDrawn="1"/>
        </p:nvSpPr>
        <p:spPr>
          <a:xfrm>
            <a:off x="1276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8" name="Rechthoek 37"/>
          <p:cNvSpPr/>
          <p:nvPr userDrawn="1"/>
        </p:nvSpPr>
        <p:spPr>
          <a:xfrm>
            <a:off x="1276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9" name="Rechthoek 38"/>
          <p:cNvSpPr/>
          <p:nvPr userDrawn="1"/>
        </p:nvSpPr>
        <p:spPr>
          <a:xfrm>
            <a:off x="1378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/>
          <p:cNvSpPr/>
          <p:nvPr userDrawn="1"/>
        </p:nvSpPr>
        <p:spPr>
          <a:xfrm>
            <a:off x="1378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Rechthoek 40"/>
          <p:cNvSpPr/>
          <p:nvPr userDrawn="1"/>
        </p:nvSpPr>
        <p:spPr>
          <a:xfrm>
            <a:off x="1470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Rechthoek 41"/>
          <p:cNvSpPr/>
          <p:nvPr userDrawn="1"/>
        </p:nvSpPr>
        <p:spPr>
          <a:xfrm>
            <a:off x="1470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Rechthoek 42"/>
          <p:cNvSpPr/>
          <p:nvPr userDrawn="1"/>
        </p:nvSpPr>
        <p:spPr>
          <a:xfrm>
            <a:off x="1569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4" name="Rechthoek 43"/>
          <p:cNvSpPr/>
          <p:nvPr userDrawn="1"/>
        </p:nvSpPr>
        <p:spPr>
          <a:xfrm>
            <a:off x="1569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5" name="Rechthoek 44"/>
          <p:cNvSpPr/>
          <p:nvPr userDrawn="1"/>
        </p:nvSpPr>
        <p:spPr>
          <a:xfrm>
            <a:off x="1661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6" name="Rechthoek 45"/>
          <p:cNvSpPr/>
          <p:nvPr userDrawn="1"/>
        </p:nvSpPr>
        <p:spPr>
          <a:xfrm>
            <a:off x="1661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7" name="Rechthoek 46"/>
          <p:cNvSpPr/>
          <p:nvPr userDrawn="1"/>
        </p:nvSpPr>
        <p:spPr>
          <a:xfrm>
            <a:off x="1762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hthoek 47"/>
          <p:cNvSpPr/>
          <p:nvPr userDrawn="1"/>
        </p:nvSpPr>
        <p:spPr>
          <a:xfrm>
            <a:off x="1762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hthoek 48"/>
          <p:cNvSpPr/>
          <p:nvPr userDrawn="1"/>
        </p:nvSpPr>
        <p:spPr>
          <a:xfrm>
            <a:off x="1854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hthoek 49"/>
          <p:cNvSpPr/>
          <p:nvPr userDrawn="1"/>
        </p:nvSpPr>
        <p:spPr>
          <a:xfrm>
            <a:off x="1854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1" name="Rechthoek 50"/>
          <p:cNvSpPr/>
          <p:nvPr userDrawn="1"/>
        </p:nvSpPr>
        <p:spPr>
          <a:xfrm>
            <a:off x="1946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2" name="Rechthoek 51"/>
          <p:cNvSpPr/>
          <p:nvPr userDrawn="1"/>
        </p:nvSpPr>
        <p:spPr>
          <a:xfrm>
            <a:off x="1946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3" name="Rechthoek 52"/>
          <p:cNvSpPr/>
          <p:nvPr userDrawn="1"/>
        </p:nvSpPr>
        <p:spPr>
          <a:xfrm>
            <a:off x="2038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53"/>
          <p:cNvSpPr/>
          <p:nvPr userDrawn="1"/>
        </p:nvSpPr>
        <p:spPr>
          <a:xfrm>
            <a:off x="2038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5" name="Rechthoek 54"/>
          <p:cNvSpPr/>
          <p:nvPr userDrawn="1"/>
        </p:nvSpPr>
        <p:spPr>
          <a:xfrm>
            <a:off x="2140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6" name="Rechthoek 55"/>
          <p:cNvSpPr/>
          <p:nvPr userDrawn="1"/>
        </p:nvSpPr>
        <p:spPr>
          <a:xfrm>
            <a:off x="2140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7" name="Rechthoek 56"/>
          <p:cNvSpPr/>
          <p:nvPr userDrawn="1"/>
        </p:nvSpPr>
        <p:spPr>
          <a:xfrm>
            <a:off x="22326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8" name="Rechthoek 57"/>
          <p:cNvSpPr/>
          <p:nvPr userDrawn="1"/>
        </p:nvSpPr>
        <p:spPr>
          <a:xfrm>
            <a:off x="22326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9" name="Rechthoek 58"/>
          <p:cNvSpPr/>
          <p:nvPr userDrawn="1"/>
        </p:nvSpPr>
        <p:spPr>
          <a:xfrm>
            <a:off x="23310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/>
          <p:cNvSpPr/>
          <p:nvPr userDrawn="1"/>
        </p:nvSpPr>
        <p:spPr>
          <a:xfrm>
            <a:off x="23310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1" name="Rechthoek 60"/>
          <p:cNvSpPr/>
          <p:nvPr userDrawn="1"/>
        </p:nvSpPr>
        <p:spPr>
          <a:xfrm>
            <a:off x="24231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2" name="Rechthoek 61"/>
          <p:cNvSpPr/>
          <p:nvPr userDrawn="1"/>
        </p:nvSpPr>
        <p:spPr>
          <a:xfrm>
            <a:off x="24231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hthoek 62"/>
          <p:cNvSpPr/>
          <p:nvPr userDrawn="1"/>
        </p:nvSpPr>
        <p:spPr>
          <a:xfrm>
            <a:off x="252471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" name="Rechthoek 63"/>
          <p:cNvSpPr/>
          <p:nvPr userDrawn="1"/>
        </p:nvSpPr>
        <p:spPr>
          <a:xfrm>
            <a:off x="252471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5" name="Rechthoek 64"/>
          <p:cNvSpPr/>
          <p:nvPr userDrawn="1"/>
        </p:nvSpPr>
        <p:spPr>
          <a:xfrm>
            <a:off x="261679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6" name="Rechthoek 65"/>
          <p:cNvSpPr/>
          <p:nvPr userDrawn="1"/>
        </p:nvSpPr>
        <p:spPr>
          <a:xfrm>
            <a:off x="261679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7" name="Rechthoek 66"/>
          <p:cNvSpPr/>
          <p:nvPr userDrawn="1"/>
        </p:nvSpPr>
        <p:spPr>
          <a:xfrm>
            <a:off x="2708869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8" name="Rechthoek 67"/>
          <p:cNvSpPr/>
          <p:nvPr userDrawn="1"/>
        </p:nvSpPr>
        <p:spPr>
          <a:xfrm>
            <a:off x="2708869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9" name="Rechthoek 68"/>
          <p:cNvSpPr/>
          <p:nvPr userDrawn="1"/>
        </p:nvSpPr>
        <p:spPr>
          <a:xfrm>
            <a:off x="28009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0" name="Rechthoek 69"/>
          <p:cNvSpPr/>
          <p:nvPr userDrawn="1"/>
        </p:nvSpPr>
        <p:spPr>
          <a:xfrm>
            <a:off x="28009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1" name="Rechthoek 70"/>
          <p:cNvSpPr/>
          <p:nvPr userDrawn="1"/>
        </p:nvSpPr>
        <p:spPr>
          <a:xfrm>
            <a:off x="2902544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2" name="Rechthoek 71"/>
          <p:cNvSpPr/>
          <p:nvPr userDrawn="1"/>
        </p:nvSpPr>
        <p:spPr>
          <a:xfrm>
            <a:off x="2902544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3" name="Rechthoek 72"/>
          <p:cNvSpPr/>
          <p:nvPr userDrawn="1"/>
        </p:nvSpPr>
        <p:spPr>
          <a:xfrm>
            <a:off x="3000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4" name="Rechthoek 73"/>
          <p:cNvSpPr/>
          <p:nvPr userDrawn="1"/>
        </p:nvSpPr>
        <p:spPr>
          <a:xfrm>
            <a:off x="3000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5" name="Rechthoek 74"/>
          <p:cNvSpPr/>
          <p:nvPr userDrawn="1"/>
        </p:nvSpPr>
        <p:spPr>
          <a:xfrm>
            <a:off x="3095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6" name="Rechthoek 75"/>
          <p:cNvSpPr/>
          <p:nvPr userDrawn="1"/>
        </p:nvSpPr>
        <p:spPr>
          <a:xfrm>
            <a:off x="3095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7" name="Rechthoek 76"/>
          <p:cNvSpPr/>
          <p:nvPr userDrawn="1"/>
        </p:nvSpPr>
        <p:spPr>
          <a:xfrm>
            <a:off x="3187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8" name="Rechthoek 77"/>
          <p:cNvSpPr/>
          <p:nvPr userDrawn="1"/>
        </p:nvSpPr>
        <p:spPr>
          <a:xfrm>
            <a:off x="3187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9" name="Rechthoek 78"/>
          <p:cNvSpPr/>
          <p:nvPr userDrawn="1"/>
        </p:nvSpPr>
        <p:spPr>
          <a:xfrm>
            <a:off x="3288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0" name="Rechthoek 79"/>
          <p:cNvSpPr/>
          <p:nvPr userDrawn="1"/>
        </p:nvSpPr>
        <p:spPr>
          <a:xfrm>
            <a:off x="3288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1" name="Rechthoek 80"/>
          <p:cNvSpPr/>
          <p:nvPr userDrawn="1"/>
        </p:nvSpPr>
        <p:spPr>
          <a:xfrm>
            <a:off x="3381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2" name="Rechthoek 81"/>
          <p:cNvSpPr/>
          <p:nvPr userDrawn="1"/>
        </p:nvSpPr>
        <p:spPr>
          <a:xfrm>
            <a:off x="3381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3" name="Rechthoek 82"/>
          <p:cNvSpPr/>
          <p:nvPr userDrawn="1"/>
        </p:nvSpPr>
        <p:spPr>
          <a:xfrm>
            <a:off x="3473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4" name="Rechthoek 83"/>
          <p:cNvSpPr/>
          <p:nvPr userDrawn="1"/>
        </p:nvSpPr>
        <p:spPr>
          <a:xfrm>
            <a:off x="3473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5" name="Rechthoek 84"/>
          <p:cNvSpPr/>
          <p:nvPr userDrawn="1"/>
        </p:nvSpPr>
        <p:spPr>
          <a:xfrm>
            <a:off x="3565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6" name="Rechthoek 85"/>
          <p:cNvSpPr/>
          <p:nvPr userDrawn="1"/>
        </p:nvSpPr>
        <p:spPr>
          <a:xfrm>
            <a:off x="3565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7" name="Rechthoek 86"/>
          <p:cNvSpPr/>
          <p:nvPr userDrawn="1"/>
        </p:nvSpPr>
        <p:spPr>
          <a:xfrm>
            <a:off x="3666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8" name="Rechthoek 87"/>
          <p:cNvSpPr/>
          <p:nvPr userDrawn="1"/>
        </p:nvSpPr>
        <p:spPr>
          <a:xfrm>
            <a:off x="3666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9" name="Rechthoek 88"/>
          <p:cNvSpPr/>
          <p:nvPr userDrawn="1"/>
        </p:nvSpPr>
        <p:spPr>
          <a:xfrm>
            <a:off x="3758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0" name="Rechthoek 89"/>
          <p:cNvSpPr/>
          <p:nvPr userDrawn="1"/>
        </p:nvSpPr>
        <p:spPr>
          <a:xfrm>
            <a:off x="3758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1" name="Rechthoek 90"/>
          <p:cNvSpPr/>
          <p:nvPr userDrawn="1"/>
        </p:nvSpPr>
        <p:spPr>
          <a:xfrm>
            <a:off x="3857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2" name="Rechthoek 91"/>
          <p:cNvSpPr/>
          <p:nvPr userDrawn="1"/>
        </p:nvSpPr>
        <p:spPr>
          <a:xfrm>
            <a:off x="3857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3" name="Rechthoek 92"/>
          <p:cNvSpPr/>
          <p:nvPr userDrawn="1"/>
        </p:nvSpPr>
        <p:spPr>
          <a:xfrm>
            <a:off x="3949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4" name="Rechthoek 93"/>
          <p:cNvSpPr/>
          <p:nvPr userDrawn="1"/>
        </p:nvSpPr>
        <p:spPr>
          <a:xfrm>
            <a:off x="3949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5" name="Rechthoek 94"/>
          <p:cNvSpPr/>
          <p:nvPr userDrawn="1"/>
        </p:nvSpPr>
        <p:spPr>
          <a:xfrm>
            <a:off x="4050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6" name="Rechthoek 95"/>
          <p:cNvSpPr/>
          <p:nvPr userDrawn="1"/>
        </p:nvSpPr>
        <p:spPr>
          <a:xfrm>
            <a:off x="4050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7" name="Rechthoek 96"/>
          <p:cNvSpPr/>
          <p:nvPr userDrawn="1"/>
        </p:nvSpPr>
        <p:spPr>
          <a:xfrm>
            <a:off x="4143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8" name="Rechthoek 97"/>
          <p:cNvSpPr/>
          <p:nvPr userDrawn="1"/>
        </p:nvSpPr>
        <p:spPr>
          <a:xfrm>
            <a:off x="4143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4235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0" name="Rechthoek 99"/>
          <p:cNvSpPr/>
          <p:nvPr userDrawn="1"/>
        </p:nvSpPr>
        <p:spPr>
          <a:xfrm>
            <a:off x="4235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1" name="Rechthoek 100"/>
          <p:cNvSpPr/>
          <p:nvPr userDrawn="1"/>
        </p:nvSpPr>
        <p:spPr>
          <a:xfrm>
            <a:off x="4327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2" name="Rechthoek 101"/>
          <p:cNvSpPr/>
          <p:nvPr userDrawn="1"/>
        </p:nvSpPr>
        <p:spPr>
          <a:xfrm>
            <a:off x="4327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4428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4" name="Rechthoek 103"/>
          <p:cNvSpPr/>
          <p:nvPr userDrawn="1"/>
        </p:nvSpPr>
        <p:spPr>
          <a:xfrm>
            <a:off x="4428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" name="Rechthoek 104"/>
          <p:cNvSpPr/>
          <p:nvPr userDrawn="1"/>
        </p:nvSpPr>
        <p:spPr>
          <a:xfrm>
            <a:off x="4520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" name="Rechthoek 105"/>
          <p:cNvSpPr/>
          <p:nvPr userDrawn="1"/>
        </p:nvSpPr>
        <p:spPr>
          <a:xfrm>
            <a:off x="4520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619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" name="Rechthoek 107"/>
          <p:cNvSpPr/>
          <p:nvPr userDrawn="1"/>
        </p:nvSpPr>
        <p:spPr>
          <a:xfrm>
            <a:off x="4619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9" name="Rechthoek 108"/>
          <p:cNvSpPr/>
          <p:nvPr userDrawn="1"/>
        </p:nvSpPr>
        <p:spPr>
          <a:xfrm>
            <a:off x="4711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0" name="Rechthoek 109"/>
          <p:cNvSpPr/>
          <p:nvPr userDrawn="1"/>
        </p:nvSpPr>
        <p:spPr>
          <a:xfrm>
            <a:off x="4711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4812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Rechthoek 111"/>
          <p:cNvSpPr/>
          <p:nvPr userDrawn="1"/>
        </p:nvSpPr>
        <p:spPr>
          <a:xfrm>
            <a:off x="4812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3" name="Rechthoek 112"/>
          <p:cNvSpPr/>
          <p:nvPr userDrawn="1"/>
        </p:nvSpPr>
        <p:spPr>
          <a:xfrm>
            <a:off x="4905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4" name="Rechthoek 113"/>
          <p:cNvSpPr/>
          <p:nvPr userDrawn="1"/>
        </p:nvSpPr>
        <p:spPr>
          <a:xfrm>
            <a:off x="4905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499710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6" name="Rechthoek 115"/>
          <p:cNvSpPr/>
          <p:nvPr userDrawn="1"/>
        </p:nvSpPr>
        <p:spPr>
          <a:xfrm>
            <a:off x="499710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7" name="Rechthoek 116"/>
          <p:cNvSpPr/>
          <p:nvPr userDrawn="1"/>
        </p:nvSpPr>
        <p:spPr>
          <a:xfrm>
            <a:off x="50891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8" name="Rechthoek 117"/>
          <p:cNvSpPr/>
          <p:nvPr userDrawn="1"/>
        </p:nvSpPr>
        <p:spPr>
          <a:xfrm>
            <a:off x="50891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9" name="Rechthoek 118"/>
          <p:cNvSpPr/>
          <p:nvPr userDrawn="1"/>
        </p:nvSpPr>
        <p:spPr>
          <a:xfrm>
            <a:off x="51907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0" name="Rechthoek 119"/>
          <p:cNvSpPr/>
          <p:nvPr userDrawn="1"/>
        </p:nvSpPr>
        <p:spPr>
          <a:xfrm>
            <a:off x="51907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1" name="Rechthoek 120"/>
          <p:cNvSpPr/>
          <p:nvPr userDrawn="1"/>
        </p:nvSpPr>
        <p:spPr>
          <a:xfrm>
            <a:off x="52828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2" name="Rechthoek 121"/>
          <p:cNvSpPr/>
          <p:nvPr userDrawn="1"/>
        </p:nvSpPr>
        <p:spPr>
          <a:xfrm>
            <a:off x="52828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3" name="Rechthoek 122"/>
          <p:cNvSpPr/>
          <p:nvPr userDrawn="1"/>
        </p:nvSpPr>
        <p:spPr>
          <a:xfrm>
            <a:off x="538128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4" name="Rechthoek 123"/>
          <p:cNvSpPr/>
          <p:nvPr userDrawn="1"/>
        </p:nvSpPr>
        <p:spPr>
          <a:xfrm>
            <a:off x="538128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5" name="Rechthoek 124"/>
          <p:cNvSpPr/>
          <p:nvPr userDrawn="1"/>
        </p:nvSpPr>
        <p:spPr>
          <a:xfrm>
            <a:off x="54733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6" name="Rechthoek 125"/>
          <p:cNvSpPr/>
          <p:nvPr userDrawn="1"/>
        </p:nvSpPr>
        <p:spPr>
          <a:xfrm>
            <a:off x="54733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7" name="Rechthoek 126"/>
          <p:cNvSpPr/>
          <p:nvPr userDrawn="1"/>
        </p:nvSpPr>
        <p:spPr>
          <a:xfrm>
            <a:off x="5574955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8" name="Rechthoek 127"/>
          <p:cNvSpPr/>
          <p:nvPr userDrawn="1"/>
        </p:nvSpPr>
        <p:spPr>
          <a:xfrm>
            <a:off x="5574955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9" name="Rechthoek 128"/>
          <p:cNvSpPr/>
          <p:nvPr userDrawn="1"/>
        </p:nvSpPr>
        <p:spPr>
          <a:xfrm>
            <a:off x="5667030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0" name="Rechthoek 129"/>
          <p:cNvSpPr/>
          <p:nvPr userDrawn="1"/>
        </p:nvSpPr>
        <p:spPr>
          <a:xfrm>
            <a:off x="5667030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1" name="Rechthoek 130"/>
          <p:cNvSpPr/>
          <p:nvPr userDrawn="1"/>
        </p:nvSpPr>
        <p:spPr>
          <a:xfrm>
            <a:off x="576451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2" name="Rechthoek 131"/>
          <p:cNvSpPr/>
          <p:nvPr userDrawn="1"/>
        </p:nvSpPr>
        <p:spPr>
          <a:xfrm>
            <a:off x="576451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3" name="Rechthoek 132"/>
          <p:cNvSpPr/>
          <p:nvPr userDrawn="1"/>
        </p:nvSpPr>
        <p:spPr>
          <a:xfrm>
            <a:off x="58565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4" name="Rechthoek 133"/>
          <p:cNvSpPr/>
          <p:nvPr userDrawn="1"/>
        </p:nvSpPr>
        <p:spPr>
          <a:xfrm>
            <a:off x="58565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5" name="Rechthoek 134"/>
          <p:cNvSpPr/>
          <p:nvPr userDrawn="1"/>
        </p:nvSpPr>
        <p:spPr>
          <a:xfrm>
            <a:off x="5958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6" name="Rechthoek 135"/>
          <p:cNvSpPr/>
          <p:nvPr userDrawn="1"/>
        </p:nvSpPr>
        <p:spPr>
          <a:xfrm>
            <a:off x="595819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7" name="Rechthoek 136"/>
          <p:cNvSpPr/>
          <p:nvPr userDrawn="1"/>
        </p:nvSpPr>
        <p:spPr>
          <a:xfrm>
            <a:off x="6050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8" name="Rechthoek 137"/>
          <p:cNvSpPr/>
          <p:nvPr userDrawn="1"/>
        </p:nvSpPr>
        <p:spPr>
          <a:xfrm>
            <a:off x="605026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9" name="Rechthoek 138"/>
          <p:cNvSpPr/>
          <p:nvPr userDrawn="1"/>
        </p:nvSpPr>
        <p:spPr>
          <a:xfrm>
            <a:off x="6152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0" name="Rechthoek 139"/>
          <p:cNvSpPr/>
          <p:nvPr userDrawn="1"/>
        </p:nvSpPr>
        <p:spPr>
          <a:xfrm>
            <a:off x="6152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1" name="Rechthoek 140"/>
          <p:cNvSpPr/>
          <p:nvPr userDrawn="1"/>
        </p:nvSpPr>
        <p:spPr>
          <a:xfrm>
            <a:off x="6244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2" name="Rechthoek 141"/>
          <p:cNvSpPr/>
          <p:nvPr userDrawn="1"/>
        </p:nvSpPr>
        <p:spPr>
          <a:xfrm>
            <a:off x="6244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3" name="Rechthoek 142"/>
          <p:cNvSpPr/>
          <p:nvPr userDrawn="1"/>
        </p:nvSpPr>
        <p:spPr>
          <a:xfrm>
            <a:off x="6336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Rechthoek 143"/>
          <p:cNvSpPr/>
          <p:nvPr userDrawn="1"/>
        </p:nvSpPr>
        <p:spPr>
          <a:xfrm>
            <a:off x="6336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5" name="Rechthoek 144"/>
          <p:cNvSpPr/>
          <p:nvPr userDrawn="1"/>
        </p:nvSpPr>
        <p:spPr>
          <a:xfrm>
            <a:off x="6428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6" name="Rechthoek 145"/>
          <p:cNvSpPr/>
          <p:nvPr userDrawn="1"/>
        </p:nvSpPr>
        <p:spPr>
          <a:xfrm>
            <a:off x="6428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7" name="Rechthoek 146"/>
          <p:cNvSpPr/>
          <p:nvPr userDrawn="1"/>
        </p:nvSpPr>
        <p:spPr>
          <a:xfrm>
            <a:off x="6530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8" name="Rechthoek 147"/>
          <p:cNvSpPr/>
          <p:nvPr userDrawn="1"/>
        </p:nvSpPr>
        <p:spPr>
          <a:xfrm>
            <a:off x="6530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9" name="Rechthoek 148"/>
          <p:cNvSpPr/>
          <p:nvPr userDrawn="1"/>
        </p:nvSpPr>
        <p:spPr>
          <a:xfrm>
            <a:off x="6622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0" name="Rechthoek 149"/>
          <p:cNvSpPr/>
          <p:nvPr userDrawn="1"/>
        </p:nvSpPr>
        <p:spPr>
          <a:xfrm>
            <a:off x="66220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1" name="Rechthoek 150"/>
          <p:cNvSpPr/>
          <p:nvPr userDrawn="1"/>
        </p:nvSpPr>
        <p:spPr>
          <a:xfrm>
            <a:off x="67205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Rechthoek 151"/>
          <p:cNvSpPr/>
          <p:nvPr userDrawn="1"/>
        </p:nvSpPr>
        <p:spPr>
          <a:xfrm>
            <a:off x="67205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3" name="Rechthoek 152"/>
          <p:cNvSpPr/>
          <p:nvPr userDrawn="1"/>
        </p:nvSpPr>
        <p:spPr>
          <a:xfrm>
            <a:off x="68125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8125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Rechthoek 154"/>
          <p:cNvSpPr/>
          <p:nvPr userDrawn="1"/>
        </p:nvSpPr>
        <p:spPr>
          <a:xfrm>
            <a:off x="69141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6" name="Rechthoek 155"/>
          <p:cNvSpPr/>
          <p:nvPr userDrawn="1"/>
        </p:nvSpPr>
        <p:spPr>
          <a:xfrm>
            <a:off x="691418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Rechthoek 156"/>
          <p:cNvSpPr/>
          <p:nvPr userDrawn="1"/>
        </p:nvSpPr>
        <p:spPr>
          <a:xfrm>
            <a:off x="700626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8" name="Rechthoek 157"/>
          <p:cNvSpPr/>
          <p:nvPr userDrawn="1"/>
        </p:nvSpPr>
        <p:spPr>
          <a:xfrm>
            <a:off x="700626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9" name="Rechthoek 158"/>
          <p:cNvSpPr/>
          <p:nvPr userDrawn="1"/>
        </p:nvSpPr>
        <p:spPr>
          <a:xfrm>
            <a:off x="709833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0" name="Rechthoek 159"/>
          <p:cNvSpPr/>
          <p:nvPr userDrawn="1"/>
        </p:nvSpPr>
        <p:spPr>
          <a:xfrm>
            <a:off x="7098336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1904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Rechthoek 161"/>
          <p:cNvSpPr/>
          <p:nvPr userDrawn="1"/>
        </p:nvSpPr>
        <p:spPr>
          <a:xfrm>
            <a:off x="71904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3" name="Rechthoek 162"/>
          <p:cNvSpPr/>
          <p:nvPr userDrawn="1"/>
        </p:nvSpPr>
        <p:spPr>
          <a:xfrm>
            <a:off x="729201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4" name="Rechthoek 163"/>
          <p:cNvSpPr/>
          <p:nvPr userDrawn="1"/>
        </p:nvSpPr>
        <p:spPr>
          <a:xfrm>
            <a:off x="7292011" y="477904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738408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6" name="Rechthoek 165"/>
          <p:cNvSpPr/>
          <p:nvPr userDrawn="1"/>
        </p:nvSpPr>
        <p:spPr>
          <a:xfrm>
            <a:off x="7482191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7" name="Rechthoek 166"/>
          <p:cNvSpPr/>
          <p:nvPr userDrawn="1"/>
        </p:nvSpPr>
        <p:spPr>
          <a:xfrm>
            <a:off x="7574266" y="4671098"/>
            <a:ext cx="49549" cy="49549"/>
          </a:xfrm>
          <a:prstGeom prst="rect">
            <a:avLst/>
          </a:prstGeom>
          <a:solidFill>
            <a:srgbClr val="0C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  <p:sldLayoutId id="214748369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 baseline="0">
          <a:solidFill>
            <a:srgbClr val="0C2074"/>
          </a:solidFill>
          <a:latin typeface="+mn-lt"/>
          <a:ea typeface="+mn-ea"/>
          <a:cs typeface="+mn-cs"/>
        </a:defRPr>
      </a:lvl1pPr>
      <a:lvl2pPr marL="357188" indent="-282575" algn="l" defTabSz="685800" rtl="0" eaLnBrk="1" latinLnBrk="0" hangingPunct="1">
        <a:lnSpc>
          <a:spcPct val="90000"/>
        </a:lnSpc>
        <a:spcBef>
          <a:spcPts val="375"/>
        </a:spcBef>
        <a:buClr>
          <a:srgbClr val="86D2EE"/>
        </a:buClr>
        <a:buFont typeface="Wingdings" charset="2"/>
        <a:buChar char="§"/>
        <a:tabLst/>
        <a:defRPr sz="1400" i="0" kern="1200" baseline="0">
          <a:solidFill>
            <a:srgbClr val="0C2074"/>
          </a:solidFill>
          <a:latin typeface="+mn-lt"/>
          <a:ea typeface="+mn-ea"/>
          <a:cs typeface="+mn-cs"/>
        </a:defRPr>
      </a:lvl2pPr>
      <a:lvl3pPr marL="357188" marR="0" indent="2270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0C2074"/>
        </a:buClr>
        <a:buSzTx/>
        <a:buFont typeface="Arial" charset="0"/>
        <a:buChar char="•"/>
        <a:tabLst/>
        <a:defRPr sz="1200" b="0" i="0" kern="1200">
          <a:solidFill>
            <a:srgbClr val="0C2074"/>
          </a:solidFill>
          <a:latin typeface="Arial" charset="0"/>
          <a:ea typeface="Arial" charset="0"/>
          <a:cs typeface="Arial" charset="0"/>
        </a:defRPr>
      </a:lvl3pPr>
      <a:lvl4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tabLst/>
        <a:defRPr sz="1400" b="0" i="0" kern="1200" spc="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4763" indent="0" algn="l" defTabSz="685800" rtl="0" eaLnBrk="1" latinLnBrk="0" hangingPunct="1">
        <a:lnSpc>
          <a:spcPct val="90000"/>
        </a:lnSpc>
        <a:spcBef>
          <a:spcPts val="375"/>
        </a:spcBef>
        <a:buFont typeface="Arial"/>
        <a:buNone/>
        <a:tabLst/>
        <a:defRPr sz="1400" kern="1200">
          <a:solidFill>
            <a:srgbClr val="0C2074"/>
          </a:solidFill>
          <a:latin typeface="+mn-lt"/>
          <a:ea typeface="+mn-ea"/>
          <a:cs typeface="+mn-cs"/>
        </a:defRPr>
      </a:lvl5pPr>
      <a:lvl6pPr marL="1714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169189" y="464194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000" kern="0" cap="none" dirty="0" err="1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Exp</a:t>
            </a:r>
            <a:r>
              <a:rPr lang="en-US" sz="4000" kern="0" cap="none" dirty="0" smtClean="0">
                <a:solidFill>
                  <a:srgbClr val="86D2EE"/>
                </a:solidFill>
                <a:latin typeface="Arial Black" charset="0"/>
                <a:ea typeface="Arial Black" charset="0"/>
                <a:cs typeface="Arial Black" charset="0"/>
              </a:rPr>
              <a:t> set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649792" y="2251239"/>
            <a:ext cx="3539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i="0" dirty="0">
                <a:solidFill>
                  <a:srgbClr val="86D2EE"/>
                </a:solidFill>
                <a:ea typeface="Arial" charset="0"/>
                <a:cs typeface="Arial" charset="0"/>
              </a:rPr>
              <a:t>Yizhou Liu</a:t>
            </a:r>
          </a:p>
          <a:p>
            <a:r>
              <a:rPr lang="nl-NL" sz="2800" b="1" i="0" dirty="0" smtClean="0">
                <a:solidFill>
                  <a:srgbClr val="86D2EE"/>
                </a:solidFill>
                <a:ea typeface="Arial" charset="0"/>
                <a:cs typeface="Arial" charset="0"/>
              </a:rPr>
              <a:t>2.7</a:t>
            </a:r>
            <a:endParaRPr lang="en-US" sz="2800" i="0" dirty="0">
              <a:solidFill>
                <a:srgbClr val="86D2EE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Now’s</a:t>
            </a:r>
            <a:r>
              <a:rPr lang="nl-NL" sz="2400" dirty="0" smtClean="0"/>
              <a:t> </a:t>
            </a:r>
            <a:r>
              <a:rPr lang="nl-NL" sz="2400" dirty="0" err="1" smtClean="0"/>
              <a:t>probelm</a:t>
            </a:r>
            <a:r>
              <a:rPr lang="nl-NL" sz="2400" dirty="0" smtClean="0"/>
              <a:t> –</a:t>
            </a:r>
            <a:r>
              <a:rPr lang="nl-NL" sz="2400" dirty="0" err="1" smtClean="0"/>
              <a:t>Who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save 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Swin-Transformer</a:t>
            </a:r>
            <a:r>
              <a:rPr lang="nl-NL" dirty="0" smtClean="0"/>
              <a:t>? –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find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has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updated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, </a:t>
            </a:r>
            <a:r>
              <a:rPr lang="nl-NL" dirty="0" err="1" smtClean="0"/>
              <a:t>combined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convolution</a:t>
            </a:r>
            <a:r>
              <a:rPr lang="nl-NL" dirty="0" smtClean="0"/>
              <a:t>,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worth</a:t>
            </a:r>
            <a:r>
              <a:rPr lang="nl-NL" dirty="0" smtClean="0"/>
              <a:t> </a:t>
            </a:r>
            <a:r>
              <a:rPr lang="nl-NL" dirty="0" err="1" smtClean="0"/>
              <a:t>trying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Resnet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regularzation</a:t>
            </a:r>
            <a:r>
              <a:rPr lang="nl-NL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More data –Per tumor?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96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Method</a:t>
            </a:r>
            <a:endParaRPr lang="nl-NL" sz="24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</a:t>
            </a:r>
            <a:r>
              <a:rPr lang="nl-NL" dirty="0" err="1" smtClean="0"/>
              <a:t>transformer</a:t>
            </a:r>
            <a:r>
              <a:rPr lang="nl-NL" dirty="0" smtClean="0"/>
              <a:t>, padding:</a:t>
            </a:r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smtClean="0"/>
              <a:t>Drop out</a:t>
            </a:r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decay</a:t>
            </a:r>
            <a:endParaRPr lang="nl-NL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Per tumor--- </a:t>
            </a:r>
            <a:r>
              <a:rPr lang="nl-NL" dirty="0" err="1" smtClean="0"/>
              <a:t>Find</a:t>
            </a:r>
            <a:r>
              <a:rPr lang="nl-NL" dirty="0" smtClean="0"/>
              <a:t> a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filter “</a:t>
            </a:r>
            <a:r>
              <a:rPr lang="nl-NL" dirty="0" err="1" smtClean="0"/>
              <a:t>predictable</a:t>
            </a:r>
            <a:r>
              <a:rPr lang="nl-NL" dirty="0" smtClean="0"/>
              <a:t> tumor”?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l-NL" dirty="0" smtClean="0"/>
              <a:t>For resnet10</a:t>
            </a:r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Weight</a:t>
            </a:r>
            <a:r>
              <a:rPr lang="nl-NL" dirty="0" smtClean="0"/>
              <a:t> </a:t>
            </a:r>
            <a:r>
              <a:rPr lang="nl-NL" dirty="0" err="1" smtClean="0"/>
              <a:t>decay</a:t>
            </a:r>
            <a:endParaRPr lang="nl-NL" dirty="0" smtClean="0"/>
          </a:p>
          <a:p>
            <a:pPr marL="700088" lvl="1" indent="-342900">
              <a:lnSpc>
                <a:spcPct val="150000"/>
              </a:lnSpc>
              <a:buAutoNum type="arabicPeriod"/>
            </a:pPr>
            <a:r>
              <a:rPr lang="nl-NL" dirty="0" err="1" smtClean="0"/>
              <a:t>Dropout</a:t>
            </a:r>
            <a:r>
              <a:rPr lang="nl-NL" dirty="0" smtClean="0"/>
              <a:t> </a:t>
            </a:r>
            <a:r>
              <a:rPr lang="nl-NL" dirty="0" err="1" smtClean="0"/>
              <a:t>might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suitable</a:t>
            </a:r>
            <a:r>
              <a:rPr lang="nl-NL" dirty="0" smtClean="0"/>
              <a:t>, but found dropblock </a:t>
            </a:r>
            <a:r>
              <a:rPr lang="nl-NL" dirty="0" err="1" smtClean="0"/>
              <a:t>which</a:t>
            </a:r>
            <a:r>
              <a:rPr lang="nl-NL" dirty="0" smtClean="0"/>
              <a:t> I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in </a:t>
            </a:r>
            <a:r>
              <a:rPr lang="nl-NL" dirty="0" err="1" smtClean="0"/>
              <a:t>resnet</a:t>
            </a:r>
            <a:r>
              <a:rPr lang="nl-NL" dirty="0" smtClean="0"/>
              <a:t> (</a:t>
            </a:r>
            <a:r>
              <a:rPr lang="nl-NL" dirty="0" err="1" smtClean="0"/>
              <a:t>done</a:t>
            </a:r>
            <a:r>
              <a:rPr lang="nl-NL" dirty="0" smtClean="0"/>
              <a:t>). (</a:t>
            </a:r>
            <a:r>
              <a:rPr lang="nl-NL" dirty="0" smtClean="0">
                <a:hlinkClick r:id="rId2" action="ppaction://hlinksldjump"/>
              </a:rPr>
              <a:t>https</a:t>
            </a:r>
            <a:r>
              <a:rPr lang="nl-NL" dirty="0">
                <a:hlinkClick r:id="rId2" action="ppaction://hlinksldjump"/>
              </a:rPr>
              <a:t>://</a:t>
            </a:r>
            <a:r>
              <a:rPr lang="nl-NL" dirty="0" smtClean="0">
                <a:hlinkClick r:id="rId2" action="ppaction://hlinksldjump"/>
              </a:rPr>
              <a:t>arxiv.org/abs/1810.12890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6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If per tumor:</a:t>
            </a:r>
          </a:p>
          <a:p>
            <a:pPr marL="700088" lvl="1" indent="-342900">
              <a:buAutoNum type="arabicPeriod"/>
            </a:pPr>
            <a:r>
              <a:rPr lang="en-US" dirty="0" smtClean="0"/>
              <a:t>Some tumor only have several slices, if I need to add extra slices, this would include other tumors.</a:t>
            </a:r>
          </a:p>
          <a:p>
            <a:pPr marL="700088" lvl="1" indent="-342900">
              <a:buAutoNum type="arabicPeriod"/>
            </a:pPr>
            <a:r>
              <a:rPr lang="en-US" dirty="0" smtClean="0"/>
              <a:t>Some tumor slices are overlapped. –</a:t>
            </a:r>
            <a:r>
              <a:rPr lang="en-US" dirty="0" err="1" smtClean="0"/>
              <a:t>eg</a:t>
            </a:r>
            <a:r>
              <a:rPr lang="en-US" dirty="0" smtClean="0"/>
              <a:t>: tumor1 slice range:(20,30),tumor2 slice range(26,30)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err="1" smtClean="0"/>
              <a:t>Possible</a:t>
            </a:r>
            <a:r>
              <a:rPr lang="nl-NL" sz="2400" dirty="0" smtClean="0"/>
              <a:t> solution</a:t>
            </a:r>
            <a:endParaRPr lang="nl-NL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48613"/>
              </p:ext>
            </p:extLst>
          </p:nvPr>
        </p:nvGraphicFramePr>
        <p:xfrm>
          <a:off x="44450" y="1071563"/>
          <a:ext cx="8794751" cy="3987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1453177675"/>
                    </a:ext>
                  </a:extLst>
                </a:gridCol>
                <a:gridCol w="3093540">
                  <a:extLst>
                    <a:ext uri="{9D8B030D-6E8A-4147-A177-3AD203B41FA5}">
                      <a16:colId xmlns:a16="http://schemas.microsoft.com/office/drawing/2014/main" val="2850409060"/>
                    </a:ext>
                  </a:extLst>
                </a:gridCol>
                <a:gridCol w="1603873">
                  <a:extLst>
                    <a:ext uri="{9D8B030D-6E8A-4147-A177-3AD203B41FA5}">
                      <a16:colId xmlns:a16="http://schemas.microsoft.com/office/drawing/2014/main" val="3409474983"/>
                    </a:ext>
                  </a:extLst>
                </a:gridCol>
                <a:gridCol w="2198688">
                  <a:extLst>
                    <a:ext uri="{9D8B030D-6E8A-4147-A177-3AD203B41FA5}">
                      <a16:colId xmlns:a16="http://schemas.microsoft.com/office/drawing/2014/main" val="1966070437"/>
                    </a:ext>
                  </a:extLst>
                </a:gridCol>
              </a:tblGrid>
              <a:tr h="35009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679487"/>
                  </a:ext>
                </a:extLst>
              </a:tr>
              <a:tr h="12199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</a:t>
                      </a:r>
                      <a:r>
                        <a:rPr lang="en-US" sz="1200" baseline="0" dirty="0" smtClean="0"/>
                        <a:t> tumor slices are overlapped –</a:t>
                      </a:r>
                      <a:r>
                        <a:rPr lang="en-US" sz="1200" baseline="0" dirty="0" err="1" smtClean="0"/>
                        <a:t>eg</a:t>
                      </a:r>
                      <a:r>
                        <a:rPr lang="en-US" sz="1200" baseline="0" dirty="0" smtClean="0"/>
                        <a:t>: one patient has 3 tumors, ranges are (1,15),(18,28),(24,30)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slices that are overlapped, treat it like a single tumor –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(1,15),(18,30)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smaller bounding box(not fixed size) for each tumor instead of the whole liver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Slices may have multiple tumors</a:t>
                      </a:r>
                    </a:p>
                    <a:p>
                      <a:pPr marL="0" indent="0" algn="l" defTabSz="685800" rtl="0" eaLnBrk="1" latinLnBrk="0" hangingPunct="1"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May lose some information of liver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can add some  slices for one tumor</a:t>
                      </a:r>
                    </a:p>
                    <a:p>
                      <a:pPr marL="0" algn="l" defTabSz="6858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Can better make sure all the bounding box include a single tumor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49746"/>
                  </a:ext>
                </a:extLst>
              </a:tr>
              <a:tr h="241708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one tumor, only have several slices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Resample to 0.5 mm? (..Not sure)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expand based on per patient –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first include overlapped slices, then expand to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adjancet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slices: (1,15),(18,28),(24,30)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(1,15),(18,30) (1,18),(18,30); for lower bound and upper bound can add extra slices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(18,30) (18,30+10)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sure if it is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reasonable but then the size would be ideal </a:t>
                      </a:r>
                    </a:p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Enlarge slices range, and better take advantage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zh-CN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thoses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middle slices between two tumors.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342900" algn="l" defTabSz="685800" rtl="0" eaLnBrk="1" latinLnBrk="0" hangingPunct="1">
                        <a:buAutoNum type="arabicPeriod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ideal size</a:t>
                      </a:r>
                    </a:p>
                    <a:p>
                      <a:pPr marL="0" marR="0" lvl="0" indent="-3429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for pre-processing but can also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2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</a:t>
            </a:r>
            <a:endParaRPr lang="nl-NL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Noticed that some overlapped tumors are small, and with few slices. so maybe also can set a relative </a:t>
            </a:r>
            <a:r>
              <a:rPr lang="en-US" dirty="0" smtClean="0"/>
              <a:t>threshold(medium, or quantile…) </a:t>
            </a:r>
            <a:r>
              <a:rPr lang="en-US" dirty="0" smtClean="0"/>
              <a:t>to filter some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large tumors”?,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E</a:t>
            </a:r>
            <a:r>
              <a:rPr lang="en-US" altLang="zh-CN" sz="2400" dirty="0" err="1" smtClean="0"/>
              <a:t>xample</a:t>
            </a:r>
            <a:endParaRPr lang="nl-NL" sz="24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06399" y="1435100"/>
            <a:ext cx="4739465" cy="32316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irst extract each single 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tumor –&gt;resample to (0.7,0.7,1)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  <a:sym typeface="Wingdings" panose="05000000000000000000" pitchFamily="2" charset="2"/>
              </a:rPr>
              <a:t>extract each component as a single tumor</a:t>
            </a: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Include overlapped slices as a single tumor (599 tumors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)—&gt; </a:t>
            </a:r>
            <a:r>
              <a:rPr lang="en-US" altLang="zh-CN" sz="12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eg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:(1,15),(16,20),(17,26)</a:t>
            </a: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  <a:sym typeface="Wingdings" panose="05000000000000000000" pitchFamily="2" charset="2"/>
              </a:rPr>
              <a:t>(1,15),(16,26)</a:t>
            </a: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Crop with liver bounding box and each tumor’s slices range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Resample to 0.74,0.74,1 mm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2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Slices plot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zh-CN" sz="12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buAutoNum type="arabicPeriod"/>
            </a:pPr>
            <a:endParaRPr lang="en-US" altLang="zh-CN" sz="120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228600" indent="-228600">
              <a:buAutoNum type="arabicPeriod"/>
            </a:pPr>
            <a:endParaRPr lang="en-US" sz="120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78" y="1057063"/>
            <a:ext cx="4084122" cy="30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Exps</a:t>
            </a:r>
            <a:r>
              <a:rPr lang="en-US" sz="2400" dirty="0" smtClean="0"/>
              <a:t> set</a:t>
            </a:r>
            <a:endParaRPr lang="nl-NL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98550"/>
              </p:ext>
            </p:extLst>
          </p:nvPr>
        </p:nvGraphicFramePr>
        <p:xfrm>
          <a:off x="876300" y="949568"/>
          <a:ext cx="7391400" cy="2278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151093849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410497076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858552998"/>
                    </a:ext>
                  </a:extLst>
                </a:gridCol>
              </a:tblGrid>
              <a:tr h="197533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4561"/>
                  </a:ext>
                </a:extLst>
              </a:tr>
              <a:tr h="349064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</a:t>
                      </a:r>
                      <a:r>
                        <a:rPr lang="en-US" baseline="0" dirty="0" smtClean="0"/>
                        <a:t> + reduce feature 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11236"/>
                  </a:ext>
                </a:extLst>
              </a:tr>
              <a:tr h="257391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Resnet10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 + </a:t>
                      </a:r>
                      <a:r>
                        <a:rPr lang="en-US" dirty="0" err="1" smtClean="0"/>
                        <a:t>Dropblock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33910"/>
                  </a:ext>
                </a:extLst>
              </a:tr>
              <a:tr h="391466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Swin</a:t>
                      </a:r>
                      <a:r>
                        <a:rPr lang="en-US" dirty="0" smtClean="0"/>
                        <a:t>-transformer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57662"/>
                  </a:ext>
                </a:extLst>
              </a:tr>
              <a:tr h="257391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Swin</a:t>
                      </a:r>
                      <a:r>
                        <a:rPr lang="en-US" dirty="0" smtClean="0"/>
                        <a:t>-transformer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 + dropout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77973"/>
                  </a:ext>
                </a:extLst>
              </a:tr>
              <a:tr h="349064"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r>
                        <a:rPr lang="en-US" baseline="0" dirty="0" smtClean="0"/>
                        <a:t> tumor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98691"/>
                  </a:ext>
                </a:extLst>
              </a:tr>
              <a:tr h="257391">
                <a:tc>
                  <a:txBody>
                    <a:bodyPr/>
                    <a:lstStyle/>
                    <a:p>
                      <a:r>
                        <a:rPr lang="en-US" dirty="0" smtClean="0"/>
                        <a:t>Per</a:t>
                      </a:r>
                      <a:r>
                        <a:rPr lang="en-US" baseline="0" dirty="0" smtClean="0"/>
                        <a:t> 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854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46185" y="3783142"/>
            <a:ext cx="6746630" cy="5539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For 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resnet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, input raw data; For 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Swin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-transformer, padding with Crop to (256,256,64)</a:t>
            </a:r>
          </a:p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For the parameters will do some 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pre-</a:t>
            </a:r>
            <a:r>
              <a:rPr lang="en-US" sz="1000" i="0" kern="0" dirty="0" err="1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exps</a:t>
            </a: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 to see if it works.</a:t>
            </a:r>
          </a:p>
          <a:p>
            <a:pPr marL="228600" indent="-228600">
              <a:buAutoNum type="arabicPeriod"/>
            </a:pPr>
            <a:r>
              <a:rPr lang="en-US" sz="1000" i="0" kern="0" dirty="0" smtClean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Per tumor is still to be decided how to extract.</a:t>
            </a:r>
            <a:endParaRPr lang="en-US" sz="1000" i="0" kern="0" dirty="0" smtClean="0">
              <a:solidFill>
                <a:srgbClr val="0C2074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:ma14="http://schemas.microsoft.com/office/mac/drawingml/2011/main" xmlns="" val="1"/>
          </a:ex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0D1F74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r="http://schemas.openxmlformats.org/officeDocument/2006/relationships" xmlns:p="http://schemas.openxmlformats.org/presentationml/2006/main"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1217_Basis_PPT_ENG_LB_PPTfix_mrt18" id="{A42F3B30-F3B8-48E3-B99D-96685C202CF4}" vid="{B8CDF80C-8FB1-454E-A4DE-89DF32FA85F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C4D1781F103C4CAE9C36F6A0638E4F" ma:contentTypeVersion="7" ma:contentTypeDescription="Een nieuw document maken." ma:contentTypeScope="" ma:versionID="b74c8aab2f23c1dbe02606436280f9ab">
  <xsd:schema xmlns:xsd="http://www.w3.org/2001/XMLSchema" xmlns:xs="http://www.w3.org/2001/XMLSchema" xmlns:p="http://schemas.microsoft.com/office/2006/metadata/properties" xmlns:ns2="d8beefeb-2a5f-4d95-bbb5-4376f9afd5c1" xmlns:ns3="937a07c1-e8ba-40d3-98df-4dc5151a23ea" targetNamespace="http://schemas.microsoft.com/office/2006/metadata/properties" ma:root="true" ma:fieldsID="8437adb886e3c69d8d6a7301d738799c" ns2:_="" ns3:_="">
    <xsd:import namespace="d8beefeb-2a5f-4d95-bbb5-4376f9afd5c1"/>
    <xsd:import namespace="937a07c1-e8ba-40d3-98df-4dc5151a23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efeb-2a5f-4d95-bbb5-4376f9afd5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a07c1-e8ba-40d3-98df-4dc5151a2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B00B5-2C30-49D5-93AC-95E60FFE3BF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37a07c1-e8ba-40d3-98df-4dc5151a23ea"/>
    <ds:schemaRef ds:uri="d8beefeb-2a5f-4d95-bbb5-4376f9afd5c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40E59D-62F1-41F7-B9C0-E3986AFD1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beefeb-2a5f-4d95-bbb5-4376f9afd5c1"/>
    <ds:schemaRef ds:uri="937a07c1-e8ba-40d3-98df-4dc5151a2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3E749-6F13-4B93-869B-8D642FE5C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5524</TotalTime>
  <Words>518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黑体</vt:lpstr>
      <vt:lpstr>Arial</vt:lpstr>
      <vt:lpstr>Arial Black</vt:lpstr>
      <vt:lpstr>Wingdings</vt:lpstr>
      <vt:lpstr>Basis-slide</vt:lpstr>
      <vt:lpstr>PowerPoint Presentation</vt:lpstr>
      <vt:lpstr>Now’s probelm –Who can save </vt:lpstr>
      <vt:lpstr>Method</vt:lpstr>
      <vt:lpstr>Problems</vt:lpstr>
      <vt:lpstr>Possible solution</vt:lpstr>
      <vt:lpstr>Another</vt:lpstr>
      <vt:lpstr>Example</vt:lpstr>
      <vt:lpstr>Exps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奕洲 刘</dc:creator>
  <cp:lastModifiedBy>Yizhou Liu</cp:lastModifiedBy>
  <cp:revision>87</cp:revision>
  <dcterms:created xsi:type="dcterms:W3CDTF">2023-09-27T15:34:29Z</dcterms:created>
  <dcterms:modified xsi:type="dcterms:W3CDTF">2024-02-12T12:14:34Z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0x0101005FC4D1781F103C4CAE9C36F6A0638E4F</vt:lpwstr>
  </property>
</Properties>
</file>