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315" r:id="rId7"/>
    <p:sldId id="317" r:id="rId8"/>
    <p:sldId id="310" r:id="rId9"/>
    <p:sldId id="314" r:id="rId10"/>
    <p:sldId id="309" r:id="rId11"/>
    <p:sldId id="312" r:id="rId1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ou Liu" initials="YL" lastIdx="2" clrIdx="0">
    <p:extLst>
      <p:ext uri="{19B8F6BF-5375-455C-9EA6-DF929625EA0E}">
        <p15:presenceInfo xmlns:p15="http://schemas.microsoft.com/office/powerpoint/2012/main" userId="S-1-5-21-932686498-1610486119-1155464205-35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EE17C-9568-40CB-9B7E-F7D25193BF1B}" v="41" dt="2023-11-20T11:44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5"/>
    <p:restoredTop sz="94606"/>
  </p:normalViewPr>
  <p:slideViewPr>
    <p:cSldViewPr snapToGrid="0" snapToObjects="1">
      <p:cViewPr varScale="1">
        <p:scale>
          <a:sx n="144" d="100"/>
          <a:sy n="144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洲 刘" userId="5b61419a1879293b" providerId="LiveId" clId="{E1BEE17C-9568-40CB-9B7E-F7D25193BF1B}"/>
    <pc:docChg chg="undo custSel addSld delSld modSld sldOrd">
      <pc:chgData name="奕洲 刘" userId="5b61419a1879293b" providerId="LiveId" clId="{E1BEE17C-9568-40CB-9B7E-F7D25193BF1B}" dt="2023-11-20T11:45:40.392" v="1273" actId="20577"/>
      <pc:docMkLst>
        <pc:docMk/>
      </pc:docMkLst>
      <pc:sldChg chg="modSp mod">
        <pc:chgData name="奕洲 刘" userId="5b61419a1879293b" providerId="LiveId" clId="{E1BEE17C-9568-40CB-9B7E-F7D25193BF1B}" dt="2023-11-20T09:22:14.620" v="18" actId="20577"/>
        <pc:sldMkLst>
          <pc:docMk/>
          <pc:sldMk cId="1661422900" sldId="268"/>
        </pc:sldMkLst>
        <pc:spChg chg="mod">
          <ac:chgData name="奕洲 刘" userId="5b61419a1879293b" providerId="LiveId" clId="{E1BEE17C-9568-40CB-9B7E-F7D25193BF1B}" dt="2023-11-20T09:22:14.620" v="18" actId="20577"/>
          <ac:spMkLst>
            <pc:docMk/>
            <pc:sldMk cId="1661422900" sldId="268"/>
            <ac:spMk id="15" creationId="{00000000-0000-0000-0000-000000000000}"/>
          </ac:spMkLst>
        </pc:spChg>
      </pc:sldChg>
      <pc:sldChg chg="modSp mod">
        <pc:chgData name="奕洲 刘" userId="5b61419a1879293b" providerId="LiveId" clId="{E1BEE17C-9568-40CB-9B7E-F7D25193BF1B}" dt="2023-11-20T09:34:14.565" v="164" actId="20577"/>
        <pc:sldMkLst>
          <pc:docMk/>
          <pc:sldMk cId="1849622509" sldId="271"/>
        </pc:sldMkLst>
        <pc:spChg chg="mod">
          <ac:chgData name="奕洲 刘" userId="5b61419a1879293b" providerId="LiveId" clId="{E1BEE17C-9568-40CB-9B7E-F7D25193BF1B}" dt="2023-11-20T09:22:34.025" v="43" actId="20577"/>
          <ac:spMkLst>
            <pc:docMk/>
            <pc:sldMk cId="1849622509" sldId="271"/>
            <ac:spMk id="2" creationId="{00000000-0000-0000-0000-000000000000}"/>
          </ac:spMkLst>
        </pc:spChg>
        <pc:spChg chg="mod">
          <ac:chgData name="奕洲 刘" userId="5b61419a1879293b" providerId="LiveId" clId="{E1BEE17C-9568-40CB-9B7E-F7D25193BF1B}" dt="2023-11-20T09:34:14.565" v="164" actId="20577"/>
          <ac:spMkLst>
            <pc:docMk/>
            <pc:sldMk cId="1849622509" sldId="271"/>
            <ac:spMk id="4" creationId="{00000000-0000-0000-0000-000000000000}"/>
          </ac:spMkLst>
        </pc:spChg>
      </pc:sldChg>
      <pc:sldChg chg="addSp delSp modSp mod">
        <pc:chgData name="奕洲 刘" userId="5b61419a1879293b" providerId="LiveId" clId="{E1BEE17C-9568-40CB-9B7E-F7D25193BF1B}" dt="2023-11-20T11:43:52.128" v="1098" actId="114"/>
        <pc:sldMkLst>
          <pc:docMk/>
          <pc:sldMk cId="261459085" sldId="272"/>
        </pc:sldMkLst>
        <pc:spChg chg="del">
          <ac:chgData name="奕洲 刘" userId="5b61419a1879293b" providerId="LiveId" clId="{E1BEE17C-9568-40CB-9B7E-F7D25193BF1B}" dt="2023-11-20T09:37:25.312" v="165" actId="478"/>
          <ac:spMkLst>
            <pc:docMk/>
            <pc:sldMk cId="261459085" sldId="272"/>
            <ac:spMk id="2" creationId="{00000000-0000-0000-0000-000000000000}"/>
          </ac:spMkLst>
        </pc:spChg>
        <pc:spChg chg="add mod">
          <ac:chgData name="奕洲 刘" userId="5b61419a1879293b" providerId="LiveId" clId="{E1BEE17C-9568-40CB-9B7E-F7D25193BF1B}" dt="2023-11-20T09:37:30.992" v="182" actId="20577"/>
          <ac:spMkLst>
            <pc:docMk/>
            <pc:sldMk cId="261459085" sldId="272"/>
            <ac:spMk id="4" creationId="{7EE4C5F2-5181-B9FF-E8E5-DEEECFFFBCE5}"/>
          </ac:spMkLst>
        </pc:spChg>
        <pc:spChg chg="add mod">
          <ac:chgData name="奕洲 刘" userId="5b61419a1879293b" providerId="LiveId" clId="{E1BEE17C-9568-40CB-9B7E-F7D25193BF1B}" dt="2023-11-20T11:43:52.128" v="1098" actId="114"/>
          <ac:spMkLst>
            <pc:docMk/>
            <pc:sldMk cId="261459085" sldId="272"/>
            <ac:spMk id="7" creationId="{1FBFEC3D-D19E-F555-66AE-D4A27D8166EE}"/>
          </ac:spMkLst>
        </pc:spChg>
        <pc:picChg chg="add mod">
          <ac:chgData name="奕洲 刘" userId="5b61419a1879293b" providerId="LiveId" clId="{E1BEE17C-9568-40CB-9B7E-F7D25193BF1B}" dt="2023-11-20T11:43:35.340" v="1072" actId="1076"/>
          <ac:picMkLst>
            <pc:docMk/>
            <pc:sldMk cId="261459085" sldId="272"/>
            <ac:picMk id="6" creationId="{8AD73EFB-A03C-A565-0CD1-8D58D1B9A85D}"/>
          </ac:picMkLst>
        </pc:picChg>
        <pc:picChg chg="del">
          <ac:chgData name="奕洲 刘" userId="5b61419a1879293b" providerId="LiveId" clId="{E1BEE17C-9568-40CB-9B7E-F7D25193BF1B}" dt="2023-11-20T09:37:25.851" v="166" actId="478"/>
          <ac:picMkLst>
            <pc:docMk/>
            <pc:sldMk cId="261459085" sldId="272"/>
            <ac:picMk id="17" creationId="{5A3DAB0D-1311-D195-55FF-50A325C3D1E6}"/>
          </ac:picMkLst>
        </pc:picChg>
      </pc:sldChg>
      <pc:sldChg chg="delSp modSp mod">
        <pc:chgData name="奕洲 刘" userId="5b61419a1879293b" providerId="LiveId" clId="{E1BEE17C-9568-40CB-9B7E-F7D25193BF1B}" dt="2023-11-20T10:41:55.719" v="1041" actId="20577"/>
        <pc:sldMkLst>
          <pc:docMk/>
          <pc:sldMk cId="2149419668" sldId="276"/>
        </pc:sldMkLst>
        <pc:spChg chg="mod">
          <ac:chgData name="奕洲 刘" userId="5b61419a1879293b" providerId="LiveId" clId="{E1BEE17C-9568-40CB-9B7E-F7D25193BF1B}" dt="2023-11-20T10:31:15.895" v="748" actId="20577"/>
          <ac:spMkLst>
            <pc:docMk/>
            <pc:sldMk cId="2149419668" sldId="276"/>
            <ac:spMk id="2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8.232" v="751" actId="478"/>
          <ac:spMkLst>
            <pc:docMk/>
            <pc:sldMk cId="2149419668" sldId="276"/>
            <ac:spMk id="3" creationId="{A921B1EC-ECFC-E6F6-3CF7-8043CA517CF7}"/>
          </ac:spMkLst>
        </pc:spChg>
        <pc:spChg chg="mod">
          <ac:chgData name="奕洲 刘" userId="5b61419a1879293b" providerId="LiveId" clId="{E1BEE17C-9568-40CB-9B7E-F7D25193BF1B}" dt="2023-11-20T10:41:55.719" v="1041" actId="20577"/>
          <ac:spMkLst>
            <pc:docMk/>
            <pc:sldMk cId="2149419668" sldId="276"/>
            <ac:spMk id="4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7.858" v="750" actId="478"/>
          <ac:spMkLst>
            <pc:docMk/>
            <pc:sldMk cId="2149419668" sldId="276"/>
            <ac:spMk id="5" creationId="{B9C4C57D-4E57-8CE2-DB3E-32EAB9BF28BC}"/>
          </ac:spMkLst>
        </pc:spChg>
        <pc:spChg chg="del">
          <ac:chgData name="奕洲 刘" userId="5b61419a1879293b" providerId="LiveId" clId="{E1BEE17C-9568-40CB-9B7E-F7D25193BF1B}" dt="2023-11-20T10:31:18.634" v="752" actId="478"/>
          <ac:spMkLst>
            <pc:docMk/>
            <pc:sldMk cId="2149419668" sldId="276"/>
            <ac:spMk id="6" creationId="{63A173E5-3A56-A7E6-3C82-EBFB4CFA380A}"/>
          </ac:spMkLst>
        </pc:spChg>
        <pc:spChg chg="del">
          <ac:chgData name="奕洲 刘" userId="5b61419a1879293b" providerId="LiveId" clId="{E1BEE17C-9568-40CB-9B7E-F7D25193BF1B}" dt="2023-11-20T10:31:21.512" v="753" actId="478"/>
          <ac:spMkLst>
            <pc:docMk/>
            <pc:sldMk cId="2149419668" sldId="276"/>
            <ac:spMk id="7" creationId="{9B6C05AF-8736-ADEC-E64A-7D2158F5E14F}"/>
          </ac:spMkLst>
        </pc:spChg>
        <pc:spChg chg="del">
          <ac:chgData name="奕洲 刘" userId="5b61419a1879293b" providerId="LiveId" clId="{E1BEE17C-9568-40CB-9B7E-F7D25193BF1B}" dt="2023-11-20T10:31:17.457" v="749" actId="478"/>
          <ac:spMkLst>
            <pc:docMk/>
            <pc:sldMk cId="2149419668" sldId="276"/>
            <ac:spMk id="8" creationId="{BA654538-FBBE-B840-B60B-FC73FA622942}"/>
          </ac:spMkLst>
        </pc:spChg>
      </pc:sldChg>
      <pc:sldChg chg="del">
        <pc:chgData name="奕洲 刘" userId="5b61419a1879293b" providerId="LiveId" clId="{E1BEE17C-9568-40CB-9B7E-F7D25193BF1B}" dt="2023-11-20T10:42:02.860" v="1042" actId="2696"/>
        <pc:sldMkLst>
          <pc:docMk/>
          <pc:sldMk cId="2951328353" sldId="277"/>
        </pc:sldMkLst>
      </pc:sldChg>
      <pc:sldChg chg="addSp delSp modSp add mod">
        <pc:chgData name="奕洲 刘" userId="5b61419a1879293b" providerId="LiveId" clId="{E1BEE17C-9568-40CB-9B7E-F7D25193BF1B}" dt="2023-11-20T11:45:40.392" v="1273" actId="20577"/>
        <pc:sldMkLst>
          <pc:docMk/>
          <pc:sldMk cId="1770468471" sldId="278"/>
        </pc:sldMkLst>
        <pc:spChg chg="add mod">
          <ac:chgData name="奕洲 刘" userId="5b61419a1879293b" providerId="LiveId" clId="{E1BEE17C-9568-40CB-9B7E-F7D25193BF1B}" dt="2023-11-20T11:45:40.392" v="1273" actId="20577"/>
          <ac:spMkLst>
            <pc:docMk/>
            <pc:sldMk cId="1770468471" sldId="278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38.461" v="523" actId="20577"/>
          <ac:spMkLst>
            <pc:docMk/>
            <pc:sldMk cId="1770468471" sldId="278"/>
            <ac:spMk id="4" creationId="{7EE4C5F2-5181-B9FF-E8E5-DEEECFFFBCE5}"/>
          </ac:spMkLst>
        </pc:spChg>
        <pc:picChg chg="del">
          <ac:chgData name="奕洲 刘" userId="5b61419a1879293b" providerId="LiveId" clId="{E1BEE17C-9568-40CB-9B7E-F7D25193BF1B}" dt="2023-11-20T09:43:08.315" v="191" actId="478"/>
          <ac:picMkLst>
            <pc:docMk/>
            <pc:sldMk cId="1770468471" sldId="278"/>
            <ac:picMk id="6" creationId="{8AD73EFB-A03C-A565-0CD1-8D58D1B9A85D}"/>
          </ac:picMkLst>
        </pc:picChg>
      </pc:sldChg>
      <pc:sldChg chg="addSp delSp modSp add mod">
        <pc:chgData name="奕洲 刘" userId="5b61419a1879293b" providerId="LiveId" clId="{E1BEE17C-9568-40CB-9B7E-F7D25193BF1B}" dt="2023-11-20T11:43:18.076" v="1070" actId="1076"/>
        <pc:sldMkLst>
          <pc:docMk/>
          <pc:sldMk cId="798008575" sldId="279"/>
        </pc:sldMkLst>
        <pc:spChg chg="del">
          <ac:chgData name="奕洲 刘" userId="5b61419a1879293b" providerId="LiveId" clId="{E1BEE17C-9568-40CB-9B7E-F7D25193BF1B}" dt="2023-11-20T09:47:47.411" v="540" actId="478"/>
          <ac:spMkLst>
            <pc:docMk/>
            <pc:sldMk cId="798008575" sldId="279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44.699" v="539" actId="20577"/>
          <ac:spMkLst>
            <pc:docMk/>
            <pc:sldMk cId="798008575" sldId="279"/>
            <ac:spMk id="4" creationId="{7EE4C5F2-5181-B9FF-E8E5-DEEECFFFBCE5}"/>
          </ac:spMkLst>
        </pc:spChg>
        <pc:picChg chg="add mod ord">
          <ac:chgData name="奕洲 刘" userId="5b61419a1879293b" providerId="LiveId" clId="{E1BEE17C-9568-40CB-9B7E-F7D25193BF1B}" dt="2023-11-20T11:42:50.455" v="1065" actId="1076"/>
          <ac:picMkLst>
            <pc:docMk/>
            <pc:sldMk cId="798008575" sldId="279"/>
            <ac:picMk id="5" creationId="{B0DB109F-783A-79C6-A826-4337AE9E4738}"/>
          </ac:picMkLst>
        </pc:picChg>
        <pc:picChg chg="add mod modCrop">
          <ac:chgData name="奕洲 刘" userId="5b61419a1879293b" providerId="LiveId" clId="{E1BEE17C-9568-40CB-9B7E-F7D25193BF1B}" dt="2023-11-20T11:42:35.808" v="1058" actId="1076"/>
          <ac:picMkLst>
            <pc:docMk/>
            <pc:sldMk cId="798008575" sldId="279"/>
            <ac:picMk id="7" creationId="{4B67A53E-7E4E-2EB3-30E6-B76DF2C3F40D}"/>
          </ac:picMkLst>
        </pc:picChg>
        <pc:picChg chg="add mod">
          <ac:chgData name="奕洲 刘" userId="5b61419a1879293b" providerId="LiveId" clId="{E1BEE17C-9568-40CB-9B7E-F7D25193BF1B}" dt="2023-11-20T11:43:18.076" v="1070" actId="1076"/>
          <ac:picMkLst>
            <pc:docMk/>
            <pc:sldMk cId="798008575" sldId="279"/>
            <ac:picMk id="9" creationId="{5CC30D02-B2D9-566D-FB3C-65517298A130}"/>
          </ac:picMkLst>
        </pc:picChg>
      </pc:sldChg>
      <pc:sldChg chg="addSp delSp modSp add mod modNotesTx">
        <pc:chgData name="奕洲 刘" userId="5b61419a1879293b" providerId="LiveId" clId="{E1BEE17C-9568-40CB-9B7E-F7D25193BF1B}" dt="2023-11-20T10:30:51.400" v="727"/>
        <pc:sldMkLst>
          <pc:docMk/>
          <pc:sldMk cId="4294074038" sldId="280"/>
        </pc:sldMkLst>
        <pc:spChg chg="add del mod">
          <ac:chgData name="奕洲 刘" userId="5b61419a1879293b" providerId="LiveId" clId="{E1BEE17C-9568-40CB-9B7E-F7D25193BF1B}" dt="2023-11-20T10:11:53.810" v="603" actId="478"/>
          <ac:spMkLst>
            <pc:docMk/>
            <pc:sldMk cId="4294074038" sldId="280"/>
            <ac:spMk id="2" creationId="{0BECDD08-A53B-B49A-C62D-97B9FF1802D1}"/>
          </ac:spMkLst>
        </pc:spChg>
        <pc:spChg chg="mod">
          <ac:chgData name="奕洲 刘" userId="5b61419a1879293b" providerId="LiveId" clId="{E1BEE17C-9568-40CB-9B7E-F7D25193BF1B}" dt="2023-11-20T09:47:57.864" v="556" actId="20577"/>
          <ac:spMkLst>
            <pc:docMk/>
            <pc:sldMk cId="4294074038" sldId="280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4:54.936" v="643" actId="478"/>
          <ac:spMkLst>
            <pc:docMk/>
            <pc:sldMk cId="4294074038" sldId="280"/>
            <ac:spMk id="10" creationId="{E7AB1E1A-7800-836B-1877-3869B7686D1C}"/>
          </ac:spMkLst>
        </pc:spChg>
        <pc:spChg chg="add del mod">
          <ac:chgData name="奕洲 刘" userId="5b61419a1879293b" providerId="LiveId" clId="{E1BEE17C-9568-40CB-9B7E-F7D25193BF1B}" dt="2023-11-20T10:28:42.283" v="718" actId="22"/>
          <ac:spMkLst>
            <pc:docMk/>
            <pc:sldMk cId="4294074038" sldId="280"/>
            <ac:spMk id="17" creationId="{B37F25B7-78ED-0A41-F68A-C2015E72A2B0}"/>
          </ac:spMkLst>
        </pc:spChg>
        <pc:picChg chg="add del mod">
          <ac:chgData name="奕洲 刘" userId="5b61419a1879293b" providerId="LiveId" clId="{E1BEE17C-9568-40CB-9B7E-F7D25193BF1B}" dt="2023-11-20T10:11:57.739" v="609"/>
          <ac:picMkLst>
            <pc:docMk/>
            <pc:sldMk cId="4294074038" sldId="280"/>
            <ac:picMk id="5" creationId="{942D52CF-CDB3-BF04-91C5-48E3793AF2A2}"/>
          </ac:picMkLst>
        </pc:picChg>
        <pc:picChg chg="add mod">
          <ac:chgData name="奕洲 刘" userId="5b61419a1879293b" providerId="LiveId" clId="{E1BEE17C-9568-40CB-9B7E-F7D25193BF1B}" dt="2023-11-20T10:24:50.345" v="641" actId="1076"/>
          <ac:picMkLst>
            <pc:docMk/>
            <pc:sldMk cId="4294074038" sldId="280"/>
            <ac:picMk id="12" creationId="{004F0B9F-02FE-C4C6-9DB4-0BD8F6D7C455}"/>
          </ac:picMkLst>
        </pc:picChg>
        <pc:picChg chg="add del mod">
          <ac:chgData name="奕洲 刘" userId="5b61419a1879293b" providerId="LiveId" clId="{E1BEE17C-9568-40CB-9B7E-F7D25193BF1B}" dt="2023-11-20T10:25:34.550" v="648"/>
          <ac:picMkLst>
            <pc:docMk/>
            <pc:sldMk cId="4294074038" sldId="280"/>
            <ac:picMk id="15" creationId="{A86A4CF5-FA96-879F-A688-0D557CD68092}"/>
          </ac:picMkLst>
        </pc:picChg>
        <pc:picChg chg="add mod">
          <ac:chgData name="奕洲 刘" userId="5b61419a1879293b" providerId="LiveId" clId="{E1BEE17C-9568-40CB-9B7E-F7D25193BF1B}" dt="2023-11-20T10:12:01.020" v="612" actId="1076"/>
          <ac:picMkLst>
            <pc:docMk/>
            <pc:sldMk cId="4294074038" sldId="280"/>
            <ac:picMk id="1026" creationId="{DBBC4509-196F-9DF8-10FD-D41EEE4FBC80}"/>
          </ac:picMkLst>
        </pc:picChg>
        <pc:cxnChg chg="add del mod">
          <ac:chgData name="奕洲 刘" userId="5b61419a1879293b" providerId="LiveId" clId="{E1BEE17C-9568-40CB-9B7E-F7D25193BF1B}" dt="2023-11-20T10:12:32.805" v="614" actId="11529"/>
          <ac:cxnSpMkLst>
            <pc:docMk/>
            <pc:sldMk cId="4294074038" sldId="280"/>
            <ac:cxnSpMk id="7" creationId="{D599816B-FCF6-0FFD-46B6-B93817D52D79}"/>
          </ac:cxnSpMkLst>
        </pc:cxnChg>
        <pc:cxnChg chg="add mod">
          <ac:chgData name="奕洲 刘" userId="5b61419a1879293b" providerId="LiveId" clId="{E1BEE17C-9568-40CB-9B7E-F7D25193BF1B}" dt="2023-11-20T10:24:53.349" v="642" actId="14100"/>
          <ac:cxnSpMkLst>
            <pc:docMk/>
            <pc:sldMk cId="4294074038" sldId="280"/>
            <ac:cxnSpMk id="9" creationId="{CF3BDEEB-4B89-6D67-7564-3D2DD7D1A964}"/>
          </ac:cxnSpMkLst>
        </pc:cxnChg>
      </pc:sldChg>
      <pc:sldChg chg="delSp add del mod">
        <pc:chgData name="奕洲 刘" userId="5b61419a1879293b" providerId="LiveId" clId="{E1BEE17C-9568-40CB-9B7E-F7D25193BF1B}" dt="2023-11-20T10:26:00.942" v="662" actId="47"/>
        <pc:sldMkLst>
          <pc:docMk/>
          <pc:sldMk cId="3305478510" sldId="281"/>
        </pc:sldMkLst>
        <pc:picChg chg="del">
          <ac:chgData name="奕洲 刘" userId="5b61419a1879293b" providerId="LiveId" clId="{E1BEE17C-9568-40CB-9B7E-F7D25193BF1B}" dt="2023-11-20T10:25:42.043" v="651" actId="478"/>
          <ac:picMkLst>
            <pc:docMk/>
            <pc:sldMk cId="3305478510" sldId="281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0.881" v="650" actId="478"/>
          <ac:picMkLst>
            <pc:docMk/>
            <pc:sldMk cId="3305478510" sldId="281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3.512" v="652" actId="478"/>
          <ac:cxnSpMkLst>
            <pc:docMk/>
            <pc:sldMk cId="3305478510" sldId="281"/>
            <ac:cxnSpMk id="9" creationId="{CF3BDEEB-4B89-6D67-7564-3D2DD7D1A964}"/>
          </ac:cxnSpMkLst>
        </pc:cxnChg>
      </pc:sldChg>
      <pc:sldChg chg="addSp delSp modSp add mod">
        <pc:chgData name="奕洲 刘" userId="5b61419a1879293b" providerId="LiveId" clId="{E1BEE17C-9568-40CB-9B7E-F7D25193BF1B}" dt="2023-11-20T10:28:05.588" v="714" actId="14100"/>
        <pc:sldMkLst>
          <pc:docMk/>
          <pc:sldMk cId="2201578055" sldId="282"/>
        </pc:sldMkLst>
        <pc:spChg chg="mod">
          <ac:chgData name="奕洲 刘" userId="5b61419a1879293b" providerId="LiveId" clId="{E1BEE17C-9568-40CB-9B7E-F7D25193BF1B}" dt="2023-11-20T10:27:32.123" v="707" actId="20577"/>
          <ac:spMkLst>
            <pc:docMk/>
            <pc:sldMk cId="2201578055" sldId="282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7:34.616" v="709" actId="478"/>
          <ac:spMkLst>
            <pc:docMk/>
            <pc:sldMk cId="2201578055" sldId="282"/>
            <ac:spMk id="5" creationId="{0C8DA4DA-7E18-2159-4059-AC81DFD67B55}"/>
          </ac:spMkLst>
        </pc:spChg>
        <pc:picChg chg="add del mod modCrop">
          <ac:chgData name="奕洲 刘" userId="5b61419a1879293b" providerId="LiveId" clId="{E1BEE17C-9568-40CB-9B7E-F7D25193BF1B}" dt="2023-11-20T10:27:33.364" v="708" actId="478"/>
          <ac:picMkLst>
            <pc:docMk/>
            <pc:sldMk cId="2201578055" sldId="282"/>
            <ac:picMk id="3" creationId="{9E3CB656-AC73-0763-E0E7-2D3C5415BBC9}"/>
          </ac:picMkLst>
        </pc:picChg>
        <pc:picChg chg="add mod">
          <ac:chgData name="奕洲 刘" userId="5b61419a1879293b" providerId="LiveId" clId="{E1BEE17C-9568-40CB-9B7E-F7D25193BF1B}" dt="2023-11-20T10:28:05.588" v="714" actId="14100"/>
          <ac:picMkLst>
            <pc:docMk/>
            <pc:sldMk cId="2201578055" sldId="282"/>
            <ac:picMk id="7" creationId="{394AA924-C865-8084-BB9B-E8FD911117D7}"/>
          </ac:picMkLst>
        </pc:picChg>
        <pc:picChg chg="del">
          <ac:chgData name="奕洲 刘" userId="5b61419a1879293b" providerId="LiveId" clId="{E1BEE17C-9568-40CB-9B7E-F7D25193BF1B}" dt="2023-11-20T10:25:45.959" v="655" actId="478"/>
          <ac:picMkLst>
            <pc:docMk/>
            <pc:sldMk cId="2201578055" sldId="282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5.023" v="654" actId="478"/>
          <ac:picMkLst>
            <pc:docMk/>
            <pc:sldMk cId="2201578055" sldId="282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7.257" v="656" actId="478"/>
          <ac:cxnSpMkLst>
            <pc:docMk/>
            <pc:sldMk cId="2201578055" sldId="282"/>
            <ac:cxnSpMk id="9" creationId="{CF3BDEEB-4B89-6D67-7564-3D2DD7D1A964}"/>
          </ac:cxnSpMkLst>
        </pc:cxnChg>
      </pc:sldChg>
      <pc:sldChg chg="add ord">
        <pc:chgData name="奕洲 刘" userId="5b61419a1879293b" providerId="LiveId" clId="{E1BEE17C-9568-40CB-9B7E-F7D25193BF1B}" dt="2023-11-20T10:31:02.843" v="729"/>
        <pc:sldMkLst>
          <pc:docMk/>
          <pc:sldMk cId="2792012460" sldId="283"/>
        </pc:sldMkLst>
      </pc:sldChg>
      <pc:sldChg chg="addSp delSp modSp add mod">
        <pc:chgData name="奕洲 刘" userId="5b61419a1879293b" providerId="LiveId" clId="{E1BEE17C-9568-40CB-9B7E-F7D25193BF1B}" dt="2023-11-20T11:45:12.926" v="1245" actId="948"/>
        <pc:sldMkLst>
          <pc:docMk/>
          <pc:sldMk cId="655752025" sldId="284"/>
        </pc:sldMkLst>
        <pc:spChg chg="add mod">
          <ac:chgData name="奕洲 刘" userId="5b61419a1879293b" providerId="LiveId" clId="{E1BEE17C-9568-40CB-9B7E-F7D25193BF1B}" dt="2023-11-20T11:45:12.926" v="1245" actId="948"/>
          <ac:spMkLst>
            <pc:docMk/>
            <pc:sldMk cId="655752025" sldId="284"/>
            <ac:spMk id="2" creationId="{318E47A2-7C48-E580-3C23-D2644A0CC3FD}"/>
          </ac:spMkLst>
        </pc:spChg>
        <pc:spChg chg="add del mod">
          <ac:chgData name="奕洲 刘" userId="5b61419a1879293b" providerId="LiveId" clId="{E1BEE17C-9568-40CB-9B7E-F7D25193BF1B}" dt="2023-11-20T11:44:36.784" v="1172" actId="478"/>
          <ac:spMkLst>
            <pc:docMk/>
            <pc:sldMk cId="655752025" sldId="284"/>
            <ac:spMk id="3" creationId="{3D3F3F74-654F-A130-B1C5-38FDB06FF186}"/>
          </ac:spMkLst>
        </pc:spChg>
        <pc:spChg chg="mod">
          <ac:chgData name="奕洲 刘" userId="5b61419a1879293b" providerId="LiveId" clId="{E1BEE17C-9568-40CB-9B7E-F7D25193BF1B}" dt="2023-11-20T11:44:01.982" v="1109" actId="20577"/>
          <ac:spMkLst>
            <pc:docMk/>
            <pc:sldMk cId="655752025" sldId="284"/>
            <ac:spMk id="4" creationId="{7EE4C5F2-5181-B9FF-E8E5-DEEECFFFBCE5}"/>
          </ac:spMkLst>
        </pc:spChg>
        <pc:picChg chg="del mod">
          <ac:chgData name="奕洲 刘" userId="5b61419a1879293b" providerId="LiveId" clId="{E1BEE17C-9568-40CB-9B7E-F7D25193BF1B}" dt="2023-11-20T11:44:03.382" v="1111" actId="478"/>
          <ac:picMkLst>
            <pc:docMk/>
            <pc:sldMk cId="655752025" sldId="284"/>
            <ac:picMk id="7" creationId="{394AA924-C865-8084-BB9B-E8FD911117D7}"/>
          </ac:picMkLst>
        </pc:picChg>
      </pc:sldChg>
    </pc:docChg>
  </pc:docChgLst>
  <pc:docChgLst>
    <pc:chgData name="奕洲 刘" userId="5b61419a1879293b" providerId="LiveId" clId="{5F87152E-A888-42BC-8A81-80D834A93819}"/>
    <pc:docChg chg="custSel modSld">
      <pc:chgData name="奕洲 刘" userId="5b61419a1879293b" providerId="LiveId" clId="{5F87152E-A888-42BC-8A81-80D834A93819}" dt="2023-11-05T16:29:07.838" v="13" actId="22"/>
      <pc:docMkLst>
        <pc:docMk/>
      </pc:docMkLst>
      <pc:sldChg chg="addSp mod">
        <pc:chgData name="奕洲 刘" userId="5b61419a1879293b" providerId="LiveId" clId="{5F87152E-A888-42BC-8A81-80D834A93819}" dt="2023-11-05T16:29:07.838" v="13" actId="22"/>
        <pc:sldMkLst>
          <pc:docMk/>
          <pc:sldMk cId="1661422900" sldId="268"/>
        </pc:sldMkLst>
        <pc:spChg chg="add">
          <ac:chgData name="奕洲 刘" userId="5b61419a1879293b" providerId="LiveId" clId="{5F87152E-A888-42BC-8A81-80D834A93819}" dt="2023-11-05T16:29:07.838" v="13" actId="22"/>
          <ac:spMkLst>
            <pc:docMk/>
            <pc:sldMk cId="1661422900" sldId="268"/>
            <ac:spMk id="3" creationId="{2D89B076-32B2-1479-11DE-98D3A72428ED}"/>
          </ac:spMkLst>
        </pc:spChg>
      </pc:sldChg>
      <pc:sldChg chg="addSp delSp modSp mod">
        <pc:chgData name="奕洲 刘" userId="5b61419a1879293b" providerId="LiveId" clId="{5F87152E-A888-42BC-8A81-80D834A93819}" dt="2023-09-27T18:26:19.196" v="6" actId="14100"/>
        <pc:sldMkLst>
          <pc:docMk/>
          <pc:sldMk cId="261459085" sldId="272"/>
        </pc:sldMkLst>
        <pc:picChg chg="del">
          <ac:chgData name="奕洲 刘" userId="5b61419a1879293b" providerId="LiveId" clId="{5F87152E-A888-42BC-8A81-80D834A93819}" dt="2023-09-27T18:25:53.520" v="0" actId="478"/>
          <ac:picMkLst>
            <pc:docMk/>
            <pc:sldMk cId="261459085" sldId="272"/>
            <ac:picMk id="15" creationId="{64F9AC89-5B09-7A26-810D-4A19F48EA6E6}"/>
          </ac:picMkLst>
        </pc:picChg>
        <pc:picChg chg="add mod modCrop">
          <ac:chgData name="奕洲 刘" userId="5b61419a1879293b" providerId="LiveId" clId="{5F87152E-A888-42BC-8A81-80D834A93819}" dt="2023-09-27T18:26:19.196" v="6" actId="14100"/>
          <ac:picMkLst>
            <pc:docMk/>
            <pc:sldMk cId="261459085" sldId="272"/>
            <ac:picMk id="17" creationId="{5A3DAB0D-1311-D195-55FF-50A325C3D1E6}"/>
          </ac:picMkLst>
        </pc:picChg>
      </pc:sldChg>
      <pc:sldChg chg="modSp mod">
        <pc:chgData name="奕洲 刘" userId="5b61419a1879293b" providerId="LiveId" clId="{5F87152E-A888-42BC-8A81-80D834A93819}" dt="2023-09-27T18:26:32.755" v="12" actId="20577"/>
        <pc:sldMkLst>
          <pc:docMk/>
          <pc:sldMk cId="2149419668" sldId="276"/>
        </pc:sldMkLst>
        <pc:spChg chg="mod">
          <ac:chgData name="奕洲 刘" userId="5b61419a1879293b" providerId="LiveId" clId="{5F87152E-A888-42BC-8A81-80D834A93819}" dt="2023-09-27T18:26:32.755" v="12" actId="20577"/>
          <ac:spMkLst>
            <pc:docMk/>
            <pc:sldMk cId="2149419668" sldId="2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2074"/>
                </a:solidFill>
              </a:defRPr>
            </a:lvl1pPr>
          </a:lstStyle>
          <a:p>
            <a:r>
              <a:rPr lang="en-GB" noProof="0" dirty="0"/>
              <a:t>Click to edit title 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>
              <a:defRPr>
                <a:latin typeface="Arial" charset="0"/>
                <a:ea typeface="Arial" charset="0"/>
                <a:cs typeface="Arial" charset="0"/>
              </a:defRPr>
            </a:lvl5pPr>
            <a:lvl6pPr marL="0" indent="0">
              <a:buNone/>
              <a:defRPr/>
            </a:lvl6pPr>
            <a:lvl7pPr marL="0" indent="0">
              <a:buNone/>
              <a:tabLst/>
              <a:defRPr sz="1400"/>
            </a:lvl7pPr>
            <a:lvl8pPr marL="4763" indent="0">
              <a:buNone/>
              <a:tabLst/>
              <a:defRPr sz="1400"/>
            </a:lvl8pPr>
            <a:lvl9pPr marL="0" indent="0">
              <a:buNone/>
              <a:tabLst/>
              <a:defRPr sz="1400"/>
            </a:lvl9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8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 wrap="square"/>
          <a:lstStyle>
            <a:lvl1pPr algn="l">
              <a:defRPr baseline="0"/>
            </a:lvl1pPr>
            <a:lvl2pPr marL="357188" indent="-282575" algn="l">
              <a:buFont typeface="Wingdings" charset="2"/>
              <a:buChar char="§"/>
              <a:tabLst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3"/>
            <a:endParaRPr lang="en-GB" noProof="0" dirty="0"/>
          </a:p>
          <a:p>
            <a:pPr lvl="5"/>
            <a:endParaRPr lang="en-GB" noProof="0" dirty="0"/>
          </a:p>
        </p:txBody>
      </p:sp>
      <p:sp>
        <p:nvSpPr>
          <p:cNvPr id="9" name="Rechthoekige driehoek 8"/>
          <p:cNvSpPr/>
          <p:nvPr userDrawn="1"/>
        </p:nvSpPr>
        <p:spPr>
          <a:xfrm rot="5400000">
            <a:off x="0" y="0"/>
            <a:ext cx="726621" cy="726621"/>
          </a:xfrm>
          <a:prstGeom prst="rtTriangle">
            <a:avLst/>
          </a:prstGeom>
          <a:solidFill>
            <a:srgbClr val="86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86D2E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4593931"/>
            <a:ext cx="873461" cy="34647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45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45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37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137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238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 userDrawn="1"/>
        </p:nvSpPr>
        <p:spPr>
          <a:xfrm>
            <a:off x="238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330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330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422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422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 userDrawn="1"/>
        </p:nvSpPr>
        <p:spPr>
          <a:xfrm>
            <a:off x="514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 userDrawn="1"/>
        </p:nvSpPr>
        <p:spPr>
          <a:xfrm>
            <a:off x="514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 userDrawn="1"/>
        </p:nvSpPr>
        <p:spPr>
          <a:xfrm>
            <a:off x="616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616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 userDrawn="1"/>
        </p:nvSpPr>
        <p:spPr>
          <a:xfrm>
            <a:off x="708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 userDrawn="1"/>
        </p:nvSpPr>
        <p:spPr>
          <a:xfrm>
            <a:off x="708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 userDrawn="1"/>
        </p:nvSpPr>
        <p:spPr>
          <a:xfrm>
            <a:off x="807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 userDrawn="1"/>
        </p:nvSpPr>
        <p:spPr>
          <a:xfrm>
            <a:off x="807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 userDrawn="1"/>
        </p:nvSpPr>
        <p:spPr>
          <a:xfrm>
            <a:off x="899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899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 userDrawn="1"/>
        </p:nvSpPr>
        <p:spPr>
          <a:xfrm>
            <a:off x="1000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 userDrawn="1"/>
        </p:nvSpPr>
        <p:spPr>
          <a:xfrm>
            <a:off x="1000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 userDrawn="1"/>
        </p:nvSpPr>
        <p:spPr>
          <a:xfrm>
            <a:off x="1092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 userDrawn="1"/>
        </p:nvSpPr>
        <p:spPr>
          <a:xfrm>
            <a:off x="1092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 userDrawn="1"/>
        </p:nvSpPr>
        <p:spPr>
          <a:xfrm>
            <a:off x="1184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1184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 userDrawn="1"/>
        </p:nvSpPr>
        <p:spPr>
          <a:xfrm>
            <a:off x="1276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 userDrawn="1"/>
        </p:nvSpPr>
        <p:spPr>
          <a:xfrm>
            <a:off x="1276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 userDrawn="1"/>
        </p:nvSpPr>
        <p:spPr>
          <a:xfrm>
            <a:off x="1378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 userDrawn="1"/>
        </p:nvSpPr>
        <p:spPr>
          <a:xfrm>
            <a:off x="1378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hthoek 40"/>
          <p:cNvSpPr/>
          <p:nvPr userDrawn="1"/>
        </p:nvSpPr>
        <p:spPr>
          <a:xfrm>
            <a:off x="1470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 userDrawn="1"/>
        </p:nvSpPr>
        <p:spPr>
          <a:xfrm>
            <a:off x="1470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 userDrawn="1"/>
        </p:nvSpPr>
        <p:spPr>
          <a:xfrm>
            <a:off x="1569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 userDrawn="1"/>
        </p:nvSpPr>
        <p:spPr>
          <a:xfrm>
            <a:off x="1569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 userDrawn="1"/>
        </p:nvSpPr>
        <p:spPr>
          <a:xfrm>
            <a:off x="1661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 userDrawn="1"/>
        </p:nvSpPr>
        <p:spPr>
          <a:xfrm>
            <a:off x="1661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hthoek 46"/>
          <p:cNvSpPr/>
          <p:nvPr userDrawn="1"/>
        </p:nvSpPr>
        <p:spPr>
          <a:xfrm>
            <a:off x="1762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hthoek 47"/>
          <p:cNvSpPr/>
          <p:nvPr userDrawn="1"/>
        </p:nvSpPr>
        <p:spPr>
          <a:xfrm>
            <a:off x="1762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 userDrawn="1"/>
        </p:nvSpPr>
        <p:spPr>
          <a:xfrm>
            <a:off x="1854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 userDrawn="1"/>
        </p:nvSpPr>
        <p:spPr>
          <a:xfrm>
            <a:off x="1854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Rechthoek 50"/>
          <p:cNvSpPr/>
          <p:nvPr userDrawn="1"/>
        </p:nvSpPr>
        <p:spPr>
          <a:xfrm>
            <a:off x="1946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1946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 userDrawn="1"/>
        </p:nvSpPr>
        <p:spPr>
          <a:xfrm>
            <a:off x="2038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 userDrawn="1"/>
        </p:nvSpPr>
        <p:spPr>
          <a:xfrm>
            <a:off x="2038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 userDrawn="1"/>
        </p:nvSpPr>
        <p:spPr>
          <a:xfrm>
            <a:off x="2140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 userDrawn="1"/>
        </p:nvSpPr>
        <p:spPr>
          <a:xfrm>
            <a:off x="2140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/>
          <p:cNvSpPr/>
          <p:nvPr userDrawn="1"/>
        </p:nvSpPr>
        <p:spPr>
          <a:xfrm>
            <a:off x="2232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8" name="Rechthoek 57"/>
          <p:cNvSpPr/>
          <p:nvPr userDrawn="1"/>
        </p:nvSpPr>
        <p:spPr>
          <a:xfrm>
            <a:off x="2232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 userDrawn="1"/>
        </p:nvSpPr>
        <p:spPr>
          <a:xfrm>
            <a:off x="2331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 userDrawn="1"/>
        </p:nvSpPr>
        <p:spPr>
          <a:xfrm>
            <a:off x="2331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Rechthoek 60"/>
          <p:cNvSpPr/>
          <p:nvPr userDrawn="1"/>
        </p:nvSpPr>
        <p:spPr>
          <a:xfrm>
            <a:off x="2423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 userDrawn="1"/>
        </p:nvSpPr>
        <p:spPr>
          <a:xfrm>
            <a:off x="2423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 userDrawn="1"/>
        </p:nvSpPr>
        <p:spPr>
          <a:xfrm>
            <a:off x="2524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 userDrawn="1"/>
        </p:nvSpPr>
        <p:spPr>
          <a:xfrm>
            <a:off x="2524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 userDrawn="1"/>
        </p:nvSpPr>
        <p:spPr>
          <a:xfrm>
            <a:off x="2616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 userDrawn="1"/>
        </p:nvSpPr>
        <p:spPr>
          <a:xfrm>
            <a:off x="2616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7" name="Rechthoek 66"/>
          <p:cNvSpPr/>
          <p:nvPr userDrawn="1"/>
        </p:nvSpPr>
        <p:spPr>
          <a:xfrm>
            <a:off x="2708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 userDrawn="1"/>
        </p:nvSpPr>
        <p:spPr>
          <a:xfrm>
            <a:off x="2708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 userDrawn="1"/>
        </p:nvSpPr>
        <p:spPr>
          <a:xfrm>
            <a:off x="2800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 userDrawn="1"/>
        </p:nvSpPr>
        <p:spPr>
          <a:xfrm>
            <a:off x="2800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hoek 70"/>
          <p:cNvSpPr/>
          <p:nvPr userDrawn="1"/>
        </p:nvSpPr>
        <p:spPr>
          <a:xfrm>
            <a:off x="2902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hoek 71"/>
          <p:cNvSpPr/>
          <p:nvPr userDrawn="1"/>
        </p:nvSpPr>
        <p:spPr>
          <a:xfrm>
            <a:off x="2902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hoek 72"/>
          <p:cNvSpPr/>
          <p:nvPr userDrawn="1"/>
        </p:nvSpPr>
        <p:spPr>
          <a:xfrm>
            <a:off x="3000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/>
          <p:cNvSpPr/>
          <p:nvPr userDrawn="1"/>
        </p:nvSpPr>
        <p:spPr>
          <a:xfrm>
            <a:off x="3000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Rechthoek 74"/>
          <p:cNvSpPr/>
          <p:nvPr userDrawn="1"/>
        </p:nvSpPr>
        <p:spPr>
          <a:xfrm>
            <a:off x="3095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Rechthoek 75"/>
          <p:cNvSpPr/>
          <p:nvPr userDrawn="1"/>
        </p:nvSpPr>
        <p:spPr>
          <a:xfrm>
            <a:off x="3095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7" name="Rechthoek 76"/>
          <p:cNvSpPr/>
          <p:nvPr userDrawn="1"/>
        </p:nvSpPr>
        <p:spPr>
          <a:xfrm>
            <a:off x="3187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8" name="Rechthoek 77"/>
          <p:cNvSpPr/>
          <p:nvPr userDrawn="1"/>
        </p:nvSpPr>
        <p:spPr>
          <a:xfrm>
            <a:off x="3187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/>
          <p:cNvSpPr/>
          <p:nvPr userDrawn="1"/>
        </p:nvSpPr>
        <p:spPr>
          <a:xfrm>
            <a:off x="3288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0" name="Rechthoek 79"/>
          <p:cNvSpPr/>
          <p:nvPr userDrawn="1"/>
        </p:nvSpPr>
        <p:spPr>
          <a:xfrm>
            <a:off x="3288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1" name="Rechthoek 80"/>
          <p:cNvSpPr/>
          <p:nvPr userDrawn="1"/>
        </p:nvSpPr>
        <p:spPr>
          <a:xfrm>
            <a:off x="3381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2" name="Rechthoek 81"/>
          <p:cNvSpPr/>
          <p:nvPr userDrawn="1"/>
        </p:nvSpPr>
        <p:spPr>
          <a:xfrm>
            <a:off x="3381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Rechthoek 82"/>
          <p:cNvSpPr/>
          <p:nvPr userDrawn="1"/>
        </p:nvSpPr>
        <p:spPr>
          <a:xfrm>
            <a:off x="3473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/>
          <p:cNvSpPr/>
          <p:nvPr userDrawn="1"/>
        </p:nvSpPr>
        <p:spPr>
          <a:xfrm>
            <a:off x="3473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5" name="Rechthoek 84"/>
          <p:cNvSpPr/>
          <p:nvPr userDrawn="1"/>
        </p:nvSpPr>
        <p:spPr>
          <a:xfrm>
            <a:off x="3565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Rechthoek 85"/>
          <p:cNvSpPr/>
          <p:nvPr userDrawn="1"/>
        </p:nvSpPr>
        <p:spPr>
          <a:xfrm>
            <a:off x="3565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Rechthoek 86"/>
          <p:cNvSpPr/>
          <p:nvPr userDrawn="1"/>
        </p:nvSpPr>
        <p:spPr>
          <a:xfrm>
            <a:off x="3666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8" name="Rechthoek 87"/>
          <p:cNvSpPr/>
          <p:nvPr userDrawn="1"/>
        </p:nvSpPr>
        <p:spPr>
          <a:xfrm>
            <a:off x="3666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9" name="Rechthoek 88"/>
          <p:cNvSpPr/>
          <p:nvPr userDrawn="1"/>
        </p:nvSpPr>
        <p:spPr>
          <a:xfrm>
            <a:off x="3758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Rechthoek 89"/>
          <p:cNvSpPr/>
          <p:nvPr userDrawn="1"/>
        </p:nvSpPr>
        <p:spPr>
          <a:xfrm>
            <a:off x="3758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Rechthoek 90"/>
          <p:cNvSpPr/>
          <p:nvPr userDrawn="1"/>
        </p:nvSpPr>
        <p:spPr>
          <a:xfrm>
            <a:off x="3857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Rechthoek 91"/>
          <p:cNvSpPr/>
          <p:nvPr userDrawn="1"/>
        </p:nvSpPr>
        <p:spPr>
          <a:xfrm>
            <a:off x="3857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Rechthoek 92"/>
          <p:cNvSpPr/>
          <p:nvPr userDrawn="1"/>
        </p:nvSpPr>
        <p:spPr>
          <a:xfrm>
            <a:off x="3949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Rechthoek 93"/>
          <p:cNvSpPr/>
          <p:nvPr userDrawn="1"/>
        </p:nvSpPr>
        <p:spPr>
          <a:xfrm>
            <a:off x="3949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Rechthoek 94"/>
          <p:cNvSpPr/>
          <p:nvPr userDrawn="1"/>
        </p:nvSpPr>
        <p:spPr>
          <a:xfrm>
            <a:off x="4050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Rechthoek 95"/>
          <p:cNvSpPr/>
          <p:nvPr userDrawn="1"/>
        </p:nvSpPr>
        <p:spPr>
          <a:xfrm>
            <a:off x="4050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Rechthoek 96"/>
          <p:cNvSpPr/>
          <p:nvPr userDrawn="1"/>
        </p:nvSpPr>
        <p:spPr>
          <a:xfrm>
            <a:off x="4143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Rechthoek 97"/>
          <p:cNvSpPr/>
          <p:nvPr userDrawn="1"/>
        </p:nvSpPr>
        <p:spPr>
          <a:xfrm>
            <a:off x="4143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4235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Rechthoek 99"/>
          <p:cNvSpPr/>
          <p:nvPr userDrawn="1"/>
        </p:nvSpPr>
        <p:spPr>
          <a:xfrm>
            <a:off x="4235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1" name="Rechthoek 100"/>
          <p:cNvSpPr/>
          <p:nvPr userDrawn="1"/>
        </p:nvSpPr>
        <p:spPr>
          <a:xfrm>
            <a:off x="4327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" name="Rechthoek 101"/>
          <p:cNvSpPr/>
          <p:nvPr userDrawn="1"/>
        </p:nvSpPr>
        <p:spPr>
          <a:xfrm>
            <a:off x="4327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4428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4" name="Rechthoek 103"/>
          <p:cNvSpPr/>
          <p:nvPr userDrawn="1"/>
        </p:nvSpPr>
        <p:spPr>
          <a:xfrm>
            <a:off x="4428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" name="Rechthoek 104"/>
          <p:cNvSpPr/>
          <p:nvPr userDrawn="1"/>
        </p:nvSpPr>
        <p:spPr>
          <a:xfrm>
            <a:off x="4520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Rechthoek 105"/>
          <p:cNvSpPr/>
          <p:nvPr userDrawn="1"/>
        </p:nvSpPr>
        <p:spPr>
          <a:xfrm>
            <a:off x="4520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619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hthoek 107"/>
          <p:cNvSpPr/>
          <p:nvPr userDrawn="1"/>
        </p:nvSpPr>
        <p:spPr>
          <a:xfrm>
            <a:off x="4619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Rechthoek 108"/>
          <p:cNvSpPr/>
          <p:nvPr userDrawn="1"/>
        </p:nvSpPr>
        <p:spPr>
          <a:xfrm>
            <a:off x="4711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Rechthoek 109"/>
          <p:cNvSpPr/>
          <p:nvPr userDrawn="1"/>
        </p:nvSpPr>
        <p:spPr>
          <a:xfrm>
            <a:off x="4711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4812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Rechthoek 111"/>
          <p:cNvSpPr/>
          <p:nvPr userDrawn="1"/>
        </p:nvSpPr>
        <p:spPr>
          <a:xfrm>
            <a:off x="4812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Rechthoek 112"/>
          <p:cNvSpPr/>
          <p:nvPr userDrawn="1"/>
        </p:nvSpPr>
        <p:spPr>
          <a:xfrm>
            <a:off x="4905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Rechthoek 113"/>
          <p:cNvSpPr/>
          <p:nvPr userDrawn="1"/>
        </p:nvSpPr>
        <p:spPr>
          <a:xfrm>
            <a:off x="4905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4997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6" name="Rechthoek 115"/>
          <p:cNvSpPr/>
          <p:nvPr userDrawn="1"/>
        </p:nvSpPr>
        <p:spPr>
          <a:xfrm>
            <a:off x="4997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7" name="Rechthoek 116"/>
          <p:cNvSpPr/>
          <p:nvPr userDrawn="1"/>
        </p:nvSpPr>
        <p:spPr>
          <a:xfrm>
            <a:off x="5089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8" name="Rechthoek 117"/>
          <p:cNvSpPr/>
          <p:nvPr userDrawn="1"/>
        </p:nvSpPr>
        <p:spPr>
          <a:xfrm>
            <a:off x="5089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9" name="Rechthoek 118"/>
          <p:cNvSpPr/>
          <p:nvPr userDrawn="1"/>
        </p:nvSpPr>
        <p:spPr>
          <a:xfrm>
            <a:off x="5190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Rechthoek 119"/>
          <p:cNvSpPr/>
          <p:nvPr userDrawn="1"/>
        </p:nvSpPr>
        <p:spPr>
          <a:xfrm>
            <a:off x="5190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1" name="Rechthoek 120"/>
          <p:cNvSpPr/>
          <p:nvPr userDrawn="1"/>
        </p:nvSpPr>
        <p:spPr>
          <a:xfrm>
            <a:off x="5282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2" name="Rechthoek 121"/>
          <p:cNvSpPr/>
          <p:nvPr userDrawn="1"/>
        </p:nvSpPr>
        <p:spPr>
          <a:xfrm>
            <a:off x="5282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3" name="Rechthoek 122"/>
          <p:cNvSpPr/>
          <p:nvPr userDrawn="1"/>
        </p:nvSpPr>
        <p:spPr>
          <a:xfrm>
            <a:off x="5381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4" name="Rechthoek 123"/>
          <p:cNvSpPr/>
          <p:nvPr userDrawn="1"/>
        </p:nvSpPr>
        <p:spPr>
          <a:xfrm>
            <a:off x="5381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5" name="Rechthoek 124"/>
          <p:cNvSpPr/>
          <p:nvPr userDrawn="1"/>
        </p:nvSpPr>
        <p:spPr>
          <a:xfrm>
            <a:off x="5473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6" name="Rechthoek 125"/>
          <p:cNvSpPr/>
          <p:nvPr userDrawn="1"/>
        </p:nvSpPr>
        <p:spPr>
          <a:xfrm>
            <a:off x="5473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7" name="Rechthoek 126"/>
          <p:cNvSpPr/>
          <p:nvPr userDrawn="1"/>
        </p:nvSpPr>
        <p:spPr>
          <a:xfrm>
            <a:off x="5574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8" name="Rechthoek 127"/>
          <p:cNvSpPr/>
          <p:nvPr userDrawn="1"/>
        </p:nvSpPr>
        <p:spPr>
          <a:xfrm>
            <a:off x="5574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9" name="Rechthoek 128"/>
          <p:cNvSpPr/>
          <p:nvPr userDrawn="1"/>
        </p:nvSpPr>
        <p:spPr>
          <a:xfrm>
            <a:off x="5667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0" name="Rechthoek 129"/>
          <p:cNvSpPr/>
          <p:nvPr userDrawn="1"/>
        </p:nvSpPr>
        <p:spPr>
          <a:xfrm>
            <a:off x="5667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1" name="Rechthoek 130"/>
          <p:cNvSpPr/>
          <p:nvPr userDrawn="1"/>
        </p:nvSpPr>
        <p:spPr>
          <a:xfrm>
            <a:off x="576451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2" name="Rechthoek 131"/>
          <p:cNvSpPr/>
          <p:nvPr userDrawn="1"/>
        </p:nvSpPr>
        <p:spPr>
          <a:xfrm>
            <a:off x="576451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3" name="Rechthoek 132"/>
          <p:cNvSpPr/>
          <p:nvPr userDrawn="1"/>
        </p:nvSpPr>
        <p:spPr>
          <a:xfrm>
            <a:off x="58565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4" name="Rechthoek 133"/>
          <p:cNvSpPr/>
          <p:nvPr userDrawn="1"/>
        </p:nvSpPr>
        <p:spPr>
          <a:xfrm>
            <a:off x="58565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5" name="Rechthoek 134"/>
          <p:cNvSpPr/>
          <p:nvPr userDrawn="1"/>
        </p:nvSpPr>
        <p:spPr>
          <a:xfrm>
            <a:off x="5958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6" name="Rechthoek 135"/>
          <p:cNvSpPr/>
          <p:nvPr userDrawn="1"/>
        </p:nvSpPr>
        <p:spPr>
          <a:xfrm>
            <a:off x="59581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7" name="Rechthoek 136"/>
          <p:cNvSpPr/>
          <p:nvPr userDrawn="1"/>
        </p:nvSpPr>
        <p:spPr>
          <a:xfrm>
            <a:off x="6050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8" name="Rechthoek 137"/>
          <p:cNvSpPr/>
          <p:nvPr userDrawn="1"/>
        </p:nvSpPr>
        <p:spPr>
          <a:xfrm>
            <a:off x="605026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9" name="Rechthoek 138"/>
          <p:cNvSpPr/>
          <p:nvPr userDrawn="1"/>
        </p:nvSpPr>
        <p:spPr>
          <a:xfrm>
            <a:off x="6152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0" name="Rechthoek 139"/>
          <p:cNvSpPr/>
          <p:nvPr userDrawn="1"/>
        </p:nvSpPr>
        <p:spPr>
          <a:xfrm>
            <a:off x="6152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1" name="Rechthoek 140"/>
          <p:cNvSpPr/>
          <p:nvPr userDrawn="1"/>
        </p:nvSpPr>
        <p:spPr>
          <a:xfrm>
            <a:off x="6244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2" name="Rechthoek 141"/>
          <p:cNvSpPr/>
          <p:nvPr userDrawn="1"/>
        </p:nvSpPr>
        <p:spPr>
          <a:xfrm>
            <a:off x="6244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3" name="Rechthoek 142"/>
          <p:cNvSpPr/>
          <p:nvPr userDrawn="1"/>
        </p:nvSpPr>
        <p:spPr>
          <a:xfrm>
            <a:off x="6336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Rechthoek 143"/>
          <p:cNvSpPr/>
          <p:nvPr userDrawn="1"/>
        </p:nvSpPr>
        <p:spPr>
          <a:xfrm>
            <a:off x="6336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5" name="Rechthoek 144"/>
          <p:cNvSpPr/>
          <p:nvPr userDrawn="1"/>
        </p:nvSpPr>
        <p:spPr>
          <a:xfrm>
            <a:off x="6428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6" name="Rechthoek 145"/>
          <p:cNvSpPr/>
          <p:nvPr userDrawn="1"/>
        </p:nvSpPr>
        <p:spPr>
          <a:xfrm>
            <a:off x="6428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7" name="Rechthoek 146"/>
          <p:cNvSpPr/>
          <p:nvPr userDrawn="1"/>
        </p:nvSpPr>
        <p:spPr>
          <a:xfrm>
            <a:off x="6530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8" name="Rechthoek 147"/>
          <p:cNvSpPr/>
          <p:nvPr userDrawn="1"/>
        </p:nvSpPr>
        <p:spPr>
          <a:xfrm>
            <a:off x="6530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9" name="Rechthoek 148"/>
          <p:cNvSpPr/>
          <p:nvPr userDrawn="1"/>
        </p:nvSpPr>
        <p:spPr>
          <a:xfrm>
            <a:off x="6622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0" name="Rechthoek 149"/>
          <p:cNvSpPr/>
          <p:nvPr userDrawn="1"/>
        </p:nvSpPr>
        <p:spPr>
          <a:xfrm>
            <a:off x="66220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1" name="Rechthoek 150"/>
          <p:cNvSpPr/>
          <p:nvPr userDrawn="1"/>
        </p:nvSpPr>
        <p:spPr>
          <a:xfrm>
            <a:off x="67205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Rechthoek 151"/>
          <p:cNvSpPr/>
          <p:nvPr userDrawn="1"/>
        </p:nvSpPr>
        <p:spPr>
          <a:xfrm>
            <a:off x="67205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3" name="Rechthoek 152"/>
          <p:cNvSpPr/>
          <p:nvPr userDrawn="1"/>
        </p:nvSpPr>
        <p:spPr>
          <a:xfrm>
            <a:off x="68125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8125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Rechthoek 154"/>
          <p:cNvSpPr/>
          <p:nvPr userDrawn="1"/>
        </p:nvSpPr>
        <p:spPr>
          <a:xfrm>
            <a:off x="6914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6" name="Rechthoek 155"/>
          <p:cNvSpPr/>
          <p:nvPr userDrawn="1"/>
        </p:nvSpPr>
        <p:spPr>
          <a:xfrm>
            <a:off x="6914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Rechthoek 156"/>
          <p:cNvSpPr/>
          <p:nvPr userDrawn="1"/>
        </p:nvSpPr>
        <p:spPr>
          <a:xfrm>
            <a:off x="7006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8" name="Rechthoek 157"/>
          <p:cNvSpPr/>
          <p:nvPr userDrawn="1"/>
        </p:nvSpPr>
        <p:spPr>
          <a:xfrm>
            <a:off x="7006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9" name="Rechthoek 158"/>
          <p:cNvSpPr/>
          <p:nvPr userDrawn="1"/>
        </p:nvSpPr>
        <p:spPr>
          <a:xfrm>
            <a:off x="7098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/>
          <p:cNvSpPr/>
          <p:nvPr userDrawn="1"/>
        </p:nvSpPr>
        <p:spPr>
          <a:xfrm>
            <a:off x="7098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190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Rechthoek 161"/>
          <p:cNvSpPr/>
          <p:nvPr userDrawn="1"/>
        </p:nvSpPr>
        <p:spPr>
          <a:xfrm>
            <a:off x="7190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Rechthoek 162"/>
          <p:cNvSpPr/>
          <p:nvPr userDrawn="1"/>
        </p:nvSpPr>
        <p:spPr>
          <a:xfrm>
            <a:off x="7292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Rechthoek 163"/>
          <p:cNvSpPr/>
          <p:nvPr userDrawn="1"/>
        </p:nvSpPr>
        <p:spPr>
          <a:xfrm>
            <a:off x="7292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7384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6" name="Rechthoek 165"/>
          <p:cNvSpPr/>
          <p:nvPr userDrawn="1"/>
        </p:nvSpPr>
        <p:spPr>
          <a:xfrm>
            <a:off x="7482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7" name="Rechthoek 166"/>
          <p:cNvSpPr/>
          <p:nvPr userDrawn="1"/>
        </p:nvSpPr>
        <p:spPr>
          <a:xfrm>
            <a:off x="7574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  <p:sldLayoutId id="214748369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 baseline="0">
          <a:solidFill>
            <a:srgbClr val="0C2074"/>
          </a:solidFill>
          <a:latin typeface="+mn-lt"/>
          <a:ea typeface="+mn-ea"/>
          <a:cs typeface="+mn-cs"/>
        </a:defRPr>
      </a:lvl1pPr>
      <a:lvl2pPr marL="357188" indent="-282575" algn="l" defTabSz="685800" rtl="0" eaLnBrk="1" latinLnBrk="0" hangingPunct="1">
        <a:lnSpc>
          <a:spcPct val="90000"/>
        </a:lnSpc>
        <a:spcBef>
          <a:spcPts val="375"/>
        </a:spcBef>
        <a:buClr>
          <a:srgbClr val="86D2EE"/>
        </a:buClr>
        <a:buFont typeface="Wingdings" charset="2"/>
        <a:buChar char="§"/>
        <a:tabLst/>
        <a:defRPr sz="1400" i="0" kern="1200" baseline="0">
          <a:solidFill>
            <a:srgbClr val="0C2074"/>
          </a:solidFill>
          <a:latin typeface="+mn-lt"/>
          <a:ea typeface="+mn-ea"/>
          <a:cs typeface="+mn-cs"/>
        </a:defRPr>
      </a:lvl2pPr>
      <a:lvl3pPr marL="357188" marR="0" indent="2270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0C2074"/>
        </a:buClr>
        <a:buSzTx/>
        <a:buFont typeface="Arial" charset="0"/>
        <a:buChar char="•"/>
        <a:tabLst/>
        <a:defRPr sz="1200" b="0" i="0" kern="1200">
          <a:solidFill>
            <a:srgbClr val="0C2074"/>
          </a:solidFill>
          <a:latin typeface="Arial" charset="0"/>
          <a:ea typeface="Arial" charset="0"/>
          <a:cs typeface="Arial" charset="0"/>
        </a:defRPr>
      </a:lvl3pPr>
      <a:lvl4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tabLst/>
        <a:defRPr sz="1400" b="0" i="0" kern="1200" spc="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tabLst/>
        <a:defRPr sz="1400" kern="1200">
          <a:solidFill>
            <a:srgbClr val="0C2074"/>
          </a:solidFill>
          <a:latin typeface="+mn-lt"/>
          <a:ea typeface="+mn-ea"/>
          <a:cs typeface="+mn-cs"/>
        </a:defRPr>
      </a:lvl5pPr>
      <a:lvl6pPr marL="1714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169189" y="464194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0D1F74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cap="none" dirty="0" err="1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Exp</a:t>
            </a:r>
            <a:r>
              <a:rPr lang="en-US" sz="4000" kern="0" cap="none" dirty="0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 set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649792" y="2251239"/>
            <a:ext cx="353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0" dirty="0">
                <a:solidFill>
                  <a:srgbClr val="86D2EE"/>
                </a:solidFill>
                <a:ea typeface="Arial" charset="0"/>
                <a:cs typeface="Arial" charset="0"/>
              </a:rPr>
              <a:t>Yizhou Liu</a:t>
            </a:r>
          </a:p>
          <a:p>
            <a:r>
              <a:rPr lang="nl-NL" sz="2800" b="1" i="0" dirty="0" smtClean="0">
                <a:solidFill>
                  <a:srgbClr val="86D2EE"/>
                </a:solidFill>
                <a:ea typeface="Arial" charset="0"/>
                <a:cs typeface="Arial" charset="0"/>
              </a:rPr>
              <a:t>12.21-1.3</a:t>
            </a:r>
            <a:endParaRPr lang="en-US" sz="2800" i="0" dirty="0">
              <a:solidFill>
                <a:srgbClr val="86D2EE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Model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resnet10, </a:t>
            </a:r>
            <a:r>
              <a:rPr lang="nl-NL" dirty="0" err="1" smtClean="0"/>
              <a:t>it</a:t>
            </a:r>
            <a:r>
              <a:rPr lang="nl-NL" dirty="0" smtClean="0"/>
              <a:t> is more </a:t>
            </a:r>
            <a:r>
              <a:rPr lang="nl-NL" dirty="0" err="1" smtClean="0"/>
              <a:t>flexible</a:t>
            </a:r>
            <a:r>
              <a:rPr lang="nl-NL" dirty="0" smtClean="0"/>
              <a:t>, as we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smtClean="0"/>
              <a:t>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we have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(256,256,64). Here are </a:t>
            </a:r>
            <a:r>
              <a:rPr lang="nl-NL" dirty="0" err="1" smtClean="0"/>
              <a:t>two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	1. First </a:t>
            </a:r>
            <a:r>
              <a:rPr lang="nl-NL" dirty="0" err="1" smtClean="0"/>
              <a:t>resampel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padding </a:t>
            </a:r>
            <a:r>
              <a:rPr lang="nl-NL" dirty="0" err="1" smtClean="0"/>
              <a:t>to</a:t>
            </a:r>
            <a:r>
              <a:rPr lang="nl-NL" dirty="0" smtClean="0"/>
              <a:t> (256,256,64)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(256,256,64)—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harm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tumors.</a:t>
            </a:r>
          </a:p>
          <a:p>
            <a:pPr>
              <a:lnSpc>
                <a:spcPct val="150000"/>
              </a:lnSpc>
            </a:pPr>
            <a:r>
              <a:rPr lang="nl-NL" dirty="0"/>
              <a:t> </a:t>
            </a:r>
            <a:r>
              <a:rPr lang="nl-NL" dirty="0" smtClean="0"/>
              <a:t>     	2. Padding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 –</a:t>
            </a:r>
            <a:r>
              <a:rPr lang="nl-NL" dirty="0" err="1" smtClean="0"/>
              <a:t>would</a:t>
            </a:r>
            <a:r>
              <a:rPr lang="nl-NL" dirty="0" smtClean="0"/>
              <a:t> keep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patients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lose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tumores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lie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margine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cropping</a:t>
            </a:r>
            <a:r>
              <a:rPr lang="nl-NL" dirty="0" smtClean="0"/>
              <a:t>.</a:t>
            </a: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0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First to do trials in resnet10 to see if resize impacts. Then decide if we should resize when input.</a:t>
            </a:r>
          </a:p>
        </p:txBody>
      </p:sp>
    </p:spTree>
    <p:extLst>
      <p:ext uri="{BB962C8B-B14F-4D97-AF65-F5344CB8AC3E}">
        <p14:creationId xmlns:p14="http://schemas.microsoft.com/office/powerpoint/2010/main" val="11947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Resize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77335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/>
              <a:t>Question1: Does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influence</a:t>
            </a:r>
            <a:r>
              <a:rPr lang="nl-NL" sz="1400" i="0" dirty="0"/>
              <a:t>?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Exp1: 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Exp2: Resnet10 +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to</a:t>
            </a:r>
            <a:r>
              <a:rPr lang="nl-NL" sz="1400" i="0" dirty="0"/>
              <a:t> (256,256,-1)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+ </a:t>
            </a:r>
            <a:r>
              <a:rPr lang="nl-NL" sz="1400" i="0" dirty="0"/>
              <a:t>OS + Data Aug(DA)</a:t>
            </a:r>
          </a:p>
        </p:txBody>
      </p:sp>
    </p:spTree>
    <p:extLst>
      <p:ext uri="{BB962C8B-B14F-4D97-AF65-F5344CB8AC3E}">
        <p14:creationId xmlns:p14="http://schemas.microsoft.com/office/powerpoint/2010/main" val="2032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Crop</a:t>
            </a:r>
            <a:r>
              <a:rPr lang="nl-NL" sz="2400" dirty="0" smtClean="0"/>
              <a:t> range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77663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crop(-1,-1,64)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 smtClean="0"/>
              <a:t>Question2: </a:t>
            </a:r>
            <a:r>
              <a:rPr lang="nl-NL" sz="1400" i="0" dirty="0"/>
              <a:t>Does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</a:t>
            </a:r>
            <a:r>
              <a:rPr lang="nl-NL" sz="1400" i="0" dirty="0" err="1" smtClean="0"/>
              <a:t>influence</a:t>
            </a:r>
            <a:r>
              <a:rPr lang="nl-NL" sz="1400" i="0" dirty="0" smtClean="0"/>
              <a:t>? O</a:t>
            </a:r>
            <a:r>
              <a:rPr lang="en-US" altLang="zh-CN" sz="1400" i="0" dirty="0" smtClean="0"/>
              <a:t>r</a:t>
            </a:r>
            <a:r>
              <a:rPr lang="zh-CN" altLang="en-US" sz="1400" i="0" dirty="0"/>
              <a:t> </a:t>
            </a:r>
            <a:r>
              <a:rPr lang="en-US" altLang="zh-CN" sz="1400" i="0" dirty="0" smtClean="0"/>
              <a:t>does 64 slices enough?</a:t>
            </a:r>
            <a:endParaRPr lang="nl-NL" sz="1400" i="0" dirty="0"/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Exp3: </a:t>
            </a:r>
            <a:r>
              <a:rPr lang="nl-NL" sz="1400" i="0" dirty="0"/>
              <a:t>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Exp4: </a:t>
            </a:r>
            <a:r>
              <a:rPr lang="nl-NL" sz="1400" i="0" dirty="0"/>
              <a:t>Resnet10 + </a:t>
            </a:r>
            <a:r>
              <a:rPr lang="nl-NL" sz="1400" i="0" dirty="0" smtClean="0"/>
              <a:t>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</a:t>
            </a:r>
            <a:r>
              <a:rPr lang="nl-NL" sz="1400" i="0" dirty="0"/>
              <a:t>no padding + </a:t>
            </a:r>
            <a:r>
              <a:rPr lang="nl-NL" sz="1400" i="0" dirty="0" err="1" smtClean="0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(-1,-1,64) + </a:t>
            </a:r>
            <a:r>
              <a:rPr lang="nl-NL" sz="1400" i="0" dirty="0"/>
              <a:t>OS + Data Aug(DA</a:t>
            </a:r>
            <a:r>
              <a:rPr lang="nl-NL" sz="1400" i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Exp5(</a:t>
            </a:r>
            <a:r>
              <a:rPr lang="nl-NL" sz="1400" i="0" dirty="0" err="1" smtClean="0"/>
              <a:t>Optional</a:t>
            </a:r>
            <a:r>
              <a:rPr lang="nl-NL" sz="1400" i="0" dirty="0" smtClean="0"/>
              <a:t>): Resnet10 + 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no padding +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(256,256,128) + OS + DA</a:t>
            </a:r>
            <a:endParaRPr lang="nl-NL" sz="1400" i="0" dirty="0"/>
          </a:p>
        </p:txBody>
      </p:sp>
    </p:spTree>
    <p:extLst>
      <p:ext uri="{BB962C8B-B14F-4D97-AF65-F5344CB8AC3E}">
        <p14:creationId xmlns:p14="http://schemas.microsoft.com/office/powerpoint/2010/main" val="24770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80518"/>
            <a:ext cx="7886700" cy="994172"/>
          </a:xfrm>
        </p:spPr>
        <p:txBody>
          <a:bodyPr>
            <a:normAutofit/>
          </a:bodyPr>
          <a:lstStyle/>
          <a:p>
            <a:r>
              <a:rPr lang="nl-NL" sz="2400" dirty="0" err="1" smtClean="0"/>
              <a:t>Overview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5858"/>
              </p:ext>
            </p:extLst>
          </p:nvPr>
        </p:nvGraphicFramePr>
        <p:xfrm>
          <a:off x="628650" y="1002918"/>
          <a:ext cx="78867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16">
                  <a:extLst>
                    <a:ext uri="{9D8B030D-6E8A-4147-A177-3AD203B41FA5}">
                      <a16:colId xmlns:a16="http://schemas.microsoft.com/office/drawing/2014/main" val="2351285663"/>
                    </a:ext>
                  </a:extLst>
                </a:gridCol>
                <a:gridCol w="2663107">
                  <a:extLst>
                    <a:ext uri="{9D8B030D-6E8A-4147-A177-3AD203B41FA5}">
                      <a16:colId xmlns:a16="http://schemas.microsoft.com/office/drawing/2014/main" val="3746788083"/>
                    </a:ext>
                  </a:extLst>
                </a:gridCol>
                <a:gridCol w="1181378">
                  <a:extLst>
                    <a:ext uri="{9D8B030D-6E8A-4147-A177-3AD203B41FA5}">
                      <a16:colId xmlns:a16="http://schemas.microsoft.com/office/drawing/2014/main" val="568174014"/>
                    </a:ext>
                  </a:extLst>
                </a:gridCol>
                <a:gridCol w="3042299">
                  <a:extLst>
                    <a:ext uri="{9D8B030D-6E8A-4147-A177-3AD203B41FA5}">
                      <a16:colId xmlns:a16="http://schemas.microsoft.com/office/drawing/2014/main" val="2977022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7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4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crop(-1,-1,64)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20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168029" y="3550809"/>
            <a:ext cx="4438511" cy="64633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0D1F74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Exp1 vs Exp2 –Whether resize have influences</a:t>
            </a:r>
          </a:p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Exp3 vs Exp4 –Whether crop ranges have influences, so keep first dimension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12264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Possible</a:t>
            </a:r>
            <a:r>
              <a:rPr lang="nl-NL" sz="2400" dirty="0" smtClean="0"/>
              <a:t> </a:t>
            </a:r>
            <a:r>
              <a:rPr lang="nl-NL" sz="2400" dirty="0" err="1" smtClean="0"/>
              <a:t>results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resize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, no padding,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padding + </a:t>
            </a:r>
            <a:r>
              <a:rPr lang="nl-NL" dirty="0" err="1" smtClean="0"/>
              <a:t>crop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no padding no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</a:t>
            </a:r>
            <a:r>
              <a:rPr lang="nl-NL" dirty="0" err="1" smtClean="0"/>
              <a:t>Maybe</a:t>
            </a:r>
            <a:r>
              <a:rPr lang="nl-NL" dirty="0" smtClean="0"/>
              <a:t> I </a:t>
            </a:r>
            <a:r>
              <a:rPr lang="nl-NL" dirty="0" err="1" smtClean="0"/>
              <a:t>can</a:t>
            </a:r>
            <a:r>
              <a:rPr lang="nl-NL" dirty="0" smtClean="0"/>
              <a:t> first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center of </a:t>
            </a:r>
            <a:r>
              <a:rPr lang="nl-NL" dirty="0" err="1" smtClean="0"/>
              <a:t>the</a:t>
            </a:r>
            <a:r>
              <a:rPr lang="nl-NL" dirty="0" smtClean="0"/>
              <a:t> tumor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as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. But I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heavily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performance.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nl-NL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88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="" xmlns:ma14="http://schemas.microsoft.com/office/mac/drawingml/2011/main" val="1"/>
          </a:ext>
          <a:ext uri="{909E8E84-426E-40dd-AFC4-6F175D3DCCD1}">
            <a14:hiddenFill xmlns="" xmlns:a14="http://schemas.microsoft.com/office/drawing/2010/main" xmlns:p="http://schemas.openxmlformats.org/presentationml/2006/main" xmlns:r="http://schemas.openxmlformats.org/officeDocument/2006/relationships">
              <a:solidFill>
                <a:srgbClr val="0D1F74"/>
              </a:solidFill>
            </a14:hiddenFill>
          </a:ext>
          <a:ext uri="{91240B29-F687-4f45-9708-019B960494DF}">
            <a14:hiddenLine xmlns="" xmlns:a14="http://schemas.microsoft.com/office/drawing/2010/main" xmlns:p="http://schemas.openxmlformats.org/presentationml/2006/main" xmlns:r="http://schemas.openxmlformats.org/officeDocument/2006/relationships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 xmlns:p="http://schemas.openxmlformats.org/presentationml/2006/main" xmlns:r="http://schemas.openxmlformats.org/officeDocument/2006/relationships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1217_Basis_PPT_ENG_LB_PPTfix_mrt18" id="{A42F3B30-F3B8-48E3-B99D-96685C202CF4}" vid="{B8CDF80C-8FB1-454E-A4DE-89DF32FA85F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D1781F103C4CAE9C36F6A0638E4F" ma:contentTypeVersion="7" ma:contentTypeDescription="Een nieuw document maken." ma:contentTypeScope="" ma:versionID="b74c8aab2f23c1dbe02606436280f9ab">
  <xsd:schema xmlns:xsd="http://www.w3.org/2001/XMLSchema" xmlns:xs="http://www.w3.org/2001/XMLSchema" xmlns:p="http://schemas.microsoft.com/office/2006/metadata/properties" xmlns:ns2="d8beefeb-2a5f-4d95-bbb5-4376f9afd5c1" xmlns:ns3="937a07c1-e8ba-40d3-98df-4dc5151a23ea" targetNamespace="http://schemas.microsoft.com/office/2006/metadata/properties" ma:root="true" ma:fieldsID="8437adb886e3c69d8d6a7301d738799c" ns2:_="" ns3:_="">
    <xsd:import namespace="d8beefeb-2a5f-4d95-bbb5-4376f9afd5c1"/>
    <xsd:import namespace="937a07c1-e8ba-40d3-98df-4dc5151a23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efeb-2a5f-4d95-bbb5-4376f9afd5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07c1-e8ba-40d3-98df-4dc5151a2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40E59D-62F1-41F7-B9C0-E3986AFD1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eefeb-2a5f-4d95-bbb5-4376f9afd5c1"/>
    <ds:schemaRef ds:uri="937a07c1-e8ba-40d3-98df-4dc5151a2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3E749-6F13-4B93-869B-8D642FE5C7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B00B5-2C30-49D5-93AC-95E60FFE3B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7a07c1-e8ba-40d3-98df-4dc5151a23ea"/>
    <ds:schemaRef ds:uri="d8beefeb-2a5f-4d95-bbb5-4376f9afd5c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2848</TotalTime>
  <Words>525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Arial Black</vt:lpstr>
      <vt:lpstr>Wingdings</vt:lpstr>
      <vt:lpstr>Basis-slide</vt:lpstr>
      <vt:lpstr>PowerPoint Presentation</vt:lpstr>
      <vt:lpstr>PowerPoint Presentation</vt:lpstr>
      <vt:lpstr>Model</vt:lpstr>
      <vt:lpstr>Thoughts</vt:lpstr>
      <vt:lpstr>Resize influences?</vt:lpstr>
      <vt:lpstr>Crop range influences?</vt:lpstr>
      <vt:lpstr>Overview </vt:lpstr>
      <vt:lpstr>Possible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奕洲 刘</dc:creator>
  <cp:lastModifiedBy>Yizhou Liu</cp:lastModifiedBy>
  <cp:revision>72</cp:revision>
  <dcterms:created xsi:type="dcterms:W3CDTF">2023-09-27T15:34:29Z</dcterms:created>
  <dcterms:modified xsi:type="dcterms:W3CDTF">2024-02-21T18:27:59Z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0x0101005FC4D1781F103C4CAE9C36F6A0638E4F</vt:lpwstr>
  </property>
</Properties>
</file>