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4D5A4B-AAA3-28BF-A32B-8F68D8633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34CAAFF-7C00-832F-762E-44ECCDE88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03EE6B-470F-A6C6-2C62-6C46B156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7401-8705-4079-A18B-B33D0B2E78E3}" type="datetimeFigureOut">
              <a:rPr lang="hu-HU" smtClean="0"/>
              <a:t>2023. 05. 14.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4A7295-6596-33E8-60A7-A7B2440B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949B61-E2BA-9172-7AE0-8C2B0261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3A7-B69C-4051-8964-30912F1935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38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AEDB6D-BD65-437B-874A-05E69C09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01F31D7-C85F-3429-3D22-307FFF028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700075-FEBA-D104-A371-06739117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7401-8705-4079-A18B-B33D0B2E78E3}" type="datetimeFigureOut">
              <a:rPr lang="hu-HU" smtClean="0"/>
              <a:t>2023. 05. 14.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F00303-5AC3-E499-B42F-9548D781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68E97F-F43E-7868-D390-4F699A2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3A7-B69C-4051-8964-30912F1935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521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4333F0F-717A-A3EA-5D52-248703917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DB694DF-3318-5D51-1109-B225F13F6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1F9F7C-D95E-BF03-2827-64E2ED51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7401-8705-4079-A18B-B33D0B2E78E3}" type="datetimeFigureOut">
              <a:rPr lang="hu-HU" smtClean="0"/>
              <a:t>2023. 05. 14.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BE42C9-5D07-D171-B986-F168B671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2CF18A-1AC0-5569-3776-060DB656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3A7-B69C-4051-8964-30912F1935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22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82D596-70FB-5F9F-0A66-F6B2427B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02DB6E-537E-2AAC-11BF-CE71E6AB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6B140D-7E5F-2F5E-3F2B-F778BC8C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7401-8705-4079-A18B-B33D0B2E78E3}" type="datetimeFigureOut">
              <a:rPr lang="hu-HU" smtClean="0"/>
              <a:t>2023. 05. 14.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B96AA7-FC57-7B9A-A4A8-D73DAF74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FBEE85-0DEE-0B0F-83C9-E071EAD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3A7-B69C-4051-8964-30912F1935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293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70B893-019A-C318-09DB-59094FC7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D13A71-7AD6-7DA8-5E01-F19AB3645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30A7AD-D451-A872-FB62-52DACAD4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7401-8705-4079-A18B-B33D0B2E78E3}" type="datetimeFigureOut">
              <a:rPr lang="hu-HU" smtClean="0"/>
              <a:t>2023. 05. 14.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E34BB7-BC25-E549-36E4-F668B1F0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7D6D3E-FDAD-68BA-18F2-C6C70842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3A7-B69C-4051-8964-30912F1935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04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B29683-570D-C7E9-7673-C16096C3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FE06C5-7738-838A-7665-F7C95176A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00DF2BF-2D10-D9B3-11B7-8DD7A5713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4541DA-85EC-722D-6692-FD88FBA4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7401-8705-4079-A18B-B33D0B2E78E3}" type="datetimeFigureOut">
              <a:rPr lang="hu-HU" smtClean="0"/>
              <a:t>2023. 05. 14.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BBC9EB-5CC0-B708-7690-633CC05D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B5383D-6012-47D9-75F0-9C348A3D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3A7-B69C-4051-8964-30912F1935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57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72B4E-AAAB-497D-B628-368E7E2F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F10B5A-6822-DF05-9A72-1455C23B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98DB3F-7778-0343-93A3-64EB06F7E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F9FC2A8-BEA1-58F5-897C-CCAB21C24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B938F0B-56CE-C548-7113-95D7B9003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5E16672-A393-B60F-DC2B-67A56492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7401-8705-4079-A18B-B33D0B2E78E3}" type="datetimeFigureOut">
              <a:rPr lang="hu-HU" smtClean="0"/>
              <a:t>2023. 05. 14.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E1F69A1-52A9-5F6E-7171-5851A631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A10D85-EF18-7FC9-29F5-52435CFD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3A7-B69C-4051-8964-30912F1935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715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030238-A539-45D3-D12C-33C0FDA2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A666FB9-1893-191C-8F6F-7A82A12E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7401-8705-4079-A18B-B33D0B2E78E3}" type="datetimeFigureOut">
              <a:rPr lang="hu-HU" smtClean="0"/>
              <a:t>2023. 05. 14.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BF08BBD-03C3-B93F-32AB-5A72A6D5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3C1E93D-932F-83CE-C68B-1544CD37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3A7-B69C-4051-8964-30912F1935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47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37296D9-AB68-AD72-AF2D-5AFE8020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7401-8705-4079-A18B-B33D0B2E78E3}" type="datetimeFigureOut">
              <a:rPr lang="hu-HU" smtClean="0"/>
              <a:t>2023. 05. 14.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8FBED7D-D30F-6D4E-38AC-C046042E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8A85552-3549-B283-4ED6-C8949221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3A7-B69C-4051-8964-30912F1935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F6FDFF-3DF0-61A1-450F-2FC901C9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82A4EA-B892-669A-E6F4-62284E3C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E813A1-A9CA-8847-C464-DD523E9CC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3E9BC6F-C9CE-2B13-65A9-51B21776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7401-8705-4079-A18B-B33D0B2E78E3}" type="datetimeFigureOut">
              <a:rPr lang="hu-HU" smtClean="0"/>
              <a:t>2023. 05. 14.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655B85-9B91-5FD5-AADD-EBB7D273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EE5E009-22EC-5F2E-D3D6-2923D372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3A7-B69C-4051-8964-30912F1935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11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4052FE-17A7-3EF7-E021-CD1022FE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A3CE1E2-6020-5764-BC36-5E2E205D1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6BCC027-7517-E898-06C9-275AC1F14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B65AAD-ACA3-5D00-6806-A208CFEE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7401-8705-4079-A18B-B33D0B2E78E3}" type="datetimeFigureOut">
              <a:rPr lang="hu-HU" smtClean="0"/>
              <a:t>2023. 05. 14.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83806-C57D-6AC4-ACE1-718E1B09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321193-D4C7-6943-1C34-31DF7100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3A7-B69C-4051-8964-30912F1935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91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F50EDC4-CC35-5A27-D577-300A2403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8316218-8D52-B461-C5F7-3E2C0EAF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F7CA72-0D24-F66B-4481-6071C509A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7401-8705-4079-A18B-B33D0B2E78E3}" type="datetimeFigureOut">
              <a:rPr lang="hu-HU" smtClean="0"/>
              <a:t>2023. 05. 14.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2A5EA0-8473-33E2-6F7C-9672B592B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B76746-DE14-ABDD-069C-0D6E07171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53A7-B69C-4051-8964-30912F1935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93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DC1281-F98D-BD27-53CE-D6EF9FD5F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Adattárház fejlesztő beadandó: videójáték adatbázis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166F0F-D5A1-5200-BE53-6EA54F224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Bácskai Zalán Áron</a:t>
            </a:r>
          </a:p>
        </p:txBody>
      </p:sp>
    </p:spTree>
    <p:extLst>
      <p:ext uri="{BB962C8B-B14F-4D97-AF65-F5344CB8AC3E}">
        <p14:creationId xmlns:p14="http://schemas.microsoft.com/office/powerpoint/2010/main" val="202423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2ACE4-C202-B19B-3F2C-2F97199D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hu-HU" b="0" i="0" dirty="0">
                <a:solidFill>
                  <a:srgbClr val="374151"/>
                </a:solidFill>
                <a:effectLst/>
                <a:latin typeface="Söhne"/>
              </a:rPr>
              <a:t>Az alkalmazás célja és fő funkciói.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165A28-89CE-CB80-0759-32189245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Adatbázis 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 a táblá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hu-HU" dirty="0"/>
              <a:t>létrehozása és inicializálása</a:t>
            </a:r>
          </a:p>
          <a:p>
            <a:r>
              <a:rPr lang="hu-HU" dirty="0"/>
              <a:t>Betöltés az XML fájlból </a:t>
            </a:r>
          </a:p>
          <a:p>
            <a:r>
              <a:rPr lang="hu-HU" dirty="0"/>
              <a:t>Ütemezés</a:t>
            </a:r>
          </a:p>
        </p:txBody>
      </p:sp>
    </p:spTree>
    <p:extLst>
      <p:ext uri="{BB962C8B-B14F-4D97-AF65-F5344CB8AC3E}">
        <p14:creationId xmlns:p14="http://schemas.microsoft.com/office/powerpoint/2010/main" val="105618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F6AA007-6554-8844-6E01-8E735BEF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hu-HU" b="0" i="0">
                <a:effectLst/>
                <a:latin typeface="Söhne"/>
              </a:rPr>
              <a:t>Adatbázis létrehozása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32B04E-DCF6-405C-AA88-F1D0E20E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4102"/>
            <a:ext cx="5062799" cy="3908585"/>
          </a:xfrm>
        </p:spPr>
        <p:txBody>
          <a:bodyPr>
            <a:normAutofit/>
          </a:bodyPr>
          <a:lstStyle/>
          <a:p>
            <a:r>
              <a:rPr lang="hu-HU" sz="2000" b="0" i="0" dirty="0" err="1">
                <a:effectLst/>
                <a:latin typeface="Söhne"/>
              </a:rPr>
              <a:t>KiadoTabla_VideojatekTabla_letrehozasa.sql</a:t>
            </a:r>
            <a:r>
              <a:rPr lang="hu-HU" sz="2000" b="0" i="0" dirty="0">
                <a:effectLst/>
                <a:latin typeface="Söhne"/>
              </a:rPr>
              <a:t> futtatás</a:t>
            </a:r>
          </a:p>
          <a:p>
            <a:endParaRPr lang="hu-HU" sz="2000" dirty="0"/>
          </a:p>
        </p:txBody>
      </p:sp>
      <p:pic>
        <p:nvPicPr>
          <p:cNvPr id="5" name="Kép 4" descr="A képen szöveg, képernyőkép, szoftver, szám látható">
            <a:extLst>
              <a:ext uri="{FF2B5EF4-FFF2-40B4-BE49-F238E27FC236}">
                <a16:creationId xmlns:a16="http://schemas.microsoft.com/office/drawing/2014/main" id="{53FAC5F2-F849-CB21-62A6-EE22A8B2C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920081"/>
            <a:ext cx="4737650" cy="50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FBB87D-F50B-6E3A-C6BA-1D7193B4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ImportVideojatekokFromXML</a:t>
            </a:r>
            <a:r>
              <a:rPr lang="hu-HU" dirty="0"/>
              <a:t> eljárás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8467F0-841F-66C1-A9EA-AA61E8673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Tárolt eljárás, ami a fájlrendszerből tölti fel a </a:t>
            </a:r>
            <a:r>
              <a:rPr lang="hu-HU" dirty="0" err="1"/>
              <a:t>Videojatek</a:t>
            </a:r>
            <a:r>
              <a:rPr lang="hu-HU" dirty="0"/>
              <a:t> táblát</a:t>
            </a:r>
          </a:p>
          <a:p>
            <a:pPr lvl="1"/>
            <a:r>
              <a:rPr lang="hu-HU" dirty="0"/>
              <a:t>Fontosabb változók:@</a:t>
            </a:r>
            <a:r>
              <a:rPr lang="hu-HU" dirty="0" err="1"/>
              <a:t>xmlData</a:t>
            </a:r>
            <a:r>
              <a:rPr lang="hu-HU" dirty="0"/>
              <a:t>, @filePath, @sql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304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2CDA058-8577-AB52-6DE9-F559C172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Eljárás ütemezése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00DDEF-E2F8-B617-2A05-D447FBBED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Agent </a:t>
            </a:r>
            <a:b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Kép 4" descr="A képen szöveg, képernyőkép, szoftver, képernyő látható&#10;&#10;Automatikusan generált leírás">
            <a:extLst>
              <a:ext uri="{FF2B5EF4-FFF2-40B4-BE49-F238E27FC236}">
                <a16:creationId xmlns:a16="http://schemas.microsoft.com/office/drawing/2014/main" id="{A839196F-6E71-89FB-508A-3E34F8CE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99" y="625683"/>
            <a:ext cx="6612581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5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D4850-B01B-9934-2F39-40AC5C88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351F10-C7A4-A222-F7E0-3534E94B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Alkalmazás főbb funkciói</a:t>
            </a:r>
          </a:p>
          <a:p>
            <a:r>
              <a:rPr lang="hu-HU" dirty="0"/>
              <a:t>Adatbázis létrehozása</a:t>
            </a:r>
          </a:p>
          <a:p>
            <a:r>
              <a:rPr lang="hu-HU" dirty="0"/>
              <a:t>Adatimportálás</a:t>
            </a:r>
          </a:p>
          <a:p>
            <a:r>
              <a:rPr lang="hu-HU" dirty="0"/>
              <a:t>Ütemezés</a:t>
            </a:r>
          </a:p>
        </p:txBody>
      </p:sp>
    </p:spTree>
    <p:extLst>
      <p:ext uri="{BB962C8B-B14F-4D97-AF65-F5344CB8AC3E}">
        <p14:creationId xmlns:p14="http://schemas.microsoft.com/office/powerpoint/2010/main" val="197477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EEE254-2C66-408B-904A-74B0C4E0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75BEAF-37C3-C1C5-ADB4-90973417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056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82</Words>
  <Application>Microsoft Office PowerPoint</Application>
  <PresentationFormat>Szélesvásznú</PresentationFormat>
  <Paragraphs>19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Office-téma</vt:lpstr>
      <vt:lpstr>Adattárház fejlesztő beadandó: videójáték adatbázis</vt:lpstr>
      <vt:lpstr> Az alkalmazás célja és fő funkciói.</vt:lpstr>
      <vt:lpstr>Adatbázis létrehozása</vt:lpstr>
      <vt:lpstr>ImportVideojatekokFromXML eljárás</vt:lpstr>
      <vt:lpstr>Eljárás ütemezése</vt:lpstr>
      <vt:lpstr>Összefoglalás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Adattárház fejlesztő beadandó: videójáték adatbázis</dc:title>
  <dc:creator>Bácskai Zalán Áron</dc:creator>
  <cp:lastModifiedBy>Bácskai Zalán Áron</cp:lastModifiedBy>
  <cp:revision>1</cp:revision>
  <dcterms:created xsi:type="dcterms:W3CDTF">2023-05-14T15:50:19Z</dcterms:created>
  <dcterms:modified xsi:type="dcterms:W3CDTF">2023-05-14T19:27:59Z</dcterms:modified>
</cp:coreProperties>
</file>