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844C-63B9-4746-BFDD-D2AA1F80B7B8}" type="datetimeFigureOut">
              <a:rPr lang="es-CR" smtClean="0"/>
              <a:t>11/05/2013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86E5-4D17-4247-B44F-ED3F67FDA64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4796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844C-63B9-4746-BFDD-D2AA1F80B7B8}" type="datetimeFigureOut">
              <a:rPr lang="es-CR" smtClean="0"/>
              <a:t>11/05/2013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86E5-4D17-4247-B44F-ED3F67FDA64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52336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844C-63B9-4746-BFDD-D2AA1F80B7B8}" type="datetimeFigureOut">
              <a:rPr lang="es-CR" smtClean="0"/>
              <a:t>11/05/2013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86E5-4D17-4247-B44F-ED3F67FDA64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4694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844C-63B9-4746-BFDD-D2AA1F80B7B8}" type="datetimeFigureOut">
              <a:rPr lang="es-CR" smtClean="0"/>
              <a:t>11/05/2013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86E5-4D17-4247-B44F-ED3F67FDA64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2461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844C-63B9-4746-BFDD-D2AA1F80B7B8}" type="datetimeFigureOut">
              <a:rPr lang="es-CR" smtClean="0"/>
              <a:t>11/05/2013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86E5-4D17-4247-B44F-ED3F67FDA64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1056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844C-63B9-4746-BFDD-D2AA1F80B7B8}" type="datetimeFigureOut">
              <a:rPr lang="es-CR" smtClean="0"/>
              <a:t>11/05/2013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86E5-4D17-4247-B44F-ED3F67FDA64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1105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844C-63B9-4746-BFDD-D2AA1F80B7B8}" type="datetimeFigureOut">
              <a:rPr lang="es-CR" smtClean="0"/>
              <a:t>11/05/2013</a:t>
            </a:fld>
            <a:endParaRPr lang="es-C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86E5-4D17-4247-B44F-ED3F67FDA64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9264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844C-63B9-4746-BFDD-D2AA1F80B7B8}" type="datetimeFigureOut">
              <a:rPr lang="es-CR" smtClean="0"/>
              <a:t>11/05/2013</a:t>
            </a:fld>
            <a:endParaRPr lang="es-C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86E5-4D17-4247-B44F-ED3F67FDA64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8177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844C-63B9-4746-BFDD-D2AA1F80B7B8}" type="datetimeFigureOut">
              <a:rPr lang="es-CR" smtClean="0"/>
              <a:t>11/05/2013</a:t>
            </a:fld>
            <a:endParaRPr lang="es-C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86E5-4D17-4247-B44F-ED3F67FDA64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1990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844C-63B9-4746-BFDD-D2AA1F80B7B8}" type="datetimeFigureOut">
              <a:rPr lang="es-CR" smtClean="0"/>
              <a:t>11/05/2013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86E5-4D17-4247-B44F-ED3F67FDA64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4190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844C-63B9-4746-BFDD-D2AA1F80B7B8}" type="datetimeFigureOut">
              <a:rPr lang="es-CR" smtClean="0"/>
              <a:t>11/05/2013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86E5-4D17-4247-B44F-ED3F67FDA64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9799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9844C-63B9-4746-BFDD-D2AA1F80B7B8}" type="datetimeFigureOut">
              <a:rPr lang="es-CR" smtClean="0"/>
              <a:t>11/05/2013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86E5-4D17-4247-B44F-ED3F67FDA64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0627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907704" y="1988840"/>
            <a:ext cx="2316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3600" dirty="0" smtClean="0">
                <a:latin typeface="Tw Cen MT" pitchFamily="34" charset="0"/>
              </a:rPr>
              <a:t>BACTE</a:t>
            </a:r>
            <a:r>
              <a:rPr lang="es-CR" sz="3600" dirty="0" smtClean="0">
                <a:solidFill>
                  <a:srgbClr val="0070C0"/>
                </a:solidFill>
                <a:latin typeface="Tw Cen MT" pitchFamily="34" charset="0"/>
              </a:rPr>
              <a:t>RIUM</a:t>
            </a:r>
            <a:endParaRPr lang="es-CR" sz="3600" dirty="0">
              <a:solidFill>
                <a:srgbClr val="0070C0"/>
              </a:solidFill>
              <a:latin typeface="Tw Cen MT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627784" y="2492896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>
                <a:latin typeface="Tw Cen MT" pitchFamily="34" charset="0"/>
              </a:rPr>
              <a:t>Juego de estrategia</a:t>
            </a:r>
            <a:endParaRPr lang="es-CR" dirty="0"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2957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</Words>
  <Application>Microsoft Office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Roberto</dc:creator>
  <cp:lastModifiedBy>Roberto</cp:lastModifiedBy>
  <cp:revision>2</cp:revision>
  <dcterms:created xsi:type="dcterms:W3CDTF">2013-05-11T20:18:06Z</dcterms:created>
  <dcterms:modified xsi:type="dcterms:W3CDTF">2013-05-11T20:36:10Z</dcterms:modified>
</cp:coreProperties>
</file>