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68F-5E7A-871A-0A88-4BBAC590A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B1EEC-805E-4DA8-8B01-0E28F58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7B67-A447-49AF-C6AD-0699EC79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1416-E2DD-676E-6602-D3F817DB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33CB2-4326-06BC-6C8F-E9EA45A3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243E-81BA-92F5-2B45-534BBB0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DCD8-1E98-955C-11E1-B4AC24AD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92AA-F6D1-E235-6DEA-F244C363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7918-A07A-A326-43CE-6D3952E1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479C-0F11-1379-5FDC-FB7133FC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C8E50-AAB5-818F-8A63-0B34FBCC0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D6146-839E-BA75-FF03-54D8FC75F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9894B-767B-D8E6-06A3-FDD51A74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8849-D37E-0F2A-63A4-CAB279F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19A6-96D1-31E3-D954-B3139412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63BD-005B-9B6D-DAAE-4EBB43E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ADCB-7821-FB3C-F130-425360D1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C8C2-2B50-CB91-7C0D-E1FB6E18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F840-C9F9-86D2-5914-4322999E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A21B-908F-FD85-BA45-D2430822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D6DB-4BB3-7001-F36C-FF583E35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913C-F239-8EB6-8A70-B65D2A6F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6544-2B26-1804-158A-37EDDCB0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64C2-1FE2-8802-B678-2830B578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6B2-3715-D514-2CD2-0549BBB4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B253-CDAC-E092-5005-7D94AC05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E06D-EFE4-F10F-CB8E-A0B2A206A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E4C17-BFB3-227A-3549-CCF617C2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46AFE-C94C-13BB-73C5-32AF4CFC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5BE23-1B03-399B-BC17-6CE11E05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210E-840E-92E6-EB7A-37715B20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227C-DD14-4891-8979-CB5F63F7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86C0-6B17-71A3-7CFE-4EB1A303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120D-8397-1783-F869-46E25867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B06FF-ACC9-39BC-A303-38F7082DE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50921-4D7A-AD98-2F8B-FE4567C8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4A57C-595A-FD48-83D9-8B8BEB1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CD777-3E51-5BF6-D8FC-DDE2154D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17B15-F85B-FBB4-AEDF-D9073EAC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E9D2-8441-7F4D-0BE5-F7AA74F4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BAD7-3096-B2AC-D5F0-976B4B76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87247-3940-47D8-8EB0-08515CC2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4A7F4-9631-06FB-DA44-2F9D39FA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0D3EC-44B0-74A5-CEE4-6EC501F4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49A67-E57D-8AEE-F047-75BB3115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CA73-BA1B-DA65-73F0-B5F178C5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1173-A9DE-75EC-1BC8-E0D6383A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67A3-AA42-BBE6-1AB4-40349F32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80363-9EE8-B36A-7458-32B4ED3DC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B5ED-3720-5D33-CD08-FDC19AD9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D0ED7-9A6F-8594-80C3-ADCABC7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30CF-2531-4D34-5AD7-E8823E15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4903-8C12-1854-2D89-309B6D4A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A0CED-5A6F-A1B0-24DE-4E4F9DE7A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ABF08-8AEE-9E4D-EC57-714545DD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8D719-7955-3512-DB62-7492E943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56FB-FC79-5FB2-F08D-172D8065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A96D-B6A1-0B88-069F-4958DDB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135A7-4746-C3F3-3080-DD2DF456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87D8-DE54-4C1D-3F46-249C169D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F679-D93F-F464-5CC2-001A4ABD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CB8E-404C-48CD-A564-1F63F7788A5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56F5-2977-344C-6575-6C239BB1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6497-B4BA-73A2-5DC0-1C2DABF88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A95C-2B67-475B-A9E9-201F6A4C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4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20194841 . Mohamed Mahmoud Elbadri Shaker Khalifa</dc:creator>
  <cp:lastModifiedBy>20194841 . Mohamed Mahmoud Elbadri Shaker Khalifa</cp:lastModifiedBy>
  <cp:revision>1</cp:revision>
  <dcterms:created xsi:type="dcterms:W3CDTF">2023-10-20T17:46:55Z</dcterms:created>
  <dcterms:modified xsi:type="dcterms:W3CDTF">2023-10-20T17:48:30Z</dcterms:modified>
</cp:coreProperties>
</file>