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7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5DD32-205C-45FC-A1A1-FC9DC12A0FC8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097FA-D4DC-4375-B361-B3B29F437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5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097FA-D4DC-4375-B361-B3B29F437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8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8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1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709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4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0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628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5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98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9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5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41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8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5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8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2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61EF-D4E4-42E4-9432-5BE29E6C338C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9797E7-BDA4-41EC-93B3-A27F4D090E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2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856390-BA48-4695-B928-03FCDD4BC3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911" y="319474"/>
            <a:ext cx="116733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47975" algn="l"/>
                <a:tab pos="3195638" algn="ctr"/>
                <a:tab pos="59404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МЕХАНИКО-МАТЕМАТИЧЕСКИЙ ФАКУЛЬТЕТ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Кафедра веб-технологий и компьютерного моделирования</a:t>
            </a: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endParaRPr lang="ru-RU" altLang="ru-RU" sz="2800" b="1" cap="none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lang="ru-RU" altLang="ru-RU" sz="2800" b="1" cap="none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Курсовая работа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r>
              <a:rPr lang="ru-RU" altLang="ru-RU" sz="2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агрегатора новостей на </a:t>
            </a:r>
            <a:r>
              <a:rPr lang="en-US" altLang="ru-RU" sz="28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ru-RU" altLang="ru-RU" sz="28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47975" algn="l"/>
                <a:tab pos="3195638" algn="ctr"/>
                <a:tab pos="5940425" algn="r"/>
              </a:tabLst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8DF17-DBC4-4A6D-8B67-17E55D80AD62}"/>
              </a:ext>
            </a:extLst>
          </p:cNvPr>
          <p:cNvSpPr txBox="1"/>
          <p:nvPr/>
        </p:nvSpPr>
        <p:spPr>
          <a:xfrm>
            <a:off x="1544320" y="8305800"/>
            <a:ext cx="8971280" cy="287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398DE-2CE1-4334-8D64-C5D4D6776549}"/>
              </a:ext>
            </a:extLst>
          </p:cNvPr>
          <p:cNvSpPr txBox="1"/>
          <p:nvPr/>
        </p:nvSpPr>
        <p:spPr>
          <a:xfrm>
            <a:off x="2895181" y="4796838"/>
            <a:ext cx="90599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latin typeface="+mj-lt"/>
                <a:cs typeface="Times New Roman" panose="02020603050405020304" pitchFamily="18" charset="0"/>
              </a:rPr>
              <a:t>Выполнил </a:t>
            </a:r>
          </a:p>
          <a:p>
            <a:pPr algn="r"/>
            <a:r>
              <a:rPr lang="ru-RU" sz="2800" dirty="0">
                <a:latin typeface="+mj-lt"/>
                <a:cs typeface="Times New Roman" panose="02020603050405020304" pitchFamily="18" charset="0"/>
              </a:rPr>
              <a:t>студент 3 курса 3 гр.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 algn="r"/>
            <a:r>
              <a:rPr lang="ru-RU" sz="2800" dirty="0">
                <a:latin typeface="+mj-lt"/>
                <a:cs typeface="Times New Roman" panose="02020603050405020304" pitchFamily="18" charset="0"/>
              </a:rPr>
              <a:t>Мелешко Р.Д.</a:t>
            </a:r>
          </a:p>
          <a:p>
            <a:pPr algn="r"/>
            <a:r>
              <a:rPr lang="ru-RU" sz="3000" dirty="0">
                <a:latin typeface="+mj-lt"/>
                <a:cs typeface="Times New Roman" panose="02020603050405020304" pitchFamily="18" charset="0"/>
              </a:rPr>
              <a:t>       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9E53CC-61B9-4594-8028-F99C4BCD3703}"/>
              </a:ext>
            </a:extLst>
          </p:cNvPr>
          <p:cNvSpPr txBox="1"/>
          <p:nvPr/>
        </p:nvSpPr>
        <p:spPr>
          <a:xfrm>
            <a:off x="4391259" y="6212610"/>
            <a:ext cx="375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  <a:cs typeface="Times New Roman" panose="02020603050405020304" pitchFamily="18" charset="0"/>
              </a:rPr>
              <a:t>Минск,2020</a:t>
            </a:r>
          </a:p>
        </p:txBody>
      </p:sp>
    </p:spTree>
    <p:extLst>
      <p:ext uri="{BB962C8B-B14F-4D97-AF65-F5344CB8AC3E}">
        <p14:creationId xmlns:p14="http://schemas.microsoft.com/office/powerpoint/2010/main" val="342970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5BB88-E176-4BA3-BDF2-18607DDF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Встроенный браузер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36C111-C622-430C-9092-394A23C8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1786857"/>
            <a:ext cx="4639892" cy="3777622"/>
          </a:xfrm>
        </p:spPr>
        <p:txBody>
          <a:bodyPr>
            <a:noAutofit/>
          </a:bodyPr>
          <a:lstStyle/>
          <a:p>
            <a:r>
              <a:rPr lang="ru-RU" sz="2800" dirty="0"/>
              <a:t>Функция </a:t>
            </a:r>
            <a:r>
              <a:rPr lang="en-US" sz="2800" dirty="0"/>
              <a:t>open</a:t>
            </a:r>
            <a:r>
              <a:rPr lang="ru-RU" sz="2800" dirty="0"/>
              <a:t>_</a:t>
            </a:r>
            <a:r>
              <a:rPr lang="en-US" sz="2800" dirty="0"/>
              <a:t>article</a:t>
            </a:r>
            <a:r>
              <a:rPr lang="ru-RU" sz="2800" dirty="0"/>
              <a:t> сравнивает текущую выбранную строку с </a:t>
            </a:r>
            <a:r>
              <a:rPr lang="en-US" sz="2800" dirty="0" err="1"/>
              <a:t>i</a:t>
            </a:r>
            <a:r>
              <a:rPr lang="ru-RU" sz="2800" dirty="0"/>
              <a:t>[0] в </a:t>
            </a:r>
            <a:r>
              <a:rPr lang="en-US" sz="2800" dirty="0"/>
              <a:t>res</a:t>
            </a:r>
            <a:r>
              <a:rPr lang="ru-RU" sz="2800" dirty="0"/>
              <a:t>_</a:t>
            </a:r>
            <a:r>
              <a:rPr lang="en-US" sz="2800" dirty="0"/>
              <a:t>list </a:t>
            </a:r>
            <a:r>
              <a:rPr lang="ru-RU" sz="2800" dirty="0"/>
              <a:t>( там хранятся заголовки). Если они равны, то соответствующая ссылка </a:t>
            </a:r>
            <a:r>
              <a:rPr lang="en-US" sz="2800" dirty="0" err="1"/>
              <a:t>i</a:t>
            </a:r>
            <a:r>
              <a:rPr lang="ru-RU" sz="2800" dirty="0"/>
              <a:t>[2] открывается во встроенном браузере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E4722F-C373-46F3-9C88-38A9B1C31329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3994" t="38944" r="13764" b="27988"/>
          <a:stretch/>
        </p:blipFill>
        <p:spPr bwMode="auto">
          <a:xfrm>
            <a:off x="361361" y="2226535"/>
            <a:ext cx="6902450" cy="3501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239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07B87-B4B9-47F4-9534-96CC7E31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13711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/>
              <a:t>Итоговый результат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FDE745-4020-4B58-BFC9-50B27CDE318E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9" t="35155" r="16965" b="25268"/>
          <a:stretch/>
        </p:blipFill>
        <p:spPr bwMode="auto">
          <a:xfrm>
            <a:off x="509047" y="2139884"/>
            <a:ext cx="5586953" cy="3195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C73C1C8-22ED-415C-95A9-AF69BB51967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t="31786" r="21471" b="1475"/>
          <a:stretch/>
        </p:blipFill>
        <p:spPr bwMode="auto">
          <a:xfrm>
            <a:off x="6173280" y="2139884"/>
            <a:ext cx="5713920" cy="31956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6726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1F042-357B-447C-A935-3EB171D2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ru-RU" sz="50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C56F2-3C74-4A36-BFD9-AA1670C7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894969"/>
            <a:ext cx="10288554" cy="6139677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 ходе выполнения курсовой работы был создан десктопный </a:t>
            </a:r>
            <a:r>
              <a:rPr lang="en-US" sz="2800" dirty="0">
                <a:solidFill>
                  <a:schemeClr val="tx1"/>
                </a:solidFill>
              </a:rPr>
              <a:t>RRS</a:t>
            </a:r>
            <a:r>
              <a:rPr lang="ru-RU" sz="2800" dirty="0">
                <a:solidFill>
                  <a:schemeClr val="tx1"/>
                </a:solidFill>
              </a:rPr>
              <a:t>-агрегатор, позволяющий получать информацию в компактном виде с популярных белорусских интернет порталов</a:t>
            </a:r>
          </a:p>
          <a:p>
            <a:r>
              <a:rPr lang="ru-RU" sz="2800" dirty="0">
                <a:solidFill>
                  <a:schemeClr val="tx1"/>
                </a:solidFill>
              </a:rPr>
              <a:t>Изучены и применены на практике библиотеки языка </a:t>
            </a:r>
            <a:r>
              <a:rPr lang="en-US" sz="2800" dirty="0">
                <a:solidFill>
                  <a:schemeClr val="tx1"/>
                </a:solidFill>
              </a:rPr>
              <a:t>Python </a:t>
            </a:r>
            <a:r>
              <a:rPr lang="ru-RU" sz="2800" dirty="0">
                <a:solidFill>
                  <a:schemeClr val="tx1"/>
                </a:solidFill>
              </a:rPr>
              <a:t>для достижения поставленных целей</a:t>
            </a:r>
          </a:p>
          <a:p>
            <a:r>
              <a:rPr lang="ru-RU" sz="2800" dirty="0">
                <a:solidFill>
                  <a:schemeClr val="tx1"/>
                </a:solidFill>
              </a:rPr>
              <a:t>Графическая оболочка была создана с помощью </a:t>
            </a:r>
            <a:r>
              <a:rPr lang="en-US" sz="2800" dirty="0">
                <a:solidFill>
                  <a:schemeClr val="tx1"/>
                </a:solidFill>
              </a:rPr>
              <a:t>QtDesigner.</a:t>
            </a:r>
            <a:r>
              <a:rPr lang="ru-RU" sz="2800" dirty="0">
                <a:solidFill>
                  <a:schemeClr val="tx1"/>
                </a:solidFill>
              </a:rPr>
              <a:t> С его помощью научились создавать удобный в использовании графический интерфейс для взаимодействия пользователя и самой программы</a:t>
            </a:r>
          </a:p>
          <a:p>
            <a:r>
              <a:rPr lang="ru-RU" sz="2800" dirty="0">
                <a:solidFill>
                  <a:schemeClr val="tx1"/>
                </a:solidFill>
              </a:rPr>
              <a:t>Были описаны используемые инструменты, показан процесс непосредственного написания агрегатора</a:t>
            </a:r>
          </a:p>
        </p:txBody>
      </p:sp>
    </p:spTree>
    <p:extLst>
      <p:ext uri="{BB962C8B-B14F-4D97-AF65-F5344CB8AC3E}">
        <p14:creationId xmlns:p14="http://schemas.microsoft.com/office/powerpoint/2010/main" val="278054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92F5B-5C87-4610-A573-6519CF25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775" y="2873396"/>
            <a:ext cx="10645555" cy="1280890"/>
          </a:xfrm>
        </p:spPr>
        <p:txBody>
          <a:bodyPr>
            <a:noAutofit/>
          </a:bodyPr>
          <a:lstStyle/>
          <a:p>
            <a:pPr algn="ctr"/>
            <a:r>
              <a:rPr lang="ru-RU" sz="5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5575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6528E-36B0-4EDD-8C1D-C3DC9E8A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56" y="756201"/>
            <a:ext cx="12031744" cy="848760"/>
          </a:xfrm>
        </p:spPr>
        <p:txBody>
          <a:bodyPr>
            <a:noAutofit/>
          </a:bodyPr>
          <a:lstStyle/>
          <a:p>
            <a:pPr algn="ctr"/>
            <a:r>
              <a:rPr lang="ru-RU" sz="5000" dirty="0"/>
              <a:t>Цели и задачи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3CCED-7D67-4D5B-A31F-02C401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655" y="1743959"/>
            <a:ext cx="9181706" cy="4722829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Основная цель курсовой работы —создать </a:t>
            </a:r>
            <a:r>
              <a:rPr lang="en-US" sz="2800" dirty="0">
                <a:solidFill>
                  <a:schemeClr val="tx1"/>
                </a:solidFill>
              </a:rPr>
              <a:t>RSS</a:t>
            </a:r>
            <a:r>
              <a:rPr lang="ru-RU" sz="2800" dirty="0">
                <a:solidFill>
                  <a:schemeClr val="tx1"/>
                </a:solidFill>
              </a:rPr>
              <a:t>-агрегатор на языке </a:t>
            </a:r>
            <a:r>
              <a:rPr lang="en-US" sz="2800" dirty="0">
                <a:solidFill>
                  <a:schemeClr val="tx1"/>
                </a:solidFill>
              </a:rPr>
              <a:t>Python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Отсюда вытекают задачи курсовой работы: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Выбрать интернет-порталы для получения информации;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Изучить и научиться использовать доступные библиотеки </a:t>
            </a:r>
            <a:r>
              <a:rPr lang="en-US" sz="2800" dirty="0">
                <a:solidFill>
                  <a:schemeClr val="tx1"/>
                </a:solidFill>
              </a:rPr>
              <a:t>Python</a:t>
            </a:r>
            <a:r>
              <a:rPr lang="ru-RU" sz="2800" dirty="0">
                <a:solidFill>
                  <a:schemeClr val="tx1"/>
                </a:solidFill>
              </a:rPr>
              <a:t> для достижения поставленной цели;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Создать простое в использовании десктопное приложение.</a:t>
            </a:r>
          </a:p>
          <a:p>
            <a:endParaRPr lang="ru-RU" sz="28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8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18982-2040-48A2-B66C-21484C52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56" y="417921"/>
            <a:ext cx="10287786" cy="3431357"/>
          </a:xfrm>
        </p:spPr>
        <p:txBody>
          <a:bodyPr>
            <a:normAutofit/>
          </a:bodyPr>
          <a:lstStyle/>
          <a:p>
            <a:r>
              <a:rPr lang="ru-RU" sz="5000" dirty="0"/>
              <a:t>Популярные новостные агрегаторы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3E82C-0B67-41BA-ADB4-230255A2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956" y="2684452"/>
            <a:ext cx="8915400" cy="3777622"/>
          </a:xfrm>
        </p:spPr>
        <p:txBody>
          <a:bodyPr numCol="2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Flipboard</a:t>
            </a:r>
          </a:p>
          <a:p>
            <a:r>
              <a:rPr lang="ru-RU" sz="2800" dirty="0" err="1">
                <a:solidFill>
                  <a:schemeClr val="tx1"/>
                </a:solidFill>
              </a:rPr>
              <a:t>Яндекс.Новости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Feedly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err="1">
                <a:solidFill>
                  <a:schemeClr val="tx1"/>
                </a:solidFill>
              </a:rPr>
              <a:t>Inoreader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Instapaper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Squid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Google</a:t>
            </a:r>
            <a:r>
              <a:rPr lang="ru-RU" sz="2800" dirty="0">
                <a:solidFill>
                  <a:schemeClr val="tx1"/>
                </a:solidFill>
              </a:rPr>
              <a:t> Новости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News Tab 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Press Reader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Refind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0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A21D0-EA0C-4F55-B4CE-FC20A157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Рабочая область </a:t>
            </a:r>
            <a:r>
              <a:rPr lang="en-US" dirty="0" err="1"/>
              <a:t>QtDesigner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71CBB9C-3A03-41DF-AA24-C9121AC0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3807" y="2034126"/>
            <a:ext cx="4313864" cy="3777622"/>
          </a:xfrm>
        </p:spPr>
        <p:txBody>
          <a:bodyPr>
            <a:normAutofit/>
          </a:bodyPr>
          <a:lstStyle/>
          <a:p>
            <a:r>
              <a:rPr lang="en-US" sz="2800" dirty="0" err="1"/>
              <a:t>QtDesigner</a:t>
            </a:r>
            <a:r>
              <a:rPr lang="en-US" sz="2800" dirty="0"/>
              <a:t> </a:t>
            </a:r>
            <a:r>
              <a:rPr lang="ru-RU" sz="2800" dirty="0"/>
              <a:t>используем для создания графической оболочки приложения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5FDFD0-5307-4A1B-8CCC-A18584D45A52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8796" y="1611984"/>
            <a:ext cx="6831951" cy="46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457E07-E956-4598-9C8E-55A4F988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Создание </a:t>
            </a:r>
            <a:r>
              <a:rPr lang="en-US" sz="5000" dirty="0"/>
              <a:t>GUI</a:t>
            </a:r>
            <a:endParaRPr lang="ru-RU" sz="5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AD3EF2-2E83-4AD5-9288-11C3432E2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Добавили несколько </a:t>
            </a:r>
            <a:r>
              <a:rPr lang="en-US" sz="2800" dirty="0" err="1"/>
              <a:t>CheckBox</a:t>
            </a:r>
            <a:r>
              <a:rPr lang="ru-RU" sz="2800" dirty="0"/>
              <a:t>, </a:t>
            </a:r>
            <a:r>
              <a:rPr lang="en-US" sz="2800" dirty="0" err="1"/>
              <a:t>PushButton</a:t>
            </a:r>
            <a:r>
              <a:rPr lang="en-US" sz="2800" dirty="0"/>
              <a:t>, </a:t>
            </a:r>
            <a:r>
              <a:rPr lang="en-US" sz="2800" dirty="0" err="1"/>
              <a:t>LabelWidget,ProgressBar</a:t>
            </a:r>
            <a:r>
              <a:rPr lang="en-US" sz="2800" dirty="0"/>
              <a:t>. </a:t>
            </a:r>
            <a:r>
              <a:rPr lang="ru-RU" sz="2800" dirty="0"/>
              <a:t>В итоге получили конечный вид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EA6A76E-3DC4-4218-A725-ED71BFACF67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t="6526" b="23787"/>
          <a:stretch/>
        </p:blipFill>
        <p:spPr bwMode="auto">
          <a:xfrm>
            <a:off x="339365" y="2036190"/>
            <a:ext cx="6711884" cy="419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563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7A11B12-4E91-4698-AAE7-55871CAA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Подключение библиотек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2D089D-8F1F-4140-B122-8AFD74DD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Requests</a:t>
            </a:r>
            <a:r>
              <a:rPr lang="ru-RU" sz="2800" dirty="0"/>
              <a:t> - выполнение </a:t>
            </a:r>
            <a:r>
              <a:rPr lang="en-US" sz="2800" dirty="0"/>
              <a:t>http</a:t>
            </a:r>
            <a:r>
              <a:rPr lang="ru-RU" sz="2800" dirty="0"/>
              <a:t> запросов.</a:t>
            </a:r>
          </a:p>
          <a:p>
            <a:r>
              <a:rPr lang="ru-RU" sz="2800" dirty="0"/>
              <a:t> </a:t>
            </a:r>
            <a:r>
              <a:rPr lang="en-US" sz="2800" dirty="0"/>
              <a:t>B</a:t>
            </a:r>
            <a:r>
              <a:rPr lang="ru-RU" sz="2800" dirty="0" err="1"/>
              <a:t>eautiful</a:t>
            </a:r>
            <a:r>
              <a:rPr lang="ru-RU" sz="2800" dirty="0"/>
              <a:t> </a:t>
            </a:r>
            <a:r>
              <a:rPr lang="ru-RU" sz="2800" dirty="0" err="1"/>
              <a:t>Soup</a:t>
            </a:r>
            <a:r>
              <a:rPr lang="ru-RU" sz="2800" dirty="0"/>
              <a:t> - это парсер для синтаксического разбора файлов HTML/XML</a:t>
            </a:r>
          </a:p>
          <a:p>
            <a:r>
              <a:rPr lang="en-US" sz="2800" dirty="0"/>
              <a:t>PyQt5</a:t>
            </a:r>
            <a:r>
              <a:rPr lang="ru-RU" sz="2800" dirty="0"/>
              <a:t>- добавление </a:t>
            </a:r>
            <a:r>
              <a:rPr lang="en-US" sz="2800" dirty="0"/>
              <a:t>GUI,</a:t>
            </a:r>
            <a:r>
              <a:rPr lang="ru-RU" sz="2800" dirty="0"/>
              <a:t>возможность работы с виджетами</a:t>
            </a:r>
          </a:p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B0333F-3DFB-4F2E-9B2D-1906FA52E6E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2240" t="12210" r="44058" b="66316"/>
          <a:stretch/>
        </p:blipFill>
        <p:spPr bwMode="auto">
          <a:xfrm>
            <a:off x="687389" y="2017336"/>
            <a:ext cx="6361378" cy="3951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108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4745DC-79AB-496D-8A6B-3446DCB6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Парсинг данных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0285EA-1177-4D60-BA4A-65C58BC598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Parser-</a:t>
            </a:r>
            <a:r>
              <a:rPr lang="ru-RU" sz="2800" dirty="0"/>
              <a:t> функция для </a:t>
            </a:r>
            <a:r>
              <a:rPr lang="ru-RU" sz="2800" dirty="0" err="1"/>
              <a:t>парсинга</a:t>
            </a:r>
            <a:r>
              <a:rPr lang="ru-RU" sz="2800" dirty="0"/>
              <a:t> новостных сайтов. Получаем необходимые нам данные. А именно</a:t>
            </a:r>
            <a:r>
              <a:rPr lang="en-US" sz="2800" dirty="0"/>
              <a:t>:</a:t>
            </a:r>
            <a:r>
              <a:rPr lang="ru-RU" sz="2800" dirty="0"/>
              <a:t> заголовок, категорию, ссылку на новость. В результате получаем список </a:t>
            </a:r>
            <a:r>
              <a:rPr lang="en-US" sz="2800" dirty="0" err="1"/>
              <a:t>res_list</a:t>
            </a:r>
            <a:endParaRPr lang="ru-RU" sz="2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08EEC29-EF56-41CD-B127-7786C847C189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4342" t="16420" r="11284" b="32421"/>
          <a:stretch/>
        </p:blipFill>
        <p:spPr bwMode="auto">
          <a:xfrm>
            <a:off x="593889" y="2126222"/>
            <a:ext cx="6449963" cy="38776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185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A21D0-EA0C-4F55-B4CE-FC20A157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105" y="228184"/>
            <a:ext cx="9817213" cy="1280890"/>
          </a:xfrm>
        </p:spPr>
        <p:txBody>
          <a:bodyPr>
            <a:noAutofit/>
          </a:bodyPr>
          <a:lstStyle/>
          <a:p>
            <a:r>
              <a:rPr lang="ru-RU" sz="5000" dirty="0"/>
              <a:t> Функция проверка выбора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B95D10-A76E-491E-AA11-9C9870613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4442" y="1859893"/>
            <a:ext cx="4313864" cy="4020054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Данная функция проверяет, какие из чек-боксов имеют статус </a:t>
            </a:r>
            <a:r>
              <a:rPr lang="en-US" sz="2800" dirty="0"/>
              <a:t>True</a:t>
            </a:r>
            <a:r>
              <a:rPr lang="ru-RU" sz="2800" dirty="0"/>
              <a:t>. Запросы на сайт будут отправлены, только  если пользователь выбрал данный сайт. Ссылки на сайты хранятся в </a:t>
            </a:r>
            <a:r>
              <a:rPr lang="en-US" sz="2800" dirty="0"/>
              <a:t>links[].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46E366A-DC11-4C79-A854-0D288EC9B453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3881" t="15367" r="28688" b="36422"/>
          <a:stretch/>
        </p:blipFill>
        <p:spPr bwMode="auto">
          <a:xfrm>
            <a:off x="942681" y="1807568"/>
            <a:ext cx="5959770" cy="4096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23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EB19717-7A33-451F-95CF-EED19758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387" y="525825"/>
            <a:ext cx="8911687" cy="1280890"/>
          </a:xfrm>
        </p:spPr>
        <p:txBody>
          <a:bodyPr>
            <a:normAutofit/>
          </a:bodyPr>
          <a:lstStyle/>
          <a:p>
            <a:r>
              <a:rPr lang="ru-RU" sz="5000" dirty="0"/>
              <a:t>Проверка категорий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A51DC5D-33E0-46CE-BB1C-4421FA0EC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1061" y="1641845"/>
            <a:ext cx="5500939" cy="5362270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Поскольку нам не просто нужно получить новости с сайта, а с учетом выбранных категорий, то создадим цикл, который проверяет, есть ли выбранная категория в </a:t>
            </a:r>
            <a:r>
              <a:rPr lang="en-US" sz="2800" dirty="0"/>
              <a:t>res</a:t>
            </a:r>
            <a:r>
              <a:rPr lang="ru-RU" sz="2800" dirty="0"/>
              <a:t>_</a:t>
            </a:r>
            <a:r>
              <a:rPr lang="en-US" sz="2800" dirty="0"/>
              <a:t>list</a:t>
            </a:r>
            <a:r>
              <a:rPr lang="ru-RU" sz="2800" dirty="0"/>
              <a:t>. В итоге мы получаем новости с выбранного сайта(</a:t>
            </a:r>
            <a:r>
              <a:rPr lang="ru-RU" sz="2800" dirty="0" err="1"/>
              <a:t>ов</a:t>
            </a:r>
            <a:r>
              <a:rPr lang="ru-RU" sz="2800" dirty="0"/>
              <a:t>) определенных категорий с выводов в виджет </a:t>
            </a:r>
            <a:r>
              <a:rPr lang="en-US" sz="2800" dirty="0" err="1"/>
              <a:t>ListWidget</a:t>
            </a:r>
            <a:r>
              <a:rPr lang="ru-RU" sz="2800" dirty="0"/>
              <a:t>_2.</a:t>
            </a: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EEA67D81-A3EC-48A2-81FE-BADAEFAD0670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/>
          <a:srcRect l="36967" t="39996" r="5204" b="42530"/>
          <a:stretch/>
        </p:blipFill>
        <p:spPr bwMode="auto">
          <a:xfrm>
            <a:off x="687389" y="2126222"/>
            <a:ext cx="6336842" cy="16743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3C1D2A-D008-4677-9A62-19541F826E80}"/>
              </a:ext>
            </a:extLst>
          </p:cNvPr>
          <p:cNvPicPr/>
          <p:nvPr/>
        </p:nvPicPr>
        <p:blipFill rotWithShape="1">
          <a:blip r:embed="rId3"/>
          <a:srcRect t="47491" r="69940" b="29698"/>
          <a:stretch/>
        </p:blipFill>
        <p:spPr bwMode="auto">
          <a:xfrm>
            <a:off x="687389" y="4102241"/>
            <a:ext cx="6336842" cy="19419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430771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397</Words>
  <Application>Microsoft Office PowerPoint</Application>
  <PresentationFormat>Широкоэкранный</PresentationFormat>
  <Paragraphs>55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Легкий дым</vt:lpstr>
      <vt:lpstr>Презентация PowerPoint</vt:lpstr>
      <vt:lpstr>Цели и задачи работы</vt:lpstr>
      <vt:lpstr>Популярные новостные агрегаторы</vt:lpstr>
      <vt:lpstr>Рабочая область QtDesigner</vt:lpstr>
      <vt:lpstr>Создание GUI</vt:lpstr>
      <vt:lpstr>Подключение библиотек</vt:lpstr>
      <vt:lpstr>Парсинг данных</vt:lpstr>
      <vt:lpstr> Функция проверка выбора</vt:lpstr>
      <vt:lpstr>Проверка категорий</vt:lpstr>
      <vt:lpstr>Встроенный браузер</vt:lpstr>
      <vt:lpstr>Итоговый результат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Мелешко</dc:creator>
  <cp:lastModifiedBy>Роман Мелешко</cp:lastModifiedBy>
  <cp:revision>8</cp:revision>
  <dcterms:created xsi:type="dcterms:W3CDTF">2020-05-29T14:41:07Z</dcterms:created>
  <dcterms:modified xsi:type="dcterms:W3CDTF">2020-05-31T21:43:01Z</dcterms:modified>
</cp:coreProperties>
</file>