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Bitter" charset="1" panose="02000000000000000000"/>
      <p:regular r:id="rId12"/>
    </p:embeddedFont>
    <p:embeddedFont>
      <p:font typeface="Bitter Bold" charset="1" panose="02000000000000000000"/>
      <p:regular r:id="rId13"/>
    </p:embeddedFont>
    <p:embeddedFont>
      <p:font typeface="Bitter Italics" charset="1" panose="02000000000000000000"/>
      <p:regular r:id="rId14"/>
    </p:embeddedFont>
    <p:embeddedFont>
      <p:font typeface="Yearbook Solid" charset="1" panose="02060503030206020404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31269" y="-12183"/>
            <a:ext cx="5025461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Moovit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05043" y="2095542"/>
            <a:ext cx="6077914" cy="645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2"/>
              </a:lnSpc>
            </a:pPr>
            <a:r>
              <a:rPr lang="en-US" sz="5259">
                <a:solidFill>
                  <a:srgbClr val="1A1B1E"/>
                </a:solidFill>
                <a:latin typeface="Anton"/>
              </a:rPr>
              <a:t>Moovit è un’app che facilita gli spostamenti sui mezzi pubblici, fornendo informazioni sul percorso e sulle varie linee di terra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878" y="462707"/>
            <a:ext cx="4416930" cy="9361585"/>
          </a:xfrm>
          <a:custGeom>
            <a:avLst/>
            <a:gdLst/>
            <a:ahLst/>
            <a:cxnLst/>
            <a:rect r="r" b="b" t="t" l="l"/>
            <a:pathLst>
              <a:path h="9361585" w="4416930">
                <a:moveTo>
                  <a:pt x="0" y="0"/>
                </a:moveTo>
                <a:lnTo>
                  <a:pt x="4416930" y="0"/>
                </a:lnTo>
                <a:lnTo>
                  <a:pt x="4416930" y="9361586"/>
                </a:lnTo>
                <a:lnTo>
                  <a:pt x="0" y="9361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4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02934" y="253157"/>
            <a:ext cx="9247353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Moovit-home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50973" y="3075218"/>
            <a:ext cx="8285434" cy="529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 Bold"/>
              </a:rPr>
              <a:t>La home presenta pochi elementi:</a:t>
            </a:r>
          </a:p>
          <a:p>
            <a:pPr algn="ctr" marL="1295505" indent="-647753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Open Sans Bold"/>
              </a:rPr>
              <a:t>Navbar</a:t>
            </a:r>
          </a:p>
          <a:p>
            <a:pPr algn="ctr" marL="1295505" indent="-647753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Open Sans Bold"/>
              </a:rPr>
              <a:t>Pulsanti</a:t>
            </a:r>
          </a:p>
          <a:p>
            <a:pPr algn="ctr" marL="1295505" indent="-647753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Open Sans Bold"/>
              </a:rPr>
              <a:t>Menù a tendina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94601" y="2014111"/>
            <a:ext cx="4098798" cy="7746654"/>
          </a:xfrm>
          <a:custGeom>
            <a:avLst/>
            <a:gdLst/>
            <a:ahLst/>
            <a:cxnLst/>
            <a:rect r="r" b="b" t="t" l="l"/>
            <a:pathLst>
              <a:path h="7746654" w="4098798">
                <a:moveTo>
                  <a:pt x="0" y="0"/>
                </a:moveTo>
                <a:lnTo>
                  <a:pt x="4098798" y="0"/>
                </a:lnTo>
                <a:lnTo>
                  <a:pt x="4098798" y="7746654"/>
                </a:lnTo>
                <a:lnTo>
                  <a:pt x="0" y="7746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948" t="-41199" r="-37435" b="-550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47476" y="-12183"/>
            <a:ext cx="10793049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Moovit-disegno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5436" y="-12183"/>
            <a:ext cx="11077128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Moovit-Mockup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7283" y="-12183"/>
            <a:ext cx="6593434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Attività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58012" y="1774308"/>
            <a:ext cx="13371976" cy="7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sz="4554">
                <a:solidFill>
                  <a:srgbClr val="000000"/>
                </a:solidFill>
                <a:latin typeface="Yearbook Solid"/>
              </a:rPr>
              <a:t>App pianificazione alimentare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58012" y="3333406"/>
            <a:ext cx="13371976" cy="482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sz="4554">
                <a:solidFill>
                  <a:srgbClr val="000000"/>
                </a:solidFill>
                <a:latin typeface="Bitter"/>
              </a:rPr>
              <a:t>Un’app per la pianificazione alimentare potrebbe avere come target di persone tutti coloro i quali fanno esercizio fisico, palestra, od anche atleti. Inoltre, potrebbe interessare anche a Nutrizionisti, per aiutarli a sviluppare una dieta specifica per i propri pazienti.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7283" y="-12183"/>
            <a:ext cx="6593434" cy="187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0"/>
              </a:lnSpc>
            </a:pPr>
            <a:r>
              <a:rPr lang="en-US" sz="10964">
                <a:solidFill>
                  <a:srgbClr val="000000"/>
                </a:solidFill>
                <a:latin typeface="Yearbook Solid"/>
              </a:rPr>
              <a:t>Attività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58012" y="1774308"/>
            <a:ext cx="13371976" cy="7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sz="4554">
                <a:solidFill>
                  <a:srgbClr val="000000"/>
                </a:solidFill>
                <a:latin typeface="Yearbook Solid"/>
              </a:rPr>
              <a:t>pianificazione alimentare - User flow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DAGAsfg00jY</dc:identifier>
  <dcterms:modified xsi:type="dcterms:W3CDTF">2011-08-01T06:04:30Z</dcterms:modified>
  <cp:revision>1</cp:revision>
  <dc:title>Moovit</dc:title>
</cp:coreProperties>
</file>