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8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42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60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256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77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8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22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93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4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64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80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4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29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4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0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47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Курсовой проект по теме: разработка приложения «Журнал и чат»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</a:t>
            </a:r>
            <a:r>
              <a:rPr lang="ru-RU" u="sng" dirty="0" smtClean="0"/>
              <a:t>Студент 3 курса</a:t>
            </a:r>
          </a:p>
          <a:p>
            <a:pPr marL="1341438"/>
            <a:r>
              <a:rPr lang="ru-RU" u="sng" dirty="0" smtClean="0"/>
              <a:t>группы ИСп19-1</a:t>
            </a:r>
          </a:p>
          <a:p>
            <a:pPr marL="1341438"/>
            <a:r>
              <a:rPr lang="ru-RU" u="sng" dirty="0" smtClean="0"/>
              <a:t>Кудряшов Иван</a:t>
            </a:r>
          </a:p>
          <a:p>
            <a:pPr marL="1341438"/>
            <a:r>
              <a:rPr lang="ru-RU" u="sng" dirty="0" smtClean="0"/>
              <a:t>Андреевич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12160" y="5018670"/>
            <a:ext cx="2987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Руководитель: </a:t>
            </a:r>
            <a:r>
              <a:rPr lang="ru-RU" u="sng" dirty="0" smtClean="0"/>
              <a:t>Большакова-Стрелкова Анна Викторовна, </a:t>
            </a:r>
            <a:r>
              <a:rPr lang="ru-RU" u="sng" dirty="0" err="1" smtClean="0"/>
              <a:t>преподователь</a:t>
            </a:r>
            <a:r>
              <a:rPr lang="ru-RU" u="sng" dirty="0" smtClean="0"/>
              <a:t> </a:t>
            </a:r>
          </a:p>
          <a:p>
            <a:r>
              <a:rPr lang="ru-RU" u="sng" dirty="0" smtClean="0"/>
              <a:t>ГБУ КО ПОО </a:t>
            </a:r>
            <a:r>
              <a:rPr lang="ru-RU" u="sng" dirty="0" err="1" smtClean="0"/>
              <a:t>КИТиС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32411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</a:t>
            </a:r>
            <a:r>
              <a:rPr lang="ru-RU" dirty="0" err="1" smtClean="0"/>
              <a:t>курсовойпроект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0" y="3356992"/>
            <a:ext cx="7422976" cy="944078"/>
          </a:xfrm>
        </p:spPr>
        <p:txBody>
          <a:bodyPr/>
          <a:lstStyle/>
          <a:p>
            <a:r>
              <a:rPr lang="ru-RU" dirty="0" smtClean="0"/>
              <a:t>Разработка приложения «Журнал и чат»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8" y="591681"/>
            <a:ext cx="267689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7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должен предоставлять базовый функционал доступа к данным электронного журнала, с возможностью коммуникации между обучающихся и преподавателей учебного заведения, для удобной и масштабной продажи проекта.</a:t>
            </a:r>
          </a:p>
          <a:p>
            <a:r>
              <a:rPr lang="ru-RU" dirty="0" smtClean="0"/>
              <a:t>В интерфейсе нужно сделать пролистывания вкладок с нужной информацией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1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1" y="260648"/>
            <a:ext cx="3744416" cy="4608512"/>
          </a:xfrm>
        </p:spPr>
        <p:txBody>
          <a:bodyPr/>
          <a:lstStyle/>
          <a:p>
            <a:r>
              <a:rPr lang="ru-RU" dirty="0" smtClean="0"/>
              <a:t>Проект должен состоять из: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5 фрагментов;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Две активности;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Модуль получения запросов;</a:t>
            </a:r>
            <a:endParaRPr lang="ru-RU" dirty="0"/>
          </a:p>
        </p:txBody>
      </p:sp>
      <p:pic>
        <p:nvPicPr>
          <p:cNvPr id="4" name="Рисунок 3" descr="M:\Downloads\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8680"/>
            <a:ext cx="4032448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50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16" y="404662"/>
            <a:ext cx="2034560" cy="43200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404662"/>
            <a:ext cx="2034000" cy="43200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89776" y="404662"/>
            <a:ext cx="2034000" cy="43200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6612152" y="404662"/>
            <a:ext cx="203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данного приложения позволило анализировать рынок мобильных приложений электронных журналов, дав отрицательный анализ по нему и позволило отобрать идею проекта, позволяющий сделать выгодный проект и углубил знания в </a:t>
            </a:r>
            <a:r>
              <a:rPr lang="en-US" dirty="0" smtClean="0"/>
              <a:t>web-</a:t>
            </a:r>
            <a:r>
              <a:rPr lang="ru-RU" dirty="0" smtClean="0"/>
              <a:t>приложения и </a:t>
            </a:r>
            <a:r>
              <a:rPr lang="en-US" smtClean="0"/>
              <a:t>Kotlin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19537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</TotalTime>
  <Words>137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Сектор</vt:lpstr>
      <vt:lpstr>Курсовой проект по теме: разработка приложения «Журнал и чат»</vt:lpstr>
      <vt:lpstr>Задание на курсовойпроект:</vt:lpstr>
      <vt:lpstr>Техническое задание</vt:lpstr>
      <vt:lpstr>Структура проекта</vt:lpstr>
      <vt:lpstr>Интерфейс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теме: разработка приложения «Журнал и чат»</dc:title>
  <dc:creator>Cotez Martinez</dc:creator>
  <cp:lastModifiedBy>Cotez Martinez</cp:lastModifiedBy>
  <cp:revision>3</cp:revision>
  <dcterms:created xsi:type="dcterms:W3CDTF">2022-04-29T08:27:53Z</dcterms:created>
  <dcterms:modified xsi:type="dcterms:W3CDTF">2022-04-29T08:52:52Z</dcterms:modified>
</cp:coreProperties>
</file>