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0B911-D8D0-4303-89E5-45ECC9131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0213C6-6E93-4105-A670-CF9140E56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05E4C8-AFBF-4527-B2C2-055D080C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F2D-5F78-4D0B-A9A5-9F9B56A8E454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FB257A-8470-42F9-A530-D84EDEA9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BA0AC2-FBD1-478D-AFFF-2C38F3F5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3D0F-1B2A-49BB-B987-855AE6A2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21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44D77-EF04-4F9A-A960-4D8D7B59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E368CA-3057-4379-BD8D-8DA3B49DD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981B4-B377-470D-A996-749D515C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F2D-5F78-4D0B-A9A5-9F9B56A8E454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D9844-AE7C-48D0-AA63-91E48D41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E111F8-4FF4-42D4-A058-EBC72CF2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3D0F-1B2A-49BB-B987-855AE6A2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74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8DF8A47-112A-427A-8F71-FE7A42533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D2D9D8-0CED-42B1-8610-AC5B6C558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B097AE-9B48-4154-BD1C-8A2DE2B3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F2D-5F78-4D0B-A9A5-9F9B56A8E454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F81213-C876-4A11-A00C-95F6E63B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15247A-88E0-4DBE-9503-4C5768E1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3D0F-1B2A-49BB-B987-855AE6A2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66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0ADBF-C6BA-4991-8382-2DE2C38A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24C46-7B5A-4781-A5D1-BBBE5C1C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15BDD2-4477-4361-829E-F4D79B14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F2D-5F78-4D0B-A9A5-9F9B56A8E454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0C73E4-CD67-42ED-A806-2BAC8310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B27AEA-4BE7-4142-A620-347C31C2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3D0F-1B2A-49BB-B987-855AE6A2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35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1BAF8-9A49-45A5-8F0B-3961BA64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9BB6B7-0167-45F2-BB9F-06DF0A898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46E190-AD86-4B9F-BE85-15F7863C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F2D-5F78-4D0B-A9A5-9F9B56A8E454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2087B4-2CCC-4946-B06F-BDB8950E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ACDDA-25BB-4C93-A298-9E3E0817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3D0F-1B2A-49BB-B987-855AE6A2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9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0081D-FC7D-4638-9CFF-94C8AF00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A51EA-1B7B-44C5-9975-1410124EB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660E86-BDC7-4691-A2B4-4D2FB4573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94D471-6343-4475-B35A-95FD801F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F2D-5F78-4D0B-A9A5-9F9B56A8E454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00997C-14E7-412C-BF13-1FE68BDF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1471DE-DBFB-448B-962A-A359F3EF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3D0F-1B2A-49BB-B987-855AE6A2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94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1E5B1-4949-40B2-8486-FB7C2B8A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362DA-077D-4B31-857C-01669C60D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6412C3-A5A6-40D7-9083-65F8A021F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4251E5-4608-4472-ABD4-AF3122774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D1D7B7-D653-4E33-830C-10CB5C54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F2FF3F-5B20-40CB-9F9C-7D870C3D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F2D-5F78-4D0B-A9A5-9F9B56A8E454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952747-305A-4BBD-9136-D0538430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90E232-9D02-470E-8921-3875D1B1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3D0F-1B2A-49BB-B987-855AE6A2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95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437C2-13F7-4296-999B-403B339C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2890A0-AD0F-4FA1-B7AF-40E87E5F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F2D-5F78-4D0B-A9A5-9F9B56A8E454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FA9707-FBCD-4977-926B-78BB8BE0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74D146-4415-447E-A87D-0BDFE4EE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3D0F-1B2A-49BB-B987-855AE6A2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21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A3D66B-0146-40DB-B84B-4F7B7AAB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F2D-5F78-4D0B-A9A5-9F9B56A8E454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64B4593-7CF1-4965-A933-E4A24ECE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C311AD-FA0A-408C-9039-A00A96EB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3D0F-1B2A-49BB-B987-855AE6A2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82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3BC7B-FEEE-4F29-9D18-C5FEE1E2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2D88F-40CC-407B-84DC-F4EB7F0A4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7DF9DF-0991-4B7F-B4C7-EBC670083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A3E850-AF32-435B-AF6A-CE26F4C4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F2D-5F78-4D0B-A9A5-9F9B56A8E454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017E56-BC4C-46CF-8C2F-7C97C70E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8BB5BD-2C15-4341-BE98-01CAC854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3D0F-1B2A-49BB-B987-855AE6A2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62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58A2F-B2AB-4E87-A6E4-3964AF18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342ED4-DE78-416A-8092-B52382770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BE1C39-2C60-42E1-A200-55F38EEAE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16DD3B-3023-4BBE-AEBB-10BD90FC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F2D-5F78-4D0B-A9A5-9F9B56A8E454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130FE1-EF2F-4583-BD54-88A78BF2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691932-09EE-4650-9811-F22F5077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53D0F-1B2A-49BB-B987-855AE6A2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36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628C9-4ED4-4BAB-8B16-6426B3BF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8CE331-16FE-403A-B9C8-9823E792B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95C510-0E5C-4465-BE55-5D2B11914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73F2D-5F78-4D0B-A9A5-9F9B56A8E454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753FD0-1D3A-494A-8B29-426DBD520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CECA1-D92D-473A-909D-3618C7BF9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53D0F-1B2A-49BB-B987-855AE6A20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74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19BC80-B574-4C87-ADAD-D856469D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96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0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B7CAF-940F-4DD3-9204-852BDAF3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220C2-4237-4E87-8705-217C735E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46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B7CAF-940F-4DD3-9204-852BDAF3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220C2-4237-4E87-8705-217C735E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Открывается в самом начале и можно попасть из всех основных окон</a:t>
            </a:r>
          </a:p>
          <a:p>
            <a:r>
              <a:rPr lang="ru-RU" dirty="0"/>
              <a:t>Можно делать поиск по товарам и </a:t>
            </a:r>
            <a:r>
              <a:rPr lang="ru-RU" dirty="0" err="1"/>
              <a:t>окрывать</a:t>
            </a:r>
            <a:r>
              <a:rPr lang="ru-RU" dirty="0"/>
              <a:t> – страница товара</a:t>
            </a:r>
          </a:p>
          <a:p>
            <a:r>
              <a:rPr lang="ru-RU" dirty="0"/>
              <a:t>Можно открыть окно </a:t>
            </a:r>
            <a:r>
              <a:rPr lang="ru-RU" dirty="0" err="1"/>
              <a:t>залогинивания</a:t>
            </a:r>
            <a:r>
              <a:rPr lang="ru-RU" dirty="0"/>
              <a:t> - логин</a:t>
            </a:r>
          </a:p>
        </p:txBody>
      </p:sp>
    </p:spTree>
    <p:extLst>
      <p:ext uri="{BB962C8B-B14F-4D97-AF65-F5344CB8AC3E}">
        <p14:creationId xmlns:p14="http://schemas.microsoft.com/office/powerpoint/2010/main" val="117446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B7CAF-940F-4DD3-9204-852BDAF3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товара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220C2-4237-4E87-8705-217C735E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Описание товара</a:t>
            </a:r>
          </a:p>
          <a:p>
            <a:r>
              <a:rPr lang="ru-RU" dirty="0"/>
              <a:t>Можно положить в корзину</a:t>
            </a:r>
          </a:p>
        </p:txBody>
      </p:sp>
    </p:spTree>
    <p:extLst>
      <p:ext uri="{BB962C8B-B14F-4D97-AF65-F5344CB8AC3E}">
        <p14:creationId xmlns:p14="http://schemas.microsoft.com/office/powerpoint/2010/main" val="386448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B7CAF-940F-4DD3-9204-852BDAF3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Корзина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220C2-4237-4E87-8705-217C735E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товаров положенных в корзину</a:t>
            </a:r>
          </a:p>
          <a:p>
            <a:r>
              <a:rPr lang="ru-RU" dirty="0"/>
              <a:t>Можно попасть из всех основных страниц</a:t>
            </a:r>
          </a:p>
        </p:txBody>
      </p:sp>
    </p:spTree>
    <p:extLst>
      <p:ext uri="{BB962C8B-B14F-4D97-AF65-F5344CB8AC3E}">
        <p14:creationId xmlns:p14="http://schemas.microsoft.com/office/powerpoint/2010/main" val="337126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B7CAF-940F-4DD3-9204-852BDAF3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220C2-4237-4E87-8705-217C735E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Войти в систему</a:t>
            </a:r>
          </a:p>
        </p:txBody>
      </p:sp>
    </p:spTree>
    <p:extLst>
      <p:ext uri="{BB962C8B-B14F-4D97-AF65-F5344CB8AC3E}">
        <p14:creationId xmlns:p14="http://schemas.microsoft.com/office/powerpoint/2010/main" val="358449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B7CAF-940F-4DD3-9204-852BDAF3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Новый пользователь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220C2-4237-4E87-8705-217C735E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нового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136581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B7CAF-940F-4DD3-9204-852BDAF3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окно администратора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220C2-4237-4E87-8705-217C735E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попасть только из окна Логин</a:t>
            </a:r>
          </a:p>
          <a:p>
            <a:r>
              <a:rPr lang="ru-RU" dirty="0"/>
              <a:t>Позволяет пользоваться функциями администратора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179264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B7CAF-940F-4DD3-9204-852BDAF3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заказами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220C2-4237-4E87-8705-217C735E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управлять заказами(Выставлять статус)</a:t>
            </a:r>
          </a:p>
        </p:txBody>
      </p:sp>
    </p:spTree>
    <p:extLst>
      <p:ext uri="{BB962C8B-B14F-4D97-AF65-F5344CB8AC3E}">
        <p14:creationId xmlns:p14="http://schemas.microsoft.com/office/powerpoint/2010/main" val="395679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B7CAF-940F-4DD3-9204-852BDAF3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товарами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220C2-4237-4E87-8705-217C735E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управлять товарами</a:t>
            </a:r>
          </a:p>
        </p:txBody>
      </p:sp>
    </p:spTree>
    <p:extLst>
      <p:ext uri="{BB962C8B-B14F-4D97-AF65-F5344CB8AC3E}">
        <p14:creationId xmlns:p14="http://schemas.microsoft.com/office/powerpoint/2010/main" val="2025927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85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Главное окно</vt:lpstr>
      <vt:lpstr>Страница товара</vt:lpstr>
      <vt:lpstr>Корзина</vt:lpstr>
      <vt:lpstr>Логин</vt:lpstr>
      <vt:lpstr>Новый пользователь</vt:lpstr>
      <vt:lpstr>Главное окно администратора</vt:lpstr>
      <vt:lpstr>Управление заказами</vt:lpstr>
      <vt:lpstr>Управление товарами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 Kostarev</dc:creator>
  <cp:lastModifiedBy>Leo Kostarev</cp:lastModifiedBy>
  <cp:revision>8</cp:revision>
  <dcterms:created xsi:type="dcterms:W3CDTF">2021-10-28T16:02:58Z</dcterms:created>
  <dcterms:modified xsi:type="dcterms:W3CDTF">2021-11-01T17:48:48Z</dcterms:modified>
</cp:coreProperties>
</file>