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FA6EC-CD93-41CA-9877-2E983687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8A1AFD-232B-4751-A806-18A129C7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6AA50-0AE7-4667-B474-EEEC767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4C111-4D1E-486C-8CBE-1CD87FB7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036F5-F173-4468-8D15-4B4E803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8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794D4-AFC2-49B5-BB74-0FCB7DC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1E22DD-5D99-4544-9868-10048B5A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28EF6-EFFA-46C0-8CFC-4D5B0223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113CF-2D56-416F-8E2F-5F3427C6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BA498-AB15-41C6-94F3-36063184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4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2F1D10-19B3-4F67-B8D7-78059143D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D1BE4F-027A-4EAD-BBFC-E81C7AF9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A276D-0B44-4285-A19B-6836336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58823-60EC-4797-B187-A0C7CED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FA9FE-5C63-4438-A6C6-07BC9898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F11BE-89B1-4BC2-AB3D-427D977D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DA2A9-A669-4CA6-96A4-D714961A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5EB4D-06BF-42F2-B4FE-D53550FA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CBB49-0446-4D95-968F-30569756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A2A30-4142-4C3D-9F41-BB97FAE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0E130-8DE4-445A-99AE-E53F83FC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DA7B8F-22D8-45D7-85AA-1DD4BFB9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BDD5C-33D9-4323-A94F-422E1C45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0DCEC-D9BD-4103-B661-4EA970B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6985EB-3405-4CBA-ABD5-24802B69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CF0D2-DB85-4690-8DFA-4FAC2360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25FE7-A474-45C9-8B9F-9ACD48CA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51540B-C7C2-47C4-969D-88B64A383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B865A7-E19A-44DC-8A77-A6B0DE1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24EEF4-60B7-4EDA-A73F-2B06E02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687CD-9F47-4921-BB18-3B9A7EE7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2EF66-EFA1-4EAB-8467-1EFF701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53EFA-940D-4228-9D68-233E200A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5D480-FDFF-4070-9215-CA8CB809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04098-3851-4940-A19A-39B157277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BCAB03-F1CB-4EC4-A2BB-869D0C5F8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A3449F-B210-431B-9884-0C7CA6D5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A0D96F-D908-4D04-98DB-20FFD220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C14DBE-52BA-4E13-B7B9-D85E79D3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51CA-87E1-4E07-8457-046370E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90B43C-0085-47E2-89C1-423667D1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B92246-A4EE-4496-BD17-850E45EB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61C56E-0089-4967-A5E7-86363B34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66DB0A-0795-40D0-98F0-620F1074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588A6E-97C5-4B5B-AA24-FC3D4C9E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231093-81FB-47A7-BFD1-E2379B1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2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6C7C6-8458-4D95-ADE1-614A3F81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AA52C-78A7-4688-8D4D-BB7C4ABF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C2ED74-FCB4-487B-91E0-8586F4D7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415C90-0215-420B-988A-21194A2B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3C39C-4C3C-4056-AE7A-0AF8B2FA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2FD9D8-211F-4490-93E4-99B50E9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8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22EF1-74C3-4D57-ABDE-17ABBA3A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5B38C-041D-4E8A-8B81-2293064F6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62C7D9-D355-437A-99E7-6E7B8082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1B9A19-1714-475B-B54E-01E61518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F2C0BA-65C8-484A-A2B7-F0904AEA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045C1-007C-4050-BA5D-E9D3BAE8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42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6CBA1-E98B-4884-ABFA-35E5A586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41C5C9-4D50-435D-BBF2-CF7A8D58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21E54-7A73-4195-B646-A6242FB38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F7D7-30DF-4967-96BE-A676754973D2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C9F5AC-4A17-4E8D-BF5D-7A4BC9CAD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CE5CD-F607-4444-9992-FB89BFBF8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F435-4271-4218-ACB4-65BF90AC6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81B752-C726-4D7F-B255-7CC0DE22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1764-734D-416B-AF48-F491BC0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5309B-654C-42B8-80E6-3D8D4686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запустить игру либо редактор</a:t>
            </a:r>
          </a:p>
        </p:txBody>
      </p:sp>
    </p:spTree>
    <p:extLst>
      <p:ext uri="{BB962C8B-B14F-4D97-AF65-F5344CB8AC3E}">
        <p14:creationId xmlns:p14="http://schemas.microsoft.com/office/powerpoint/2010/main" val="336724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1764-734D-416B-AF48-F491BC0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5309B-654C-42B8-80E6-3D8D4686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 процесс игры, можно выйти в стартовое окно или проиграть и попасть на экран окончания игры</a:t>
            </a:r>
          </a:p>
        </p:txBody>
      </p:sp>
    </p:spTree>
    <p:extLst>
      <p:ext uri="{BB962C8B-B14F-4D97-AF65-F5344CB8AC3E}">
        <p14:creationId xmlns:p14="http://schemas.microsoft.com/office/powerpoint/2010/main" val="15772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1764-734D-416B-AF48-F491BC0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проигрыша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5309B-654C-42B8-80E6-3D8D4686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Выйти в меню, переиграть</a:t>
            </a:r>
          </a:p>
        </p:txBody>
      </p:sp>
    </p:spTree>
    <p:extLst>
      <p:ext uri="{BB962C8B-B14F-4D97-AF65-F5344CB8AC3E}">
        <p14:creationId xmlns:p14="http://schemas.microsoft.com/office/powerpoint/2010/main" val="330773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B81C2-B9D9-4B30-9101-379F19AA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D83DF-DD9C-4385-8A04-964F114A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Редактор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087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игра</vt:lpstr>
      <vt:lpstr>Игра</vt:lpstr>
      <vt:lpstr>Экран проигрыша</vt:lpstr>
      <vt:lpstr>редактор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 Kostarev</dc:creator>
  <cp:lastModifiedBy>Leo Kostarev</cp:lastModifiedBy>
  <cp:revision>1</cp:revision>
  <dcterms:created xsi:type="dcterms:W3CDTF">2022-01-13T22:34:32Z</dcterms:created>
  <dcterms:modified xsi:type="dcterms:W3CDTF">2022-01-13T22:43:32Z</dcterms:modified>
</cp:coreProperties>
</file>