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4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3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84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61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3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6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74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3C58-EAA9-4ACA-9C89-51D524FE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558642"/>
            <a:ext cx="8001000" cy="1098958"/>
          </a:xfrm>
        </p:spPr>
        <p:txBody>
          <a:bodyPr>
            <a:normAutofit/>
          </a:bodyPr>
          <a:lstStyle/>
          <a:p>
            <a:r>
              <a:rPr lang="en-US" sz="6600" dirty="0" err="1"/>
              <a:t>Xdecy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1FE3A2-CB01-4FAD-828A-E3497126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Создатели: </a:t>
            </a:r>
          </a:p>
          <a:p>
            <a:r>
              <a:rPr lang="ru-RU" dirty="0"/>
              <a:t>Костарев Леонид</a:t>
            </a:r>
          </a:p>
          <a:p>
            <a:r>
              <a:rPr lang="ru-RU" dirty="0"/>
              <a:t>Иожица Сергей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AF2C41-E0F8-46C3-ADDB-D36D0E52B97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6203149" cy="1688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ИГРА – </a:t>
            </a:r>
            <a:r>
              <a:rPr lang="en-US" dirty="0"/>
              <a:t>ROGUELIKE(</a:t>
            </a:r>
            <a:r>
              <a:rPr lang="ru-RU" dirty="0"/>
              <a:t>рогалик)</a:t>
            </a:r>
          </a:p>
        </p:txBody>
      </p:sp>
    </p:spTree>
    <p:extLst>
      <p:ext uri="{BB962C8B-B14F-4D97-AF65-F5344CB8AC3E}">
        <p14:creationId xmlns:p14="http://schemas.microsoft.com/office/powerpoint/2010/main" val="34200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46BF-EC4A-42DE-B1CB-719DB4CE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4487332"/>
            <a:ext cx="8203544" cy="1507067"/>
          </a:xfrm>
        </p:spPr>
        <p:txBody>
          <a:bodyPr/>
          <a:lstStyle/>
          <a:p>
            <a:r>
              <a:rPr lang="ru-RU" dirty="0"/>
              <a:t>Что Мы сделали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759C8-37E9-4FB7-9A69-50F4D6AD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3639"/>
            <a:ext cx="8534400" cy="3801532"/>
          </a:xfrm>
        </p:spPr>
        <p:txBody>
          <a:bodyPr/>
          <a:lstStyle/>
          <a:p>
            <a:r>
              <a:rPr lang="ru-RU" dirty="0"/>
              <a:t>Мы создали 2</a:t>
            </a:r>
            <a:r>
              <a:rPr lang="en-US" dirty="0"/>
              <a:t>D </a:t>
            </a:r>
            <a:r>
              <a:rPr lang="ru-RU" dirty="0"/>
              <a:t>игру – рогалик, с возможностью легкого развития в дальнейшем.</a:t>
            </a:r>
          </a:p>
          <a:p>
            <a:r>
              <a:rPr lang="ru-RU" dirty="0"/>
              <a:t>Игрок может перемещаться по локациям с препятствиями, сражаться с различными противниками, пользоваться разным оружием, собирать предметы.</a:t>
            </a:r>
          </a:p>
          <a:p>
            <a:r>
              <a:rPr lang="ru-RU" dirty="0"/>
              <a:t>Есть возможность создания и изменения уровней в специальном редакторе, с выбором размера локаций. Могут быть использованы разные типы блоков для создания препятствий.</a:t>
            </a:r>
          </a:p>
        </p:txBody>
      </p:sp>
    </p:spTree>
    <p:extLst>
      <p:ext uri="{BB962C8B-B14F-4D97-AF65-F5344CB8AC3E}">
        <p14:creationId xmlns:p14="http://schemas.microsoft.com/office/powerpoint/2010/main" val="38158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46BF-EC4A-42DE-B1CB-719DB4CE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4487332"/>
            <a:ext cx="8203544" cy="1507067"/>
          </a:xfrm>
        </p:spPr>
        <p:txBody>
          <a:bodyPr/>
          <a:lstStyle/>
          <a:p>
            <a:r>
              <a:rPr lang="ru-RU" dirty="0"/>
              <a:t>Как мы это сделали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759C8-37E9-4FB7-9A69-50F4D6AD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3639"/>
            <a:ext cx="8534400" cy="380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Игра написана на python с использованием следующих библиотек:</a:t>
            </a:r>
          </a:p>
          <a:p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основной движок игры</a:t>
            </a:r>
          </a:p>
          <a:p>
            <a:r>
              <a:rPr lang="en-US" dirty="0" err="1"/>
              <a:t>pygame</a:t>
            </a:r>
            <a:r>
              <a:rPr lang="en-US" dirty="0"/>
              <a:t>-menu – </a:t>
            </a:r>
            <a:r>
              <a:rPr lang="ru-RU" dirty="0"/>
              <a:t>создание меню</a:t>
            </a:r>
          </a:p>
          <a:p>
            <a:r>
              <a:rPr lang="en-US" dirty="0" err="1"/>
              <a:t>pygame</a:t>
            </a:r>
            <a:r>
              <a:rPr lang="en-US" dirty="0"/>
              <a:t>-colliders – </a:t>
            </a:r>
            <a:r>
              <a:rPr lang="ru-RU" dirty="0"/>
              <a:t>обработка столкновений </a:t>
            </a:r>
          </a:p>
          <a:p>
            <a:r>
              <a:rPr lang="en-US" dirty="0" err="1"/>
              <a:t>PyRect</a:t>
            </a:r>
            <a:r>
              <a:rPr lang="en-US" dirty="0"/>
              <a:t> – </a:t>
            </a:r>
            <a:r>
              <a:rPr lang="ru-RU" dirty="0"/>
              <a:t>реализация моделей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60985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46BF-EC4A-42DE-B1CB-719DB4CE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4487332"/>
            <a:ext cx="8203544" cy="1507067"/>
          </a:xfrm>
        </p:spPr>
        <p:txBody>
          <a:bodyPr/>
          <a:lstStyle/>
          <a:p>
            <a:r>
              <a:rPr lang="ru-RU" dirty="0"/>
              <a:t>Как это можно развить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759C8-37E9-4FB7-9A69-50F4D6AD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3639"/>
            <a:ext cx="8534400" cy="380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структуре кода был сделан акцент на использование классов с общими методами для описания различных объектов игры.</a:t>
            </a:r>
          </a:p>
          <a:p>
            <a:pPr marL="0" indent="0">
              <a:buNone/>
            </a:pPr>
            <a:r>
              <a:rPr lang="ru-RU" dirty="0"/>
              <a:t>Это позволяет:</a:t>
            </a:r>
          </a:p>
          <a:p>
            <a:r>
              <a:rPr lang="ru-RU" dirty="0"/>
              <a:t>Легко создавать различные виды предметов(оружия, боеприпасов и зелий), а также хранить их в  инвентаре.</a:t>
            </a:r>
          </a:p>
          <a:p>
            <a:r>
              <a:rPr lang="ru-RU" dirty="0"/>
              <a:t>Добавлять новых врагов с различными свойствами и оружием</a:t>
            </a:r>
          </a:p>
          <a:p>
            <a:pPr marL="0" indent="0">
              <a:buNone/>
            </a:pPr>
            <a:r>
              <a:rPr lang="ru-RU" dirty="0"/>
              <a:t>Также можно создать различные типы игрового персонажа с различными характеристиками на основе реализованного класса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60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46BF-EC4A-42DE-B1CB-719DB4CE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4487332"/>
            <a:ext cx="8203544" cy="1507067"/>
          </a:xfrm>
        </p:spPr>
        <p:txBody>
          <a:bodyPr/>
          <a:lstStyle/>
          <a:p>
            <a:r>
              <a:rPr lang="ru-RU" dirty="0"/>
              <a:t>Как это можно развить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759C8-37E9-4FB7-9A69-50F4D6AD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3639"/>
            <a:ext cx="8534400" cy="380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Редактор уровней(напиши ты)</a:t>
            </a:r>
          </a:p>
        </p:txBody>
      </p:sp>
    </p:spTree>
    <p:extLst>
      <p:ext uri="{BB962C8B-B14F-4D97-AF65-F5344CB8AC3E}">
        <p14:creationId xmlns:p14="http://schemas.microsoft.com/office/powerpoint/2010/main" val="315817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0AECA-532D-4BEC-81DB-2BB92E54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фишки есть в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9562B-D732-4D82-89E4-463C823E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присутствует пасхалка</a:t>
            </a:r>
          </a:p>
          <a:p>
            <a:r>
              <a:rPr lang="ru-RU" dirty="0"/>
              <a:t>И возможность выбора ресурспаков (а также их ручного создания)</a:t>
            </a:r>
          </a:p>
        </p:txBody>
      </p:sp>
    </p:spTree>
    <p:extLst>
      <p:ext uri="{BB962C8B-B14F-4D97-AF65-F5344CB8AC3E}">
        <p14:creationId xmlns:p14="http://schemas.microsoft.com/office/powerpoint/2010/main" val="12176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0AECA-532D-4BEC-81DB-2BB92E5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/>
              <a:t>А теперь давайте поиграем!</a:t>
            </a:r>
          </a:p>
        </p:txBody>
      </p:sp>
    </p:spTree>
    <p:extLst>
      <p:ext uri="{BB962C8B-B14F-4D97-AF65-F5344CB8AC3E}">
        <p14:creationId xmlns:p14="http://schemas.microsoft.com/office/powerpoint/2010/main" val="228161598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</TotalTime>
  <Words>208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Xdecy</vt:lpstr>
      <vt:lpstr>Что Мы сделали</vt:lpstr>
      <vt:lpstr>Как мы это сделали</vt:lpstr>
      <vt:lpstr>Как это можно развить</vt:lpstr>
      <vt:lpstr>Как это можно развить</vt:lpstr>
      <vt:lpstr>Какие фишки есть в игре</vt:lpstr>
      <vt:lpstr>А теперь давайте поиграем!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Xdecy</dc:title>
  <dc:creator>Сергей Иожица</dc:creator>
  <cp:lastModifiedBy>Leo Kostarev</cp:lastModifiedBy>
  <cp:revision>14</cp:revision>
  <dcterms:created xsi:type="dcterms:W3CDTF">2022-01-13T15:06:41Z</dcterms:created>
  <dcterms:modified xsi:type="dcterms:W3CDTF">2022-01-13T20:17:53Z</dcterms:modified>
</cp:coreProperties>
</file>