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A1F8-6981-4397-B8C6-FE92E3437F1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8408-B119-46E0-9026-1FFB5EFDBB3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85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A1F8-6981-4397-B8C6-FE92E3437F1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8408-B119-46E0-9026-1FFB5EFDB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A1F8-6981-4397-B8C6-FE92E3437F1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8408-B119-46E0-9026-1FFB5EFDB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272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A1F8-6981-4397-B8C6-FE92E3437F1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8408-B119-46E0-9026-1FFB5EFDBB3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4549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A1F8-6981-4397-B8C6-FE92E3437F1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8408-B119-46E0-9026-1FFB5EFDB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836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A1F8-6981-4397-B8C6-FE92E3437F1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8408-B119-46E0-9026-1FFB5EFDBB3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6845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A1F8-6981-4397-B8C6-FE92E3437F1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8408-B119-46E0-9026-1FFB5EFDB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617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A1F8-6981-4397-B8C6-FE92E3437F1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8408-B119-46E0-9026-1FFB5EFDB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634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A1F8-6981-4397-B8C6-FE92E3437F1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8408-B119-46E0-9026-1FFB5EFDB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77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A1F8-6981-4397-B8C6-FE92E3437F1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8408-B119-46E0-9026-1FFB5EFDB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41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A1F8-6981-4397-B8C6-FE92E3437F1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8408-B119-46E0-9026-1FFB5EFDB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0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A1F8-6981-4397-B8C6-FE92E3437F1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8408-B119-46E0-9026-1FFB5EFDB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56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A1F8-6981-4397-B8C6-FE92E3437F1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8408-B119-46E0-9026-1FFB5EFDB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4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A1F8-6981-4397-B8C6-FE92E3437F1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8408-B119-46E0-9026-1FFB5EFDB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44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A1F8-6981-4397-B8C6-FE92E3437F1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8408-B119-46E0-9026-1FFB5EFDB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A1F8-6981-4397-B8C6-FE92E3437F1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8408-B119-46E0-9026-1FFB5EFDB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6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A1F8-6981-4397-B8C6-FE92E3437F1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8408-B119-46E0-9026-1FFB5EFDB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2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AB6A1F8-6981-4397-B8C6-FE92E3437F14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9DD8408-B119-46E0-9026-1FFB5EFDB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374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43C58-EAA9-4ACA-9C89-51D524FEEF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Xdecy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1FE3A2-CB01-4FAD-828A-E34971269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Подготовили: </a:t>
            </a:r>
          </a:p>
          <a:p>
            <a:r>
              <a:rPr lang="ru-RU" dirty="0"/>
              <a:t>Костарев Леонид</a:t>
            </a:r>
          </a:p>
          <a:p>
            <a:r>
              <a:rPr lang="ru-RU" dirty="0"/>
              <a:t>Иожица Сергей</a:t>
            </a:r>
          </a:p>
        </p:txBody>
      </p:sp>
    </p:spTree>
    <p:extLst>
      <p:ext uri="{BB962C8B-B14F-4D97-AF65-F5344CB8AC3E}">
        <p14:creationId xmlns:p14="http://schemas.microsoft.com/office/powerpoint/2010/main" val="342008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3FE45-E7BB-467D-921C-928BBEA9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891330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Цель проекта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13D476-7E89-4461-B601-AFA09CE7D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874940"/>
            <a:ext cx="8535988" cy="1879600"/>
          </a:xfrm>
        </p:spPr>
        <p:txBody>
          <a:bodyPr/>
          <a:lstStyle/>
          <a:p>
            <a:r>
              <a:rPr lang="ru-RU" b="0" i="0" dirty="0">
                <a:solidFill>
                  <a:srgbClr val="C9D1D9"/>
                </a:solidFill>
                <a:effectLst/>
                <a:latin typeface="-apple-system"/>
              </a:rPr>
              <a:t>Создать игру-рогалик со случайной генерацией, возможностью выбора своего ресурс-пака, а так же ручного и авто создания уровней.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536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3FE45-E7BB-467D-921C-928BBEA9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891330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Технологии, применённые в проекте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13D476-7E89-4461-B601-AFA09CE7D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874940"/>
            <a:ext cx="8535988" cy="1879600"/>
          </a:xfrm>
        </p:spPr>
        <p:txBody>
          <a:bodyPr/>
          <a:lstStyle/>
          <a:p>
            <a:r>
              <a:rPr lang="ru-RU" dirty="0"/>
              <a:t>1) </a:t>
            </a:r>
            <a:r>
              <a:rPr lang="en-US" dirty="0" err="1"/>
              <a:t>Pygame</a:t>
            </a:r>
            <a:r>
              <a:rPr lang="en-US" dirty="0"/>
              <a:t> – </a:t>
            </a:r>
            <a:r>
              <a:rPr lang="ru-RU" dirty="0"/>
              <a:t>создание и отрисовки игры</a:t>
            </a:r>
          </a:p>
          <a:p>
            <a:r>
              <a:rPr lang="ru-RU" dirty="0"/>
              <a:t>2) </a:t>
            </a:r>
            <a:r>
              <a:rPr lang="en-US" dirty="0" err="1"/>
              <a:t>Pygame</a:t>
            </a:r>
            <a:r>
              <a:rPr lang="en-US" dirty="0"/>
              <a:t>-menu – </a:t>
            </a:r>
            <a:r>
              <a:rPr lang="ru-RU" dirty="0"/>
              <a:t>для создания меню в игре</a:t>
            </a:r>
          </a:p>
          <a:p>
            <a:r>
              <a:rPr lang="ru-RU" dirty="0"/>
              <a:t>3)</a:t>
            </a:r>
            <a:r>
              <a:rPr lang="en-US" dirty="0"/>
              <a:t> </a:t>
            </a:r>
            <a:r>
              <a:rPr lang="en-US" dirty="0" err="1"/>
              <a:t>Pygame</a:t>
            </a:r>
            <a:r>
              <a:rPr lang="en-US" dirty="0"/>
              <a:t>-colliders – </a:t>
            </a:r>
            <a:r>
              <a:rPr lang="ru-RU" dirty="0"/>
              <a:t>для обработки столкновений </a:t>
            </a:r>
            <a:r>
              <a:rPr lang="ru-RU"/>
              <a:t>в игре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3227035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</TotalTime>
  <Words>60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Century Gothic</vt:lpstr>
      <vt:lpstr>Wingdings 3</vt:lpstr>
      <vt:lpstr>Сектор</vt:lpstr>
      <vt:lpstr>Xdecy</vt:lpstr>
      <vt:lpstr>Цель проекта</vt:lpstr>
      <vt:lpstr>Технологии, применённые в проекте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Xdecy</dc:title>
  <dc:creator>Сергей Иожица</dc:creator>
  <cp:lastModifiedBy>Сергей Иожица</cp:lastModifiedBy>
  <cp:revision>1</cp:revision>
  <dcterms:created xsi:type="dcterms:W3CDTF">2022-01-13T15:06:41Z</dcterms:created>
  <dcterms:modified xsi:type="dcterms:W3CDTF">2022-01-13T15:15:04Z</dcterms:modified>
</cp:coreProperties>
</file>