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D5D14-BC03-4610-96F9-F0BADA2E0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MINT.EDU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89C2D3-3067-48A5-B0A8-7D7719A6C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5285999" cy="434974"/>
          </a:xfrm>
        </p:spPr>
        <p:txBody>
          <a:bodyPr>
            <a:normAutofit/>
          </a:bodyPr>
          <a:lstStyle/>
          <a:p>
            <a:r>
              <a:rPr lang="ru-RU" dirty="0"/>
              <a:t>Сайт для работы с тестами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FE6A175-4CB4-4C4F-AEE7-559AD30E1ACC}"/>
              </a:ext>
            </a:extLst>
          </p:cNvPr>
          <p:cNvSpPr txBox="1">
            <a:spLocks/>
          </p:cNvSpPr>
          <p:nvPr/>
        </p:nvSpPr>
        <p:spPr>
          <a:xfrm>
            <a:off x="9085279" y="5280846"/>
            <a:ext cx="2818702" cy="15771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Авторы:</a:t>
            </a:r>
          </a:p>
          <a:p>
            <a:r>
              <a:rPr lang="ru-RU" dirty="0"/>
              <a:t>Костарев Леонид</a:t>
            </a:r>
          </a:p>
          <a:p>
            <a:r>
              <a:rPr lang="ru-RU" dirty="0"/>
              <a:t>Иожица Сергей</a:t>
            </a:r>
          </a:p>
          <a:p>
            <a:r>
              <a:rPr lang="ru-RU" dirty="0"/>
              <a:t>Ярусов Петр</a:t>
            </a:r>
          </a:p>
        </p:txBody>
      </p:sp>
    </p:spTree>
    <p:extLst>
      <p:ext uri="{BB962C8B-B14F-4D97-AF65-F5344CB8AC3E}">
        <p14:creationId xmlns:p14="http://schemas.microsoft.com/office/powerpoint/2010/main" val="40846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Платформа для  создания и прохождения 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Выполненная в минималистичном стиле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Удобная работа с тестами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ЧТО МЫ СДЕЛАЛИ</a:t>
            </a:r>
          </a:p>
        </p:txBody>
      </p:sp>
    </p:spTree>
    <p:extLst>
      <p:ext uri="{BB962C8B-B14F-4D97-AF65-F5344CB8AC3E}">
        <p14:creationId xmlns:p14="http://schemas.microsoft.com/office/powerpoint/2010/main" val="45747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…..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6924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…..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5356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…..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3264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…..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7797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…..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079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19</TotalTime>
  <Words>43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Цитаты</vt:lpstr>
      <vt:lpstr>MINT.EDU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MINT.EDU</dc:title>
  <dc:creator>Leo Kostarev</dc:creator>
  <cp:lastModifiedBy>Leo Kostarev</cp:lastModifiedBy>
  <cp:revision>3</cp:revision>
  <dcterms:created xsi:type="dcterms:W3CDTF">2022-04-11T17:22:25Z</dcterms:created>
  <dcterms:modified xsi:type="dcterms:W3CDTF">2022-04-11T17:42:31Z</dcterms:modified>
</cp:coreProperties>
</file>