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8D5D14-BC03-4610-96F9-F0BADA2E03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MINT.EDU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589C2D3-3067-48A5-B0A8-7D7719A6C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5285999" cy="434974"/>
          </a:xfrm>
        </p:spPr>
        <p:txBody>
          <a:bodyPr>
            <a:normAutofit/>
          </a:bodyPr>
          <a:lstStyle/>
          <a:p>
            <a:r>
              <a:rPr lang="ru-RU" dirty="0"/>
              <a:t>Сайт для работы с тестами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9FE6A175-4CB4-4C4F-AEE7-559AD30E1ACC}"/>
              </a:ext>
            </a:extLst>
          </p:cNvPr>
          <p:cNvSpPr txBox="1">
            <a:spLocks/>
          </p:cNvSpPr>
          <p:nvPr/>
        </p:nvSpPr>
        <p:spPr>
          <a:xfrm>
            <a:off x="9085279" y="5280846"/>
            <a:ext cx="2818702" cy="157715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Авторы:</a:t>
            </a:r>
          </a:p>
          <a:p>
            <a:r>
              <a:rPr lang="ru-RU" dirty="0"/>
              <a:t>Костарев Леонид</a:t>
            </a:r>
          </a:p>
          <a:p>
            <a:r>
              <a:rPr lang="ru-RU" dirty="0"/>
              <a:t>Иожица Сергей</a:t>
            </a:r>
          </a:p>
          <a:p>
            <a:r>
              <a:rPr lang="ru-RU" dirty="0"/>
              <a:t>Ярусов Петр</a:t>
            </a:r>
          </a:p>
        </p:txBody>
      </p:sp>
    </p:spTree>
    <p:extLst>
      <p:ext uri="{BB962C8B-B14F-4D97-AF65-F5344CB8AC3E}">
        <p14:creationId xmlns:p14="http://schemas.microsoft.com/office/powerpoint/2010/main" val="4084617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3026D0-4CE9-434B-9D7F-8CD651C5B92E}"/>
              </a:ext>
            </a:extLst>
          </p:cNvPr>
          <p:cNvSpPr txBox="1"/>
          <p:nvPr/>
        </p:nvSpPr>
        <p:spPr>
          <a:xfrm>
            <a:off x="466051" y="2743202"/>
            <a:ext cx="91645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Платформа для создания и прохождения тестов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Выполненная в минималистичном стиле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Удобная и рациональная работа с тестами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B1F6AA5-2AD8-41A8-8D6D-E1F853918923}"/>
              </a:ext>
            </a:extLst>
          </p:cNvPr>
          <p:cNvSpPr txBox="1">
            <a:spLocks/>
          </p:cNvSpPr>
          <p:nvPr/>
        </p:nvSpPr>
        <p:spPr>
          <a:xfrm>
            <a:off x="466052" y="461391"/>
            <a:ext cx="10572000" cy="203013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/>
              <a:t>ЧТО МЫ СДЕЛАЛИ</a:t>
            </a:r>
          </a:p>
        </p:txBody>
      </p:sp>
    </p:spTree>
    <p:extLst>
      <p:ext uri="{BB962C8B-B14F-4D97-AF65-F5344CB8AC3E}">
        <p14:creationId xmlns:p14="http://schemas.microsoft.com/office/powerpoint/2010/main" val="457477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3026D0-4CE9-434B-9D7F-8CD651C5B92E}"/>
              </a:ext>
            </a:extLst>
          </p:cNvPr>
          <p:cNvSpPr txBox="1"/>
          <p:nvPr/>
        </p:nvSpPr>
        <p:spPr>
          <a:xfrm>
            <a:off x="466051" y="2743202"/>
            <a:ext cx="91645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 – </a:t>
            </a:r>
            <a:r>
              <a:rPr lang="ru-RU" dirty="0"/>
              <a:t>язык программирования на котором написан сервер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Flask – </a:t>
            </a:r>
            <a:r>
              <a:rPr lang="ru-RU" dirty="0"/>
              <a:t>основная библиотека, осуществляющая работу сервера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Flask_login – </a:t>
            </a:r>
            <a:r>
              <a:rPr lang="ru-RU" dirty="0"/>
              <a:t>для возможности входа в систему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Flask_wtf</a:t>
            </a:r>
            <a:r>
              <a:rPr lang="ru-RU" dirty="0"/>
              <a:t> – для создания форм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SQLite</a:t>
            </a:r>
            <a:r>
              <a:rPr lang="ru-RU" dirty="0"/>
              <a:t>3 – библиотека, позволяющая работать с базой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Datetime</a:t>
            </a:r>
            <a:r>
              <a:rPr lang="ru-RU" dirty="0"/>
              <a:t> – для определения текущего времени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Json</a:t>
            </a:r>
            <a:r>
              <a:rPr lang="ru-RU" dirty="0"/>
              <a:t> – для хранения информации о тестах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Logging</a:t>
            </a:r>
            <a:r>
              <a:rPr lang="ru-RU" dirty="0"/>
              <a:t> – для ведения логов о работе сервера</a:t>
            </a:r>
            <a:endParaRPr lang="en-US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B1F6AA5-2AD8-41A8-8D6D-E1F853918923}"/>
              </a:ext>
            </a:extLst>
          </p:cNvPr>
          <p:cNvSpPr txBox="1">
            <a:spLocks/>
          </p:cNvSpPr>
          <p:nvPr/>
        </p:nvSpPr>
        <p:spPr>
          <a:xfrm>
            <a:off x="466052" y="461391"/>
            <a:ext cx="10572000" cy="203013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/>
              <a:t>КАК МЫ ЭТО СДЕЛАЛИ</a:t>
            </a:r>
          </a:p>
        </p:txBody>
      </p:sp>
    </p:spTree>
    <p:extLst>
      <p:ext uri="{BB962C8B-B14F-4D97-AF65-F5344CB8AC3E}">
        <p14:creationId xmlns:p14="http://schemas.microsoft.com/office/powerpoint/2010/main" val="569241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3026D0-4CE9-434B-9D7F-8CD651C5B92E}"/>
              </a:ext>
            </a:extLst>
          </p:cNvPr>
          <p:cNvSpPr txBox="1"/>
          <p:nvPr/>
        </p:nvSpPr>
        <p:spPr>
          <a:xfrm>
            <a:off x="466051" y="2743202"/>
            <a:ext cx="916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…..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B1F6AA5-2AD8-41A8-8D6D-E1F853918923}"/>
              </a:ext>
            </a:extLst>
          </p:cNvPr>
          <p:cNvSpPr txBox="1">
            <a:spLocks/>
          </p:cNvSpPr>
          <p:nvPr/>
        </p:nvSpPr>
        <p:spPr>
          <a:xfrm>
            <a:off x="466052" y="461391"/>
            <a:ext cx="10572000" cy="203013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/>
              <a:t>КАК ЭТО МОЖНО РАЗВИТЬ</a:t>
            </a:r>
          </a:p>
        </p:txBody>
      </p:sp>
    </p:spTree>
    <p:extLst>
      <p:ext uri="{BB962C8B-B14F-4D97-AF65-F5344CB8AC3E}">
        <p14:creationId xmlns:p14="http://schemas.microsoft.com/office/powerpoint/2010/main" val="2053561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3026D0-4CE9-434B-9D7F-8CD651C5B92E}"/>
              </a:ext>
            </a:extLst>
          </p:cNvPr>
          <p:cNvSpPr txBox="1"/>
          <p:nvPr/>
        </p:nvSpPr>
        <p:spPr>
          <a:xfrm>
            <a:off x="466051" y="2743202"/>
            <a:ext cx="916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…..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B1F6AA5-2AD8-41A8-8D6D-E1F853918923}"/>
              </a:ext>
            </a:extLst>
          </p:cNvPr>
          <p:cNvSpPr txBox="1">
            <a:spLocks/>
          </p:cNvSpPr>
          <p:nvPr/>
        </p:nvSpPr>
        <p:spPr>
          <a:xfrm>
            <a:off x="466052" y="461391"/>
            <a:ext cx="10572000" cy="203013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/>
              <a:t>КАК ЭТО МОЖНО РАЗВИТЬ</a:t>
            </a:r>
          </a:p>
        </p:txBody>
      </p:sp>
    </p:spTree>
    <p:extLst>
      <p:ext uri="{BB962C8B-B14F-4D97-AF65-F5344CB8AC3E}">
        <p14:creationId xmlns:p14="http://schemas.microsoft.com/office/powerpoint/2010/main" val="3232647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3026D0-4CE9-434B-9D7F-8CD651C5B92E}"/>
              </a:ext>
            </a:extLst>
          </p:cNvPr>
          <p:cNvSpPr txBox="1"/>
          <p:nvPr/>
        </p:nvSpPr>
        <p:spPr>
          <a:xfrm>
            <a:off x="466051" y="2743202"/>
            <a:ext cx="916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…..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B1F6AA5-2AD8-41A8-8D6D-E1F853918923}"/>
              </a:ext>
            </a:extLst>
          </p:cNvPr>
          <p:cNvSpPr txBox="1">
            <a:spLocks/>
          </p:cNvSpPr>
          <p:nvPr/>
        </p:nvSpPr>
        <p:spPr>
          <a:xfrm>
            <a:off x="466052" y="461391"/>
            <a:ext cx="10572000" cy="203013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/>
              <a:t>ОСОБЕННОСТИ</a:t>
            </a:r>
          </a:p>
        </p:txBody>
      </p:sp>
    </p:spTree>
    <p:extLst>
      <p:ext uri="{BB962C8B-B14F-4D97-AF65-F5344CB8AC3E}">
        <p14:creationId xmlns:p14="http://schemas.microsoft.com/office/powerpoint/2010/main" val="1477974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3026D0-4CE9-434B-9D7F-8CD651C5B92E}"/>
              </a:ext>
            </a:extLst>
          </p:cNvPr>
          <p:cNvSpPr txBox="1"/>
          <p:nvPr/>
        </p:nvSpPr>
        <p:spPr>
          <a:xfrm>
            <a:off x="466051" y="2743202"/>
            <a:ext cx="916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…..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B1F6AA5-2AD8-41A8-8D6D-E1F853918923}"/>
              </a:ext>
            </a:extLst>
          </p:cNvPr>
          <p:cNvSpPr txBox="1">
            <a:spLocks/>
          </p:cNvSpPr>
          <p:nvPr/>
        </p:nvSpPr>
        <p:spPr>
          <a:xfrm>
            <a:off x="466052" y="461391"/>
            <a:ext cx="10572000" cy="203013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/>
              <a:t>ПЕРЕЙДЕМ К ДЕМОНСТРАЦИИ</a:t>
            </a:r>
          </a:p>
        </p:txBody>
      </p:sp>
    </p:spTree>
    <p:extLst>
      <p:ext uri="{BB962C8B-B14F-4D97-AF65-F5344CB8AC3E}">
        <p14:creationId xmlns:p14="http://schemas.microsoft.com/office/powerpoint/2010/main" val="3407905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49</TotalTime>
  <Words>118</Words>
  <Application>Microsoft Office PowerPoint</Application>
  <PresentationFormat>Широкоэкранный</PresentationFormat>
  <Paragraphs>30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2</vt:lpstr>
      <vt:lpstr>Цитаты</vt:lpstr>
      <vt:lpstr>MINT.EDU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MINT.EDU</dc:title>
  <dc:creator>Leo Kostarev</dc:creator>
  <cp:lastModifiedBy>Leo Kostarev</cp:lastModifiedBy>
  <cp:revision>6</cp:revision>
  <dcterms:created xsi:type="dcterms:W3CDTF">2022-04-11T17:22:25Z</dcterms:created>
  <dcterms:modified xsi:type="dcterms:W3CDTF">2022-04-11T19:49:28Z</dcterms:modified>
</cp:coreProperties>
</file>