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E27F5-415A-7911-12F1-3995CE0F4098}" v="307" dt="2025-05-14T19:04:50.713"/>
    <p1510:client id="{C31C3D06-9C0A-31EB-9EE3-D814B3E565E9}" v="222" dt="2025-05-14T18:53:3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WEB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Прокудин Я.П.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86F9C-8A2E-D290-BA48-2A4B1B72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056DE9-93F0-91CE-E273-FCCFFCC1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Попробовать себя в роли </a:t>
            </a:r>
            <a:r>
              <a:rPr lang="ru-RU" sz="2400" dirty="0" err="1"/>
              <a:t>web</a:t>
            </a:r>
            <a:r>
              <a:rPr lang="ru-RU" sz="2400" dirty="0"/>
              <a:t>-дизайнера</a:t>
            </a:r>
          </a:p>
          <a:p>
            <a:r>
              <a:rPr lang="ru-RU" sz="2400" dirty="0"/>
              <a:t>Лучше изучить </a:t>
            </a:r>
            <a:r>
              <a:rPr lang="ru-RU" sz="2400" dirty="0" err="1"/>
              <a:t>html</a:t>
            </a:r>
          </a:p>
          <a:p>
            <a:r>
              <a:rPr lang="ru-RU" sz="2400" dirty="0"/>
              <a:t>Создать продукт, который в целом можно использовать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51050-0387-09A0-2117-41DD7B56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 (</a:t>
            </a:r>
            <a:r>
              <a:rPr lang="ru-RU" dirty="0" err="1"/>
              <a:t>carousel</a:t>
            </a:r>
            <a:r>
              <a:rPr lang="ru-RU" dirty="0"/>
              <a:t>, </a:t>
            </a:r>
            <a:r>
              <a:rPr lang="ru-RU" dirty="0" err="1"/>
              <a:t>navbar</a:t>
            </a:r>
            <a:r>
              <a:rPr lang="ru-RU" dirty="0"/>
              <a:t>, </a:t>
            </a:r>
            <a:r>
              <a:rPr lang="ru-RU" dirty="0" err="1"/>
              <a:t>buttons</a:t>
            </a:r>
            <a:r>
              <a:rPr lang="ru-RU" dirty="0"/>
              <a:t>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1F8C7EA-B9BE-B71E-7048-08F3C80E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642" y="1825625"/>
            <a:ext cx="8500715" cy="4351338"/>
          </a:xfrm>
        </p:spPr>
      </p:pic>
    </p:spTree>
    <p:extLst>
      <p:ext uri="{BB962C8B-B14F-4D97-AF65-F5344CB8AC3E}">
        <p14:creationId xmlns:p14="http://schemas.microsoft.com/office/powerpoint/2010/main" val="350094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B6BB2-818E-FEF6-A109-2B1B532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466" y="3679366"/>
            <a:ext cx="10515600" cy="1325563"/>
          </a:xfrm>
        </p:spPr>
        <p:txBody>
          <a:bodyPr/>
          <a:lstStyle/>
          <a:p>
            <a:r>
              <a:rPr lang="ru-RU" dirty="0"/>
              <a:t>Форма регистрации,</a:t>
            </a:r>
            <a:br>
              <a:rPr lang="ru-RU" dirty="0"/>
            </a:br>
            <a:r>
              <a:rPr lang="ru-RU" dirty="0"/>
              <a:t>авторизации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81C8E75-FFD8-C32D-1FD8-067CCD11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8" t="69" r="46547" b="341"/>
          <a:stretch>
            <a:fillRect/>
          </a:stretch>
        </p:blipFill>
        <p:spPr>
          <a:xfrm>
            <a:off x="7001679" y="179473"/>
            <a:ext cx="5265327" cy="3014711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2429D8-2E4F-D712-BE06-C1B24441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06" r="30" b="-174"/>
          <a:stretch>
            <a:fillRect/>
          </a:stretch>
        </p:blipFill>
        <p:spPr>
          <a:xfrm>
            <a:off x="-4158" y="1"/>
            <a:ext cx="6854245" cy="58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8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7C6D9-936D-E307-3944-277E8D4C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Есть рекорды по баллам рейтинга, синим цветом отображаетесь вы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A8A6477-328B-363B-50F9-515364F9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52175"/>
            <a:ext cx="7188199" cy="43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F26EB-B56B-92D0-F2E9-9AFAA06F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Профиль, в который можно попасть, авторизировавшись и нажав на dropbox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8E28E6E-2C29-BD26-569E-45736ABD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54667"/>
            <a:ext cx="6780700" cy="37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808C0-1B69-92BC-D0D9-C3AE7874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02" y="80523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Ежедневные миссии и тренировки , за которые начисляют баллы рейтинга</a:t>
            </a:r>
          </a:p>
        </p:txBody>
      </p:sp>
      <p:pic>
        <p:nvPicPr>
          <p:cNvPr id="4" name="Объект 3" descr="Изображение выглядит как текст, Шрифт, снимок экрана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E86C836-2F6D-8EE5-935D-01E10B9CD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08" y="2091359"/>
            <a:ext cx="4133850" cy="1543050"/>
          </a:xfrm>
        </p:spPr>
      </p:pic>
      <p:pic>
        <p:nvPicPr>
          <p:cNvPr id="6" name="Рисунок 5" descr="Изображение выглядит как текст, снимок экрана, Шрифт, докумен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8BE993C-89F9-A18B-9158-98A99075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37" y="1404650"/>
            <a:ext cx="6426760" cy="53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6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C987E-0606-958A-D4B3-D55FB54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B81AD-EFEA-8378-9422-A4B5A61E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Попробовал себя в роли </a:t>
            </a:r>
            <a:r>
              <a:rPr lang="ru-RU" sz="2400" dirty="0" err="1"/>
              <a:t>web</a:t>
            </a:r>
            <a:r>
              <a:rPr lang="ru-RU" sz="2400" dirty="0"/>
              <a:t>-дизайнера</a:t>
            </a:r>
            <a:endParaRPr lang="en-US" sz="2400" dirty="0"/>
          </a:p>
          <a:p>
            <a:r>
              <a:rPr lang="ru-RU" sz="2400" dirty="0"/>
              <a:t>Лучше изучил </a:t>
            </a:r>
            <a:r>
              <a:rPr lang="ru-RU" sz="2400" dirty="0" err="1"/>
              <a:t>html</a:t>
            </a:r>
            <a:endParaRPr lang="en-US" sz="2400" dirty="0" err="1"/>
          </a:p>
          <a:p>
            <a:r>
              <a:rPr lang="ru-RU" sz="2400" dirty="0"/>
              <a:t>Создал продукт, который в целом можно использовать</a:t>
            </a:r>
            <a:endParaRPr lang="en-US" sz="2400" dirty="0"/>
          </a:p>
          <a:p>
            <a:endParaRPr lang="ru-RU" sz="2400" dirty="0"/>
          </a:p>
          <a:p>
            <a:r>
              <a:rPr lang="ru-RU" dirty="0"/>
              <a:t>Так же можно доработать сайт: добавить новую функцию, украсить</a:t>
            </a:r>
          </a:p>
        </p:txBody>
      </p:sp>
    </p:spTree>
    <p:extLst>
      <p:ext uri="{BB962C8B-B14F-4D97-AF65-F5344CB8AC3E}">
        <p14:creationId xmlns:p14="http://schemas.microsoft.com/office/powerpoint/2010/main" val="3087285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WEB</vt:lpstr>
      <vt:lpstr>Цели проекта</vt:lpstr>
      <vt:lpstr>Главная страница (carousel, navbar, buttons)</vt:lpstr>
      <vt:lpstr>Форма регистрации, авторизации</vt:lpstr>
      <vt:lpstr>Есть рекорды по баллам рейтинга, синим цветом отображаетесь вы</vt:lpstr>
      <vt:lpstr>Профиль, в который можно попасть, авторизировавшись и нажав на dropbox</vt:lpstr>
      <vt:lpstr>Ежедневные миссии и тренировки , за которые начисляют баллы рейтинга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131</cp:revision>
  <dcterms:created xsi:type="dcterms:W3CDTF">2025-05-14T18:40:45Z</dcterms:created>
  <dcterms:modified xsi:type="dcterms:W3CDTF">2025-05-14T19:06:39Z</dcterms:modified>
</cp:coreProperties>
</file>