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24"/>
  </p:notesMasterIdLst>
  <p:handoutMasterIdLst>
    <p:handoutMasterId r:id="rId25"/>
  </p:handoutMasterIdLst>
  <p:sldIdLst>
    <p:sldId id="335" r:id="rId5"/>
    <p:sldId id="343" r:id="rId6"/>
    <p:sldId id="321" r:id="rId7"/>
    <p:sldId id="368" r:id="rId8"/>
    <p:sldId id="355" r:id="rId9"/>
    <p:sldId id="346" r:id="rId10"/>
    <p:sldId id="359" r:id="rId11"/>
    <p:sldId id="360" r:id="rId12"/>
    <p:sldId id="361" r:id="rId13"/>
    <p:sldId id="364" r:id="rId14"/>
    <p:sldId id="365" r:id="rId15"/>
    <p:sldId id="362" r:id="rId16"/>
    <p:sldId id="356" r:id="rId17"/>
    <p:sldId id="363" r:id="rId18"/>
    <p:sldId id="357" r:id="rId19"/>
    <p:sldId id="358" r:id="rId20"/>
    <p:sldId id="366" r:id="rId21"/>
    <p:sldId id="348" r:id="rId22"/>
    <p:sldId id="350" r:id="rId2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3672"/>
        <p:guide pos="3840"/>
      </p:guideLst>
    </p:cSldViewPr>
  </p:slideViewPr>
  <p:outlineViewPr>
    <p:cViewPr>
      <p:scale>
        <a:sx n="33" d="100"/>
        <a:sy n="33" d="100"/>
      </p:scale>
      <p:origin x="0" y="-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12A462D-2CD7-4119-8379-8F7BD79ADC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A200AE-0F4E-4C3B-AB0E-3E1AB02D37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D5EF1-2728-44A7-8D2B-24608357EF03}" type="datetime1">
              <a:rPr lang="ru-RU" smtClean="0"/>
              <a:t>12.06.2024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F38FD6-0223-4EA8-A593-2430127516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7D1CFA-5557-42F6-AF76-1530D8B266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EA09B-6DF3-4C2B-B587-9178CE67EF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4356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41566-D8BE-430F-9234-115315503FC7}" type="datetime1">
              <a:rPr lang="ru-RU" smtClean="0"/>
              <a:pPr/>
              <a:t>12.06.2024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401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64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397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125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766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916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826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64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1158847" cy="5824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ru-RU" noProof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Объект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Текст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 rtlCol="0"/>
          <a:lstStyle/>
          <a:p>
            <a:pPr rtl="0"/>
            <a:r>
              <a:rPr lang="ru-RU" noProof="0"/>
              <a:t>3 сентября 20XX г. 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 rtlCol="0"/>
          <a:lstStyle/>
          <a:p>
            <a:pPr rtl="0"/>
            <a:r>
              <a:rPr lang="ru-RU" noProof="0">
                <a:solidFill>
                  <a:schemeClr val="bg1"/>
                </a:solidFill>
              </a:rPr>
              <a:t>Ежегодный обзор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7367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бъект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ru-RU" noProof="0"/>
              <a:t>Щелкните, чтобы изменить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Текст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>
                <a:latin typeface="+mj-lt"/>
              </a:defRPr>
            </a:lvl1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>
                <a:latin typeface="+mj-lt"/>
              </a:defRPr>
            </a:lvl1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>
                <a:latin typeface="+mj-lt"/>
              </a:defRPr>
            </a:lvl1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3 сентября 20XX г. 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>
                <a:solidFill>
                  <a:schemeClr val="bg1"/>
                </a:solidFill>
              </a:rPr>
              <a:t>Ежегодный обзор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3898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8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/>
          <a:p>
            <a:pPr rtl="0"/>
            <a:r>
              <a:rPr lang="ru-RU" noProof="0"/>
              <a:t>3 сентября 20XX г. 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>
                <a:solidFill>
                  <a:schemeClr val="bg1"/>
                </a:solidFill>
              </a:rPr>
              <a:t>Ежегодный обзор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3388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Объект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9" name="Объект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rtlCol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 rtlCol="0"/>
          <a:lstStyle/>
          <a:p>
            <a:pPr rtl="0"/>
            <a:r>
              <a:rPr lang="ru-RU" noProof="0"/>
              <a:t>3 сентября 20XX г. 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>
                <a:solidFill>
                  <a:schemeClr val="bg1"/>
                </a:solidFill>
              </a:rPr>
              <a:t>Ежегодный обзор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854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ru-RU" noProof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5A4B708A-874B-4F75-A235-6908EB43FA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r>
              <a:rPr lang="ru-RU" noProof="0"/>
              <a:t>3 сентября 20XX г. </a:t>
            </a:r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>
                <a:solidFill>
                  <a:schemeClr val="bg1"/>
                </a:solidFill>
              </a:rPr>
              <a:t>Ежегодный обзор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1163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Объект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r>
              <a:rPr lang="ru-RU" noProof="0"/>
              <a:t>3 сентября 20XX г. 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>
                <a:solidFill>
                  <a:schemeClr val="bg1"/>
                </a:solidFill>
              </a:rPr>
              <a:t>Ежегодный обзор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260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ru-RU" noProof="0"/>
              <a:t>Щелкните, чтобы изменить</a:t>
            </a:r>
          </a:p>
        </p:txBody>
      </p:sp>
    </p:spTree>
    <p:extLst>
      <p:ext uri="{BB962C8B-B14F-4D97-AF65-F5344CB8AC3E}">
        <p14:creationId xmlns:p14="http://schemas.microsoft.com/office/powerpoint/2010/main" val="268157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ru-RU" noProof="0"/>
          </a:p>
        </p:txBody>
      </p:sp>
      <p:sp>
        <p:nvSpPr>
          <p:cNvPr id="10" name="Заполнитель диаграммы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/>
          <a:p>
            <a:pPr rtl="0"/>
            <a:r>
              <a:rPr lang="ru-RU" noProof="0"/>
              <a:t>3 сентября 20XX г. 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>
                <a:solidFill>
                  <a:schemeClr val="bg1"/>
                </a:solidFill>
              </a:rPr>
              <a:t>Ежегодный обзор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5396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ru-RU" noProof="0"/>
          </a:p>
        </p:txBody>
      </p:sp>
      <p:sp>
        <p:nvSpPr>
          <p:cNvPr id="3" name="Таблица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таблицу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Дата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r>
              <a:rPr lang="ru-RU" noProof="0"/>
              <a:t>3 сентября 20XX г. 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>
                <a:solidFill>
                  <a:schemeClr val="bg1"/>
                </a:solidFill>
              </a:rPr>
              <a:t>Ежегодный обзор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1350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ru-RU" noProof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978781"/>
            <a:ext cx="1589372" cy="1325563"/>
          </a:xfrm>
          <a:prstGeom prst="rect">
            <a:avLst/>
          </a:prstGeom>
        </p:spPr>
        <p:txBody>
          <a:bodyPr rtlCol="0"/>
          <a:lstStyle>
            <a:lvl1pPr>
              <a:defRPr sz="20000"/>
            </a:lvl1pPr>
          </a:lstStyle>
          <a:p>
            <a:pPr rtl="0"/>
            <a:r>
              <a:rPr lang="ru-RU" noProof="0"/>
              <a:t>"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r>
              <a:rPr lang="ru-RU" noProof="0"/>
              <a:t>3 сентября 20XX г. 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>
                <a:solidFill>
                  <a:schemeClr val="bg1"/>
                </a:solidFill>
              </a:rPr>
              <a:t>Ежегодный обзор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2614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Текст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0" name="Текст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1" name="Текст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6" name="Текст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7" name="Рисунок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8" name="Рисунок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9" name="Рисунок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0" name="Рисунок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 rtlCol="0"/>
          <a:lstStyle/>
          <a:p>
            <a:pPr rtl="0"/>
            <a:r>
              <a:rPr lang="ru-RU" noProof="0"/>
              <a:t>3 сентября 20XX г. 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 rtlCol="0"/>
          <a:lstStyle/>
          <a:p>
            <a:pPr rtl="0"/>
            <a:r>
              <a:rPr lang="ru-RU" noProof="0">
                <a:solidFill>
                  <a:schemeClr val="bg1"/>
                </a:solidFill>
              </a:rPr>
              <a:t>Ежегодный обзор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23963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8" orient="horz" pos="3072" userDrawn="1">
          <p15:clr>
            <a:srgbClr val="FBAE40"/>
          </p15:clr>
        </p15:guide>
        <p15:guide id="13" pos="6384" userDrawn="1">
          <p15:clr>
            <a:srgbClr val="FBAE40"/>
          </p15:clr>
        </p15:guide>
        <p15:guide id="14" orient="horz" pos="3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ru-RU" noProof="0"/>
              <a:t>Щелкните, чтобы изменить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Текст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7" name="Текст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8" name="Текст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1" name="Текст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2" name="Текст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3" name="Текст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4" name="Текст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 rtlCol="0"/>
          <a:lstStyle/>
          <a:p>
            <a:pPr rtl="0"/>
            <a:r>
              <a:rPr lang="ru-RU" noProof="0"/>
              <a:t>3 сентября 20XX г. 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/>
          <a:p>
            <a:pPr rtl="0"/>
            <a:r>
              <a:rPr lang="ru-RU" noProof="0">
                <a:solidFill>
                  <a:schemeClr val="bg1"/>
                </a:solidFill>
              </a:rPr>
              <a:t>Ежегодный обзор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99256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14" pos="1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3 сентября 20XX г. </a:t>
            </a:r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>
                <a:solidFill>
                  <a:schemeClr val="bg1"/>
                </a:solidFill>
              </a:rPr>
              <a:t>Ежегодный обзор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7782931A-7D25-4B4B-9464-57AE418934A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71" r:id="rId4"/>
    <p:sldLayoutId id="2147483678" r:id="rId5"/>
    <p:sldLayoutId id="2147483676" r:id="rId6"/>
    <p:sldLayoutId id="2147483677" r:id="rId7"/>
    <p:sldLayoutId id="2147483660" r:id="rId8"/>
    <p:sldLayoutId id="2147483675" r:id="rId9"/>
    <p:sldLayoutId id="2147483679" r:id="rId10"/>
    <p:sldLayoutId id="2147483680" r:id="rId11"/>
    <p:sldLayoutId id="2147483681" r:id="rId12"/>
    <p:sldLayoutId id="214748368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 userDrawn="1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 userDrawn="1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 userDrawn="1">
          <p15:clr>
            <a:srgbClr val="F26B43"/>
          </p15:clr>
        </p15:guide>
        <p15:guide id="18" orient="horz" pos="3672" userDrawn="1">
          <p15:clr>
            <a:srgbClr val="F26B43"/>
          </p15:clr>
        </p15:guide>
        <p15:guide id="19" pos="3984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Система для нагрузочного тестирования сервисов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8ECC17-4660-124A-8996-54F15FD169C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cs typeface="Arial" panose="020B0604020202020204" pitchFamily="34" charset="0"/>
              </a:rPr>
              <a:t>Ученик: Щербина Пётр	Учитель: </a:t>
            </a:r>
            <a:r>
              <a:rPr lang="ru-RU" sz="1600" dirty="0" err="1">
                <a:solidFill>
                  <a:schemeClr val="bg1"/>
                </a:solidFill>
                <a:cs typeface="Arial" panose="020B0604020202020204" pitchFamily="34" charset="0"/>
              </a:rPr>
              <a:t>Непретимов</a:t>
            </a:r>
            <a:r>
              <a:rPr lang="ru-RU" sz="1600" dirty="0">
                <a:solidFill>
                  <a:schemeClr val="bg1"/>
                </a:solidFill>
                <a:cs typeface="Arial" panose="020B0604020202020204" pitchFamily="34" charset="0"/>
              </a:rPr>
              <a:t> Александр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cs typeface="Arial" panose="020B0604020202020204" pitchFamily="34" charset="0"/>
              </a:rPr>
              <a:t>Площадка</a:t>
            </a:r>
            <a:r>
              <a:rPr 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: IT </a:t>
            </a:r>
            <a:r>
              <a:rPr lang="ru-RU" sz="1600" dirty="0">
                <a:solidFill>
                  <a:schemeClr val="bg1"/>
                </a:solidFill>
                <a:cs typeface="Arial" panose="020B0604020202020204" pitchFamily="34" charset="0"/>
              </a:rPr>
              <a:t>школа </a:t>
            </a:r>
            <a:r>
              <a:rPr 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Samsung</a:t>
            </a:r>
            <a:endParaRPr lang="ru-RU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253E442-C966-BF47-A022-DDAA2A6F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Реализация клиента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AD7BE2C-4E52-6E40-83F8-6BB9BB024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6261" y="1876617"/>
            <a:ext cx="1012258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30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33F6C-A015-4C9B-9DA2-923E20BE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999068"/>
            <a:ext cx="10257865" cy="645284"/>
          </a:xfrm>
        </p:spPr>
        <p:txBody>
          <a:bodyPr/>
          <a:lstStyle/>
          <a:p>
            <a:r>
              <a:rPr lang="ru-RU" dirty="0"/>
              <a:t>Как происходит обработка событий, взаимодействия с сервером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FE453E-7F96-4A1C-A88D-541E6C091F8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7782931A-7D25-4B4B-9464-57AE418934A3}" type="slidenum">
              <a:rPr lang="ru-RU" noProof="0" smtClean="0"/>
              <a:pPr rtl="0"/>
              <a:t>11</a:t>
            </a:fld>
            <a:endParaRPr lang="ru-RU" noProof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22F0F5B-6635-452D-B12B-EEB5265DF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2838"/>
            <a:ext cx="12192000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C8A1DFAC-4D30-4995-A21F-49A5D0777E4D}"/>
              </a:ext>
            </a:extLst>
          </p:cNvPr>
          <p:cNvSpPr txBox="1">
            <a:spLocks/>
          </p:cNvSpPr>
          <p:nvPr/>
        </p:nvSpPr>
        <p:spPr>
          <a:xfrm>
            <a:off x="285750" y="5066776"/>
            <a:ext cx="11207750" cy="13169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 rtl="0">
              <a:defRPr lang="ru-ru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Триггером события может быть что угодно например нажатие на кнопку, открытие фрагмента, обновление таймера(в этом случае </a:t>
            </a:r>
            <a:r>
              <a:rPr lang="en-US" sz="2000" dirty="0"/>
              <a:t>“</a:t>
            </a:r>
            <a:r>
              <a:rPr lang="ru-RU" sz="2000" dirty="0"/>
              <a:t>вызов функции в другом потоке</a:t>
            </a:r>
            <a:r>
              <a:rPr lang="en-US" sz="2000" dirty="0"/>
              <a:t>” </a:t>
            </a:r>
            <a:r>
              <a:rPr lang="ru-RU" sz="2000" dirty="0"/>
              <a:t>происходит из другого потока(не того в котором вызывается функция)) или другое взаимодействие с сервером(в этом случае всё начинается с этапа </a:t>
            </a:r>
            <a:r>
              <a:rPr lang="en-US" sz="2000" dirty="0"/>
              <a:t>“</a:t>
            </a:r>
            <a:r>
              <a:rPr lang="ru-RU" sz="2000" dirty="0"/>
              <a:t>Создание менеджера</a:t>
            </a:r>
            <a:r>
              <a:rPr lang="en-US" sz="2000" dirty="0"/>
              <a:t>” </a:t>
            </a:r>
            <a:r>
              <a:rPr lang="ru-RU" sz="2000" dirty="0"/>
              <a:t>или если он уже есть с этапа </a:t>
            </a:r>
            <a:r>
              <a:rPr lang="en-US" sz="2000" dirty="0"/>
              <a:t>“</a:t>
            </a:r>
            <a:r>
              <a:rPr lang="ru-RU" sz="2000" dirty="0"/>
              <a:t>Запуск запроса</a:t>
            </a:r>
            <a:r>
              <a:rPr lang="en-US" sz="2000" dirty="0"/>
              <a:t>"</a:t>
            </a:r>
            <a:r>
              <a:rPr lang="ru-RU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163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253E442-C966-BF47-A022-DDAA2A6F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Дизайн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AD7BE2C-4E52-6E40-83F8-6BB9BB024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6261" y="1876617"/>
            <a:ext cx="1012258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54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3831633-CB23-4213-8514-2EE3C4C8D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3732" y="2347995"/>
            <a:ext cx="1934348" cy="418945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F7F6A05-99FA-4DBB-9F48-E303D575B4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31" r="32925"/>
          <a:stretch/>
        </p:blipFill>
        <p:spPr>
          <a:xfrm>
            <a:off x="3340647" y="2162048"/>
            <a:ext cx="2302093" cy="456184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01A8D5C-2E45-4EB7-A12B-77F229768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554" y="2347995"/>
            <a:ext cx="1934348" cy="418945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746A21F-79A8-4E19-B30F-C2F72263C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31" r="32925"/>
          <a:stretch/>
        </p:blipFill>
        <p:spPr>
          <a:xfrm>
            <a:off x="835469" y="2162048"/>
            <a:ext cx="2302093" cy="456184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87F531-B128-475B-8103-709ECB91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Основной экран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38F97A-8029-4CC0-9E1A-6C37F3C9053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7782931A-7D25-4B4B-9464-57AE418934A3}" type="slidenum">
              <a:rPr lang="ru-RU" noProof="0" smtClean="0"/>
              <a:pPr rtl="0"/>
              <a:t>13</a:t>
            </a:fld>
            <a:endParaRPr lang="ru-RU" noProof="0"/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4F98515A-7D6B-4957-9E18-73FAAFBDE047}"/>
              </a:ext>
            </a:extLst>
          </p:cNvPr>
          <p:cNvSpPr txBox="1">
            <a:spLocks/>
          </p:cNvSpPr>
          <p:nvPr/>
        </p:nvSpPr>
        <p:spPr>
          <a:xfrm>
            <a:off x="6285649" y="1644352"/>
            <a:ext cx="4868860" cy="489309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 rtl="0">
              <a:defRPr lang="ru-ru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Этот экран появляется при запуске приложения</a:t>
            </a:r>
            <a:endParaRPr lang="en-US" sz="2000" dirty="0"/>
          </a:p>
          <a:p>
            <a:endParaRPr lang="ru-RU" sz="2000" dirty="0"/>
          </a:p>
          <a:p>
            <a:r>
              <a:rPr lang="ru-RU" sz="2000" dirty="0"/>
              <a:t>Поле </a:t>
            </a:r>
            <a:r>
              <a:rPr lang="en-US" sz="2000" dirty="0"/>
              <a:t>Status </a:t>
            </a:r>
            <a:r>
              <a:rPr lang="ru-RU" sz="2000" dirty="0"/>
              <a:t>отвечает за готовность приложения выполнять запросы</a:t>
            </a:r>
            <a:endParaRPr lang="en-US" sz="2000" dirty="0"/>
          </a:p>
          <a:p>
            <a:endParaRPr lang="ru-RU" sz="2000" dirty="0"/>
          </a:p>
          <a:p>
            <a:r>
              <a:rPr lang="ru-RU" sz="2000" dirty="0"/>
              <a:t>Если аккаунт не авторизован или к нему не привязано лицо, то в поле </a:t>
            </a:r>
            <a:r>
              <a:rPr lang="en-US" sz="2000" dirty="0"/>
              <a:t>Status </a:t>
            </a:r>
            <a:r>
              <a:rPr lang="ru-RU" sz="2000" dirty="0"/>
              <a:t>будет текст </a:t>
            </a:r>
            <a:r>
              <a:rPr lang="en-US" sz="2000" dirty="0"/>
              <a:t>“Not ready to work”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01494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01A8D5C-2E45-4EB7-A12B-77F229768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8554" y="2347995"/>
            <a:ext cx="1934348" cy="41894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3831633-CB23-4213-8514-2EE3C4C8D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3732" y="2347995"/>
            <a:ext cx="1934347" cy="418945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F7F6A05-99FA-4DBB-9F48-E303D575B4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031" r="32925"/>
          <a:stretch/>
        </p:blipFill>
        <p:spPr>
          <a:xfrm>
            <a:off x="3340647" y="2162048"/>
            <a:ext cx="2302093" cy="456184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746A21F-79A8-4E19-B30F-C2F72263C7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031" r="32925"/>
          <a:stretch/>
        </p:blipFill>
        <p:spPr>
          <a:xfrm>
            <a:off x="835469" y="2162048"/>
            <a:ext cx="2302093" cy="456184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87F531-B128-475B-8103-709ECB91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аккаунтом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38F97A-8029-4CC0-9E1A-6C37F3C9053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7782931A-7D25-4B4B-9464-57AE418934A3}" type="slidenum">
              <a:rPr lang="ru-RU" noProof="0" smtClean="0"/>
              <a:pPr rtl="0"/>
              <a:t>14</a:t>
            </a:fld>
            <a:endParaRPr lang="ru-RU" noProof="0"/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4F98515A-7D6B-4957-9E18-73FAAFBDE047}"/>
              </a:ext>
            </a:extLst>
          </p:cNvPr>
          <p:cNvSpPr txBox="1">
            <a:spLocks/>
          </p:cNvSpPr>
          <p:nvPr/>
        </p:nvSpPr>
        <p:spPr>
          <a:xfrm>
            <a:off x="6285649" y="1644352"/>
            <a:ext cx="4868860" cy="489309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 rtl="0">
              <a:defRPr lang="ru-ru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Эти фрагменты нужны для регистрации и авторизации, в случае ошибки под полем </a:t>
            </a:r>
            <a:r>
              <a:rPr lang="en-US" sz="2000" dirty="0"/>
              <a:t>username </a:t>
            </a:r>
            <a:r>
              <a:rPr lang="ru-RU" sz="2000" dirty="0"/>
              <a:t>появляется сообщение об ошибке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06490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3831633-CB23-4213-8514-2EE3C4C8D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3732" y="2347995"/>
            <a:ext cx="1934347" cy="418945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F7F6A05-99FA-4DBB-9F48-E303D575B4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31" r="32925"/>
          <a:stretch/>
        </p:blipFill>
        <p:spPr>
          <a:xfrm>
            <a:off x="3340647" y="2162048"/>
            <a:ext cx="2302093" cy="456184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01A8D5C-2E45-4EB7-A12B-77F229768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8554" y="2347995"/>
            <a:ext cx="1934348" cy="41894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746A21F-79A8-4E19-B30F-C2F72263C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31" r="32925"/>
          <a:stretch/>
        </p:blipFill>
        <p:spPr>
          <a:xfrm>
            <a:off x="835469" y="2162048"/>
            <a:ext cx="2302093" cy="456184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87F531-B128-475B-8103-709ECB91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лицами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38F97A-8029-4CC0-9E1A-6C37F3C9053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7782931A-7D25-4B4B-9464-57AE418934A3}" type="slidenum">
              <a:rPr lang="ru-RU" noProof="0" smtClean="0"/>
              <a:pPr rtl="0"/>
              <a:t>15</a:t>
            </a:fld>
            <a:endParaRPr lang="ru-RU" noProof="0"/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4F98515A-7D6B-4957-9E18-73FAAFBDE047}"/>
              </a:ext>
            </a:extLst>
          </p:cNvPr>
          <p:cNvSpPr txBox="1">
            <a:spLocks/>
          </p:cNvSpPr>
          <p:nvPr/>
        </p:nvSpPr>
        <p:spPr>
          <a:xfrm>
            <a:off x="6285649" y="1644352"/>
            <a:ext cx="4868860" cy="489309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 rtl="0">
              <a:defRPr lang="ru-ru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000" dirty="0"/>
          </a:p>
          <a:p>
            <a:r>
              <a:rPr lang="ru-RU" sz="2000" dirty="0"/>
              <a:t>Первый экран нужен для того чтобы привязывать и отвязывать людей от лица</a:t>
            </a:r>
          </a:p>
          <a:p>
            <a:endParaRPr lang="ru-RU" sz="2000" dirty="0"/>
          </a:p>
          <a:p>
            <a:r>
              <a:rPr lang="ru-RU" sz="2000" dirty="0"/>
              <a:t>А второй для того чтобы зарегистрировать новое лицо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3909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255503-0048-4F2C-A586-EEC5123CA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3732" y="2347996"/>
            <a:ext cx="1934347" cy="41894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C26C82B-4C63-4C3C-906B-D2705E67B6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31" r="32925"/>
          <a:stretch/>
        </p:blipFill>
        <p:spPr>
          <a:xfrm>
            <a:off x="3340647" y="2162048"/>
            <a:ext cx="2302093" cy="456184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66B5406-5924-4EB6-A434-D9096A613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8554" y="2347995"/>
            <a:ext cx="1934347" cy="41894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2F9169E-1990-4C8A-B5A5-DC3F7A24BF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31" r="32925"/>
          <a:stretch/>
        </p:blipFill>
        <p:spPr>
          <a:xfrm>
            <a:off x="835469" y="2162048"/>
            <a:ext cx="2302093" cy="456184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87F531-B128-475B-8103-709ECB91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Мои запросы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38F97A-8029-4CC0-9E1A-6C37F3C9053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7782931A-7D25-4B4B-9464-57AE418934A3}" type="slidenum">
              <a:rPr lang="ru-RU" noProof="0" smtClean="0"/>
              <a:pPr rtl="0"/>
              <a:t>16</a:t>
            </a:fld>
            <a:endParaRPr lang="ru-RU" noProof="0"/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4F98515A-7D6B-4957-9E18-73FAAFBDE047}"/>
              </a:ext>
            </a:extLst>
          </p:cNvPr>
          <p:cNvSpPr txBox="1">
            <a:spLocks/>
          </p:cNvSpPr>
          <p:nvPr/>
        </p:nvSpPr>
        <p:spPr>
          <a:xfrm>
            <a:off x="6285649" y="1644352"/>
            <a:ext cx="4868860" cy="489309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 rtl="0">
              <a:defRPr lang="ru-ru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Первый экран нужен для того чтобы просматривать свои запросы</a:t>
            </a:r>
          </a:p>
          <a:p>
            <a:endParaRPr lang="ru-RU" sz="2000" dirty="0"/>
          </a:p>
          <a:p>
            <a:r>
              <a:rPr lang="ru-RU" sz="2000" dirty="0"/>
              <a:t>В списке </a:t>
            </a:r>
            <a:r>
              <a:rPr lang="en-US" sz="2000" dirty="0"/>
              <a:t>“Done” </a:t>
            </a:r>
            <a:r>
              <a:rPr lang="ru-RU" sz="2000" dirty="0"/>
              <a:t>находятся запросы которые уже выполнены, а в списке </a:t>
            </a:r>
            <a:r>
              <a:rPr lang="en-US" sz="2000" dirty="0"/>
              <a:t>“In Process” </a:t>
            </a:r>
            <a:r>
              <a:rPr lang="ru-RU" sz="2000" dirty="0"/>
              <a:t>запросы, которые ещё не выполнены</a:t>
            </a:r>
          </a:p>
          <a:p>
            <a:endParaRPr lang="ru-RU" sz="2000" dirty="0"/>
          </a:p>
          <a:p>
            <a:r>
              <a:rPr lang="ru-RU" sz="2000" dirty="0"/>
              <a:t>Второй экран нужен чтобы более подробно посмотреть запрос и ответ</a:t>
            </a:r>
          </a:p>
          <a:p>
            <a:endParaRPr lang="ru-RU" sz="2000" dirty="0"/>
          </a:p>
          <a:p>
            <a:r>
              <a:rPr lang="ru-RU" sz="2000" dirty="0"/>
              <a:t>Данные в списках обновляются каждые 5 секунд</a:t>
            </a:r>
          </a:p>
        </p:txBody>
      </p:sp>
    </p:spTree>
    <p:extLst>
      <p:ext uri="{BB962C8B-B14F-4D97-AF65-F5344CB8AC3E}">
        <p14:creationId xmlns:p14="http://schemas.microsoft.com/office/powerpoint/2010/main" val="185901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66B5406-5924-4EB6-A434-D9096A613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8554" y="2347996"/>
            <a:ext cx="1934347" cy="418944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255503-0048-4F2C-A586-EEC5123CA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3732" y="2347996"/>
            <a:ext cx="1934346" cy="41894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C26C82B-4C63-4C3C-906B-D2705E67B6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031" r="32925"/>
          <a:stretch/>
        </p:blipFill>
        <p:spPr>
          <a:xfrm>
            <a:off x="3340647" y="2162048"/>
            <a:ext cx="2302093" cy="456184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2F9169E-1990-4C8A-B5A5-DC3F7A24BF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031" r="32925"/>
          <a:stretch/>
        </p:blipFill>
        <p:spPr>
          <a:xfrm>
            <a:off x="835469" y="2162048"/>
            <a:ext cx="2302093" cy="456184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87F531-B128-475B-8103-709ECB91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запросов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38F97A-8029-4CC0-9E1A-6C37F3C9053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7782931A-7D25-4B4B-9464-57AE418934A3}" type="slidenum">
              <a:rPr lang="ru-RU" noProof="0" smtClean="0"/>
              <a:pPr rtl="0"/>
              <a:t>17</a:t>
            </a:fld>
            <a:endParaRPr lang="ru-RU" noProof="0"/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4F98515A-7D6B-4957-9E18-73FAAFBDE047}"/>
              </a:ext>
            </a:extLst>
          </p:cNvPr>
          <p:cNvSpPr txBox="1">
            <a:spLocks/>
          </p:cNvSpPr>
          <p:nvPr/>
        </p:nvSpPr>
        <p:spPr>
          <a:xfrm>
            <a:off x="6285649" y="1644352"/>
            <a:ext cx="4868860" cy="489309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 rtl="0">
              <a:defRPr lang="ru-ru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Это один экран, просто в нём находится </a:t>
            </a:r>
            <a:r>
              <a:rPr lang="en-US" sz="2000" dirty="0" err="1"/>
              <a:t>ScrollView</a:t>
            </a:r>
            <a:r>
              <a:rPr lang="ru-RU" sz="2000" dirty="0"/>
              <a:t> </a:t>
            </a:r>
          </a:p>
          <a:p>
            <a:endParaRPr lang="ru-RU" sz="2000" dirty="0"/>
          </a:p>
          <a:p>
            <a:r>
              <a:rPr lang="ru-RU" sz="2000" dirty="0"/>
              <a:t>При нажатии на кнопку </a:t>
            </a:r>
            <a:r>
              <a:rPr lang="en-US" sz="2000" dirty="0"/>
              <a:t>“Add a Parameter” </a:t>
            </a:r>
            <a:r>
              <a:rPr lang="ru-RU" sz="2000" dirty="0"/>
              <a:t>и кнопку </a:t>
            </a:r>
            <a:r>
              <a:rPr lang="en-US" sz="2000" dirty="0"/>
              <a:t>“Add a Header” </a:t>
            </a:r>
            <a:r>
              <a:rPr lang="ru-RU" sz="2000" dirty="0"/>
              <a:t>в списке параметров и хедеров соответственно появятся новые элементы для ввода, если оставить их пустыми данные из них не будут учитываться при добавлении запроса</a:t>
            </a:r>
          </a:p>
          <a:p>
            <a:endParaRPr lang="ru-RU" sz="2000" dirty="0"/>
          </a:p>
          <a:p>
            <a:r>
              <a:rPr lang="ru-RU" sz="2000" dirty="0"/>
              <a:t>Чтобы добавить запрос нужно нажать на кнопку </a:t>
            </a:r>
            <a:r>
              <a:rPr lang="en-US" sz="2000" dirty="0"/>
              <a:t>Accept </a:t>
            </a:r>
            <a:r>
              <a:rPr lang="ru-RU" sz="2000" dirty="0"/>
              <a:t>(после нажатия вас не перекинет на предыдущий экран)</a:t>
            </a:r>
          </a:p>
          <a:p>
            <a:endParaRPr lang="ru-RU" sz="2000" dirty="0"/>
          </a:p>
          <a:p>
            <a:r>
              <a:rPr lang="ru-RU" sz="2000" dirty="0"/>
              <a:t>Чтобы вернутся назад нужно нажать кнопку </a:t>
            </a:r>
            <a:r>
              <a:rPr lang="en-US" sz="2000" dirty="0"/>
              <a:t>Back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37189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91B00-2D81-3048-8AFF-1F5A3E8A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</p:spPr>
        <p:txBody>
          <a:bodyPr rtlCol="0"/>
          <a:lstStyle/>
          <a:p>
            <a:pPr rtl="0"/>
            <a:r>
              <a:rPr lang="ru-RU" dirty="0"/>
              <a:t>Перспективы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449A274E-39AC-4802-84BB-E5ABF0747E7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ru-RU" sz="1100" smtClean="0"/>
              <a:pPr rtl="0"/>
              <a:t>18</a:t>
            </a:fld>
            <a:endParaRPr lang="ru-RU" sz="1100"/>
          </a:p>
        </p:txBody>
      </p:sp>
      <p:sp>
        <p:nvSpPr>
          <p:cNvPr id="30" name="Текст 1">
            <a:extLst>
              <a:ext uri="{FF2B5EF4-FFF2-40B4-BE49-F238E27FC236}">
                <a16:creationId xmlns:a16="http://schemas.microsoft.com/office/drawing/2014/main" id="{4740CB0D-7A44-4F97-B0B9-F81C58636364}"/>
              </a:ext>
            </a:extLst>
          </p:cNvPr>
          <p:cNvSpPr txBox="1">
            <a:spLocks/>
          </p:cNvSpPr>
          <p:nvPr/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ru-RU" sz="2400" b="1" dirty="0">
                <a:cs typeface="Calibri"/>
              </a:rPr>
              <a:t>В будущем я планирую ввести оплату за выполнение запросов</a:t>
            </a:r>
            <a:endParaRPr lang="en-US" sz="2400" b="1" dirty="0"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ru-RU" sz="2400" b="1" dirty="0">
                <a:cs typeface="Calibri"/>
              </a:rPr>
              <a:t>Планирую создать сайт где можно будет добавлять запросы и просматривать ответы</a:t>
            </a:r>
          </a:p>
          <a:p>
            <a:pPr>
              <a:lnSpc>
                <a:spcPct val="110000"/>
              </a:lnSpc>
            </a:pPr>
            <a:r>
              <a:rPr lang="ru-RU" sz="2400" b="1" dirty="0">
                <a:cs typeface="Calibri"/>
              </a:rPr>
              <a:t>Планирую добавить возможность выполнять запросы в фоновом режиме когда закрыто приложение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81825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7F85-B014-E54D-AC82-A789515E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Спасибо за внимание</a:t>
            </a:r>
          </a:p>
        </p:txBody>
      </p:sp>
      <p:pic>
        <p:nvPicPr>
          <p:cNvPr id="7" name="Рисунок 6" descr="Дартс (белого цвета)">
            <a:extLst>
              <a:ext uri="{FF2B5EF4-FFF2-40B4-BE49-F238E27FC236}">
                <a16:creationId xmlns:a16="http://schemas.microsoft.com/office/drawing/2014/main" id="{8A7A839A-FCAC-2F45-B138-DD0DC7C61F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A0CAF6B-5914-4E2F-90A1-4B2D92D5ADC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ru-RU" sz="1100" smtClean="0"/>
              <a:pPr rtl="0"/>
              <a:t>19</a:t>
            </a:fld>
            <a:endParaRPr lang="ru-RU" sz="1100"/>
          </a:p>
        </p:txBody>
      </p:sp>
    </p:spTree>
    <p:extLst>
      <p:ext uri="{BB962C8B-B14F-4D97-AF65-F5344CB8AC3E}">
        <p14:creationId xmlns:p14="http://schemas.microsoft.com/office/powerpoint/2010/main" val="174323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Основная 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ru-RU" dirty="0"/>
              <a:t>Система для </a:t>
            </a:r>
            <a:r>
              <a:rPr lang="ru-RU" dirty="0" err="1"/>
              <a:t>граббинга</a:t>
            </a:r>
            <a:r>
              <a:rPr lang="ru-RU" dirty="0"/>
              <a:t> и нагрузочного тестирования сайтов</a:t>
            </a:r>
          </a:p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ru-RU" sz="1100" smtClean="0"/>
              <a:pPr rtl="0"/>
              <a:t>2</a:t>
            </a:fld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401783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C9BB335-2462-3D47-A2A8-85BA2D85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Основной функционал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1A4ADA-7998-4A9D-939E-3A1B16A0F2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ru-RU" sz="1100" smtClean="0"/>
              <a:pPr rtl="0"/>
              <a:t>3</a:t>
            </a:fld>
            <a:endParaRPr lang="ru-RU" sz="1100"/>
          </a:p>
        </p:txBody>
      </p:sp>
      <p:sp>
        <p:nvSpPr>
          <p:cNvPr id="9" name="Текст 1">
            <a:extLst>
              <a:ext uri="{FF2B5EF4-FFF2-40B4-BE49-F238E27FC236}">
                <a16:creationId xmlns:a16="http://schemas.microsoft.com/office/drawing/2014/main" id="{D1321745-EE50-49CC-A11D-5A68D46BC313}"/>
              </a:ext>
            </a:extLst>
          </p:cNvPr>
          <p:cNvSpPr txBox="1">
            <a:spLocks/>
          </p:cNvSpPr>
          <p:nvPr/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ru-RU" b="1" dirty="0">
                <a:cs typeface="Calibri"/>
              </a:rPr>
              <a:t>Система аккаунтов</a:t>
            </a:r>
          </a:p>
          <a:p>
            <a:pPr>
              <a:lnSpc>
                <a:spcPct val="110000"/>
              </a:lnSpc>
            </a:pPr>
            <a:r>
              <a:rPr lang="ru-RU" b="1" dirty="0">
                <a:cs typeface="Calibri"/>
              </a:rPr>
              <a:t>Система лиц</a:t>
            </a:r>
          </a:p>
          <a:p>
            <a:pPr>
              <a:lnSpc>
                <a:spcPct val="110000"/>
              </a:lnSpc>
            </a:pPr>
            <a:r>
              <a:rPr lang="ru-RU" b="1" dirty="0">
                <a:cs typeface="Calibri"/>
              </a:rPr>
              <a:t>Добавление запросов</a:t>
            </a:r>
          </a:p>
          <a:p>
            <a:pPr>
              <a:lnSpc>
                <a:spcPct val="110000"/>
              </a:lnSpc>
            </a:pPr>
            <a:r>
              <a:rPr lang="ru-RU" b="1" dirty="0">
                <a:cs typeface="Calibri"/>
              </a:rPr>
              <a:t>Исполнение запросов</a:t>
            </a:r>
          </a:p>
          <a:p>
            <a:pPr>
              <a:lnSpc>
                <a:spcPct val="110000"/>
              </a:lnSpc>
            </a:pPr>
            <a:r>
              <a:rPr lang="ru-RU" b="1" dirty="0">
                <a:cs typeface="Calibri"/>
              </a:rPr>
              <a:t>Просмотр ответов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276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0EDDA09-DB35-460C-8052-9740E89151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4315835"/>
            <a:ext cx="1828800" cy="401220"/>
          </a:xfrm>
        </p:spPr>
        <p:txBody>
          <a:bodyPr/>
          <a:lstStyle/>
          <a:p>
            <a:r>
              <a:rPr lang="en-US" dirty="0"/>
              <a:t>user6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9FAB46-3AF6-4185-AACE-53EEDFAD10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755155"/>
            <a:ext cx="1828800" cy="552450"/>
          </a:xfrm>
        </p:spPr>
        <p:txBody>
          <a:bodyPr/>
          <a:lstStyle/>
          <a:p>
            <a:r>
              <a:rPr lang="en-US" dirty="0"/>
              <a:t>password6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B3F5B2-A8D1-4465-A28F-D9A0A01447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4600" y="2665045"/>
            <a:ext cx="1828800" cy="401221"/>
          </a:xfrm>
        </p:spPr>
        <p:txBody>
          <a:bodyPr/>
          <a:lstStyle/>
          <a:p>
            <a:r>
              <a:rPr lang="en-US" dirty="0"/>
              <a:t>user1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F37CD99-7DB9-49C0-891D-FBD8107274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4600" y="3085316"/>
            <a:ext cx="1828800" cy="552450"/>
          </a:xfrm>
        </p:spPr>
        <p:txBody>
          <a:bodyPr/>
          <a:lstStyle/>
          <a:p>
            <a:r>
              <a:rPr lang="en-US" dirty="0"/>
              <a:t>password1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3874C76-0550-4293-A327-E2EBB12969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31512" y="2645995"/>
            <a:ext cx="1828800" cy="420271"/>
          </a:xfrm>
        </p:spPr>
        <p:txBody>
          <a:bodyPr/>
          <a:lstStyle/>
          <a:p>
            <a:r>
              <a:rPr lang="en-US" dirty="0"/>
              <a:t>user2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60B243EA-8549-46D5-BAB8-2C9D882950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1512" y="3085316"/>
            <a:ext cx="1828800" cy="552451"/>
          </a:xfrm>
        </p:spPr>
        <p:txBody>
          <a:bodyPr/>
          <a:lstStyle/>
          <a:p>
            <a:r>
              <a:rPr lang="en-US" dirty="0"/>
              <a:t>password2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7A2F90D9-0339-44E9-9051-CB15E92882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96400" y="2665045"/>
            <a:ext cx="1828800" cy="420271"/>
          </a:xfrm>
        </p:spPr>
        <p:txBody>
          <a:bodyPr/>
          <a:lstStyle/>
          <a:p>
            <a:r>
              <a:rPr lang="en-US" dirty="0"/>
              <a:t>user3</a:t>
            </a: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C8740B52-F424-4E50-875D-932D5E4E8A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6400" y="3085316"/>
            <a:ext cx="1828800" cy="552451"/>
          </a:xfrm>
        </p:spPr>
        <p:txBody>
          <a:bodyPr/>
          <a:lstStyle/>
          <a:p>
            <a:r>
              <a:rPr lang="en-US" dirty="0"/>
              <a:t>password3</a:t>
            </a:r>
            <a:endParaRPr lang="ru-RU" dirty="0"/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2BEFEEE6-8213-4CB5-8520-2B074556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Аккаунты для тестов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F9CA7FD0-51A8-4CCE-A4E2-6C54DFDAAFE2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rtl="0"/>
            <a:fld id="{7782931A-7D25-4B4B-9464-57AE418934A3}" type="slidenum">
              <a:rPr lang="ru-RU" noProof="0" smtClean="0"/>
              <a:pPr rtl="0"/>
              <a:t>4</a:t>
            </a:fld>
            <a:endParaRPr lang="ru-RU" noProof="0"/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3B9E5588-8517-4E9D-B171-6CA8BDC0FB41}"/>
              </a:ext>
            </a:extLst>
          </p:cNvPr>
          <p:cNvSpPr txBox="1">
            <a:spLocks/>
          </p:cNvSpPr>
          <p:nvPr/>
        </p:nvSpPr>
        <p:spPr>
          <a:xfrm>
            <a:off x="6096000" y="5098839"/>
            <a:ext cx="1828800" cy="552450"/>
          </a:xfrm>
          <a:prstGeom prst="rect">
            <a:avLst/>
          </a:prstGeom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</a:t>
            </a:r>
            <a:endParaRPr lang="ru-RU" dirty="0"/>
          </a:p>
        </p:txBody>
      </p:sp>
      <p:sp>
        <p:nvSpPr>
          <p:cNvPr id="27" name="Текст 4">
            <a:extLst>
              <a:ext uri="{FF2B5EF4-FFF2-40B4-BE49-F238E27FC236}">
                <a16:creationId xmlns:a16="http://schemas.microsoft.com/office/drawing/2014/main" id="{D5DA5602-B903-4A93-A7B5-4F4C99C38DE2}"/>
              </a:ext>
            </a:extLst>
          </p:cNvPr>
          <p:cNvSpPr txBox="1">
            <a:spLocks/>
          </p:cNvSpPr>
          <p:nvPr/>
        </p:nvSpPr>
        <p:spPr>
          <a:xfrm>
            <a:off x="3784600" y="3429000"/>
            <a:ext cx="1828800" cy="552450"/>
          </a:xfrm>
          <a:prstGeom prst="rect">
            <a:avLst/>
          </a:prstGeom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face1</a:t>
            </a:r>
            <a:endParaRPr lang="ru-RU" dirty="0"/>
          </a:p>
        </p:txBody>
      </p:sp>
      <p:sp>
        <p:nvSpPr>
          <p:cNvPr id="28" name="Текст 6">
            <a:extLst>
              <a:ext uri="{FF2B5EF4-FFF2-40B4-BE49-F238E27FC236}">
                <a16:creationId xmlns:a16="http://schemas.microsoft.com/office/drawing/2014/main" id="{2E650E37-2E7C-4451-818D-E33EE3AA659B}"/>
              </a:ext>
            </a:extLst>
          </p:cNvPr>
          <p:cNvSpPr txBox="1">
            <a:spLocks/>
          </p:cNvSpPr>
          <p:nvPr/>
        </p:nvSpPr>
        <p:spPr>
          <a:xfrm>
            <a:off x="6531512" y="3429000"/>
            <a:ext cx="1828800" cy="552451"/>
          </a:xfrm>
          <a:prstGeom prst="rect">
            <a:avLst/>
          </a:prstGeom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face1</a:t>
            </a:r>
            <a:endParaRPr lang="ru-RU" dirty="0"/>
          </a:p>
        </p:txBody>
      </p:sp>
      <p:sp>
        <p:nvSpPr>
          <p:cNvPr id="29" name="Текст 8">
            <a:extLst>
              <a:ext uri="{FF2B5EF4-FFF2-40B4-BE49-F238E27FC236}">
                <a16:creationId xmlns:a16="http://schemas.microsoft.com/office/drawing/2014/main" id="{56CD1B56-E03F-49CA-B75B-891BCCEE3154}"/>
              </a:ext>
            </a:extLst>
          </p:cNvPr>
          <p:cNvSpPr txBox="1">
            <a:spLocks/>
          </p:cNvSpPr>
          <p:nvPr/>
        </p:nvSpPr>
        <p:spPr>
          <a:xfrm>
            <a:off x="9296400" y="3429000"/>
            <a:ext cx="1828800" cy="552451"/>
          </a:xfrm>
          <a:prstGeom prst="rect">
            <a:avLst/>
          </a:prstGeom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face2</a:t>
            </a:r>
            <a:endParaRPr lang="ru-RU" dirty="0"/>
          </a:p>
        </p:txBody>
      </p:sp>
      <p:sp>
        <p:nvSpPr>
          <p:cNvPr id="30" name="Текст 1">
            <a:extLst>
              <a:ext uri="{FF2B5EF4-FFF2-40B4-BE49-F238E27FC236}">
                <a16:creationId xmlns:a16="http://schemas.microsoft.com/office/drawing/2014/main" id="{7F1514CB-A435-434E-B8E9-0894B46A8BBD}"/>
              </a:ext>
            </a:extLst>
          </p:cNvPr>
          <p:cNvSpPr txBox="1">
            <a:spLocks/>
          </p:cNvSpPr>
          <p:nvPr/>
        </p:nvSpPr>
        <p:spPr>
          <a:xfrm>
            <a:off x="1028700" y="4315835"/>
            <a:ext cx="1828800" cy="401220"/>
          </a:xfrm>
          <a:prstGeom prst="rect">
            <a:avLst/>
          </a:prstGeom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user4</a:t>
            </a:r>
            <a:endParaRPr lang="ru-RU" dirty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CBE9C278-499E-48C7-84FF-54C0D4DF13FD}"/>
              </a:ext>
            </a:extLst>
          </p:cNvPr>
          <p:cNvSpPr txBox="1">
            <a:spLocks/>
          </p:cNvSpPr>
          <p:nvPr/>
        </p:nvSpPr>
        <p:spPr>
          <a:xfrm>
            <a:off x="1028700" y="4755155"/>
            <a:ext cx="1828800" cy="552450"/>
          </a:xfrm>
          <a:prstGeom prst="rect">
            <a:avLst/>
          </a:prstGeom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password4</a:t>
            </a:r>
          </a:p>
        </p:txBody>
      </p:sp>
      <p:sp>
        <p:nvSpPr>
          <p:cNvPr id="32" name="Текст 3">
            <a:extLst>
              <a:ext uri="{FF2B5EF4-FFF2-40B4-BE49-F238E27FC236}">
                <a16:creationId xmlns:a16="http://schemas.microsoft.com/office/drawing/2014/main" id="{5A9130C7-4D0F-4299-A299-7C31C26AED93}"/>
              </a:ext>
            </a:extLst>
          </p:cNvPr>
          <p:cNvSpPr txBox="1">
            <a:spLocks/>
          </p:cNvSpPr>
          <p:nvPr/>
        </p:nvSpPr>
        <p:spPr>
          <a:xfrm>
            <a:off x="3784600" y="4334884"/>
            <a:ext cx="1828800" cy="401221"/>
          </a:xfrm>
          <a:prstGeom prst="rect">
            <a:avLst/>
          </a:prstGeom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user5</a:t>
            </a:r>
            <a:endParaRPr lang="ru-RU" dirty="0"/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6A53BE37-11C7-4EBD-A614-C991B83F3215}"/>
              </a:ext>
            </a:extLst>
          </p:cNvPr>
          <p:cNvSpPr txBox="1">
            <a:spLocks/>
          </p:cNvSpPr>
          <p:nvPr/>
        </p:nvSpPr>
        <p:spPr>
          <a:xfrm>
            <a:off x="3784600" y="4755155"/>
            <a:ext cx="1828800" cy="552450"/>
          </a:xfrm>
          <a:prstGeom prst="rect">
            <a:avLst/>
          </a:prstGeom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password5</a:t>
            </a:r>
            <a:endParaRPr lang="ru-RU" dirty="0"/>
          </a:p>
        </p:txBody>
      </p:sp>
      <p:sp>
        <p:nvSpPr>
          <p:cNvPr id="38" name="Текст 2">
            <a:extLst>
              <a:ext uri="{FF2B5EF4-FFF2-40B4-BE49-F238E27FC236}">
                <a16:creationId xmlns:a16="http://schemas.microsoft.com/office/drawing/2014/main" id="{437B6201-F8FE-40E6-9958-DE5D5F1E965E}"/>
              </a:ext>
            </a:extLst>
          </p:cNvPr>
          <p:cNvSpPr txBox="1">
            <a:spLocks/>
          </p:cNvSpPr>
          <p:nvPr/>
        </p:nvSpPr>
        <p:spPr>
          <a:xfrm>
            <a:off x="1028700" y="5098839"/>
            <a:ext cx="1828800" cy="552450"/>
          </a:xfrm>
          <a:prstGeom prst="rect">
            <a:avLst/>
          </a:prstGeom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face2</a:t>
            </a:r>
            <a:endParaRPr lang="ru-RU" dirty="0"/>
          </a:p>
        </p:txBody>
      </p:sp>
      <p:sp>
        <p:nvSpPr>
          <p:cNvPr id="39" name="Текст 4">
            <a:extLst>
              <a:ext uri="{FF2B5EF4-FFF2-40B4-BE49-F238E27FC236}">
                <a16:creationId xmlns:a16="http://schemas.microsoft.com/office/drawing/2014/main" id="{9772F285-7AE4-4DB4-8F94-60159BD1B7D1}"/>
              </a:ext>
            </a:extLst>
          </p:cNvPr>
          <p:cNvSpPr txBox="1">
            <a:spLocks/>
          </p:cNvSpPr>
          <p:nvPr/>
        </p:nvSpPr>
        <p:spPr>
          <a:xfrm>
            <a:off x="3784600" y="5098839"/>
            <a:ext cx="1828800" cy="552450"/>
          </a:xfrm>
          <a:prstGeom prst="rect">
            <a:avLst/>
          </a:prstGeom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</a:t>
            </a:r>
            <a:endParaRPr lang="ru-RU" dirty="0"/>
          </a:p>
        </p:txBody>
      </p:sp>
      <p:sp>
        <p:nvSpPr>
          <p:cNvPr id="42" name="Текст 1">
            <a:extLst>
              <a:ext uri="{FF2B5EF4-FFF2-40B4-BE49-F238E27FC236}">
                <a16:creationId xmlns:a16="http://schemas.microsoft.com/office/drawing/2014/main" id="{B305E714-108C-406D-95C7-C24373330615}"/>
              </a:ext>
            </a:extLst>
          </p:cNvPr>
          <p:cNvSpPr txBox="1">
            <a:spLocks/>
          </p:cNvSpPr>
          <p:nvPr/>
        </p:nvSpPr>
        <p:spPr>
          <a:xfrm>
            <a:off x="1028700" y="2645996"/>
            <a:ext cx="2117912" cy="401220"/>
          </a:xfrm>
          <a:prstGeom prst="rect">
            <a:avLst/>
          </a:prstGeom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highlight>
                  <a:srgbClr val="FFFF00"/>
                </a:highlight>
              </a:rPr>
              <a:t>Имя пользователя</a:t>
            </a:r>
          </a:p>
        </p:txBody>
      </p:sp>
      <p:sp>
        <p:nvSpPr>
          <p:cNvPr id="43" name="Текст 2">
            <a:extLst>
              <a:ext uri="{FF2B5EF4-FFF2-40B4-BE49-F238E27FC236}">
                <a16:creationId xmlns:a16="http://schemas.microsoft.com/office/drawing/2014/main" id="{556E9C16-C89F-49C5-AA0A-FF75102D4FEE}"/>
              </a:ext>
            </a:extLst>
          </p:cNvPr>
          <p:cNvSpPr txBox="1">
            <a:spLocks/>
          </p:cNvSpPr>
          <p:nvPr/>
        </p:nvSpPr>
        <p:spPr>
          <a:xfrm>
            <a:off x="1028700" y="3085316"/>
            <a:ext cx="1828800" cy="552450"/>
          </a:xfrm>
          <a:prstGeom prst="rect">
            <a:avLst/>
          </a:prstGeom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highlight>
                  <a:srgbClr val="FFFF00"/>
                </a:highlight>
              </a:rPr>
              <a:t>Пароль</a:t>
            </a:r>
          </a:p>
        </p:txBody>
      </p:sp>
      <p:sp>
        <p:nvSpPr>
          <p:cNvPr id="44" name="Текст 2">
            <a:extLst>
              <a:ext uri="{FF2B5EF4-FFF2-40B4-BE49-F238E27FC236}">
                <a16:creationId xmlns:a16="http://schemas.microsoft.com/office/drawing/2014/main" id="{6F4406A2-37C5-4717-BEE3-B6A0A33AA17D}"/>
              </a:ext>
            </a:extLst>
          </p:cNvPr>
          <p:cNvSpPr txBox="1">
            <a:spLocks/>
          </p:cNvSpPr>
          <p:nvPr/>
        </p:nvSpPr>
        <p:spPr>
          <a:xfrm>
            <a:off x="1028700" y="3429000"/>
            <a:ext cx="1828800" cy="552450"/>
          </a:xfrm>
          <a:prstGeom prst="rect">
            <a:avLst/>
          </a:prstGeom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highlight>
                  <a:srgbClr val="FFFF00"/>
                </a:highlight>
              </a:rPr>
              <a:t>Лицо</a:t>
            </a:r>
          </a:p>
        </p:txBody>
      </p:sp>
    </p:spTree>
    <p:extLst>
      <p:ext uri="{BB962C8B-B14F-4D97-AF65-F5344CB8AC3E}">
        <p14:creationId xmlns:p14="http://schemas.microsoft.com/office/powerpoint/2010/main" val="188001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8260E312-131A-4CA2-A86F-6082458A62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Система лиц нужна чтобы объединять аккаунты.</a:t>
            </a:r>
          </a:p>
          <a:p>
            <a:pPr marL="0" indent="0">
              <a:buNone/>
            </a:pPr>
            <a:r>
              <a:rPr lang="ru-RU" dirty="0"/>
              <a:t>С помощью системы лиц можно добавлять запросы, просматривать на них ответы, и выполнять запросы.</a:t>
            </a:r>
          </a:p>
          <a:p>
            <a:pPr marL="0" indent="0">
              <a:buNone/>
            </a:pPr>
            <a:r>
              <a:rPr lang="ru-RU" dirty="0"/>
              <a:t>*Запросы при добавлении привязываются к лицу а не к аккаунту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8D2BE7-F3BC-4DC5-B0FD-272DEB33DF6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Допустим в компании 3 человека, у каждого из них есть свой аккаунт, чтобы они все могли просматривать запросы друг друга и выполнять их, их можно объединить в систему лиц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7DFA22-3AB8-4A31-852D-61905942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Подробнее про систему лиц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DFE206D-B8CD-4EE3-9E50-5FD35FE5F6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/>
              <a:t>Зачем нужна система лиц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02944F4-2046-4F42-982B-D6E159C579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10068CA-9246-4852-BAD6-58C2CC9697E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rtl="0"/>
            <a:fld id="{7782931A-7D25-4B4B-9464-57AE418934A3}" type="slidenum">
              <a:rPr lang="ru-RU" noProof="0" smtClean="0"/>
              <a:pPr rtl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5718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253E442-C966-BF47-A022-DDAA2A6F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Реализация сервера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AD7BE2C-4E52-6E40-83F8-6BB9BB024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6261" y="1876617"/>
            <a:ext cx="1012258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74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33F6C-A015-4C9B-9DA2-923E20BE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БД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FE453E-7F96-4A1C-A88D-541E6C091F8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7782931A-7D25-4B4B-9464-57AE418934A3}" type="slidenum">
              <a:rPr lang="ru-RU" noProof="0" smtClean="0"/>
              <a:pPr rtl="0"/>
              <a:t>7</a:t>
            </a:fld>
            <a:endParaRPr lang="ru-RU" noProof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D6D3537-31FC-410F-B267-CBD99E212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993900"/>
            <a:ext cx="112585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8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33F6C-A015-4C9B-9DA2-923E20BE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6164580" cy="645284"/>
          </a:xfrm>
        </p:spPr>
        <p:txBody>
          <a:bodyPr/>
          <a:lstStyle/>
          <a:p>
            <a:r>
              <a:rPr lang="ru-RU" dirty="0"/>
              <a:t>Схема исполнения запросов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FE453E-7F96-4A1C-A88D-541E6C091F8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7782931A-7D25-4B4B-9464-57AE418934A3}" type="slidenum">
              <a:rPr lang="ru-RU" noProof="0" smtClean="0"/>
              <a:pPr rtl="0"/>
              <a:t>8</a:t>
            </a:fld>
            <a:endParaRPr lang="ru-RU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BBD6A-7E60-4FD9-89B1-1B8691E6E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0" y="999068"/>
            <a:ext cx="10962640" cy="592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40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33F6C-A015-4C9B-9DA2-923E20BE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6164580" cy="645284"/>
          </a:xfrm>
        </p:spPr>
        <p:txBody>
          <a:bodyPr/>
          <a:lstStyle/>
          <a:p>
            <a:r>
              <a:rPr lang="ru-RU" dirty="0"/>
              <a:t>Схема регистрации и авторизации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FE453E-7F96-4A1C-A88D-541E6C091F8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7782931A-7D25-4B4B-9464-57AE418934A3}" type="slidenum">
              <a:rPr lang="ru-RU" noProof="0" smtClean="0"/>
              <a:pPr rtl="0"/>
              <a:t>9</a:t>
            </a:fld>
            <a:endParaRPr lang="ru-RU" noProof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C1FA9E-3981-4E1A-8B52-6100372F1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7" y="2529205"/>
            <a:ext cx="743902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7973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48_TF89547415_Win32" id="{A4368E16-0369-4EE1-868F-E784F9A4E912}" vid="{A087578A-6C71-478F-A414-C705E5D241F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975AF8-B1C6-436B-A274-2C3ADC779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2F651C-E5DA-470F-A6A6-D70E9A5EBF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4273A0-A4DF-47AA-BF1F-8758123399CE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Ежегодная презентация для создания впечатления</Template>
  <TotalTime>379</TotalTime>
  <Words>500</Words>
  <Application>Microsoft Office PowerPoint</Application>
  <PresentationFormat>Широкоэкранный</PresentationFormat>
  <Paragraphs>105</Paragraphs>
  <Slides>19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Arial Nova</vt:lpstr>
      <vt:lpstr>Calibri</vt:lpstr>
      <vt:lpstr>Wingdings</vt:lpstr>
      <vt:lpstr>Тема1</vt:lpstr>
      <vt:lpstr>Система для нагрузочного тестирования сервисов</vt:lpstr>
      <vt:lpstr>Основная идея</vt:lpstr>
      <vt:lpstr>Основной функционал</vt:lpstr>
      <vt:lpstr>Аккаунты для тестов</vt:lpstr>
      <vt:lpstr>Подробнее про систему лиц</vt:lpstr>
      <vt:lpstr>Реализация сервера</vt:lpstr>
      <vt:lpstr>Схема БД</vt:lpstr>
      <vt:lpstr>Схема исполнения запросов</vt:lpstr>
      <vt:lpstr>Схема регистрации и авторизации</vt:lpstr>
      <vt:lpstr>Реализация клиента</vt:lpstr>
      <vt:lpstr>Как происходит обработка событий, взаимодействия с сервером</vt:lpstr>
      <vt:lpstr>Дизайн</vt:lpstr>
      <vt:lpstr>Основной экран</vt:lpstr>
      <vt:lpstr>Управление аккаунтом</vt:lpstr>
      <vt:lpstr>Управление лицами</vt:lpstr>
      <vt:lpstr>Мои запросы</vt:lpstr>
      <vt:lpstr>Добавление запросов</vt:lpstr>
      <vt:lpstr>Перспективы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для граббинга сайтов</dc:title>
  <dc:creator>PETER</dc:creator>
  <cp:lastModifiedBy>PETER</cp:lastModifiedBy>
  <cp:revision>24</cp:revision>
  <dcterms:created xsi:type="dcterms:W3CDTF">2024-05-31T17:43:42Z</dcterms:created>
  <dcterms:modified xsi:type="dcterms:W3CDTF">2024-06-12T02:03:25Z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