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5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2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6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013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51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4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9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8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2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6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6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7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9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002F-6166-4C91-9D30-67FD80A55E1B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1C4F3-E495-4EA7-A0CF-10C000CE6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4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GameChat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Dustin Young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7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game a lot in my spare time. </a:t>
            </a:r>
          </a:p>
          <a:p>
            <a:r>
              <a:rPr lang="en-US" dirty="0" smtClean="0"/>
              <a:t>I wanted a way for gamers to have an easy way to have a discussion about their favorite games.</a:t>
            </a:r>
          </a:p>
          <a:p>
            <a:r>
              <a:rPr lang="en-US" dirty="0" smtClean="0"/>
              <a:t>Users should be able to make posts on the site, and other users could then respond back to them.</a:t>
            </a:r>
          </a:p>
          <a:p>
            <a:r>
              <a:rPr lang="en-US" dirty="0" smtClean="0"/>
              <a:t>The idea was heavily inspired by similar websites such as </a:t>
            </a:r>
            <a:r>
              <a:rPr lang="en-US" dirty="0" err="1" smtClean="0"/>
              <a:t>GameFaqs</a:t>
            </a:r>
            <a:r>
              <a:rPr lang="en-US" dirty="0" smtClean="0"/>
              <a:t> or Reddit.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user firsts navigates to the page, they are taken to a landing page of sorts. </a:t>
            </a:r>
          </a:p>
          <a:p>
            <a:r>
              <a:rPr lang="en-US" dirty="0" smtClean="0"/>
              <a:t>This is essentially an introduction to the site, where users can then navigate to game they want to talk about. </a:t>
            </a:r>
          </a:p>
          <a:p>
            <a:r>
              <a:rPr lang="en-US" dirty="0" smtClean="0"/>
              <a:t>Each game is then further divided into different topics to ensure that discussion is reigned in to an extent.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7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Tying different users to the posts they make. </a:t>
            </a:r>
          </a:p>
          <a:p>
            <a:r>
              <a:rPr lang="en-US" dirty="0" smtClean="0"/>
              <a:t>The formatting of the site. </a:t>
            </a:r>
          </a:p>
          <a:p>
            <a:r>
              <a:rPr lang="en-US" dirty="0" smtClean="0"/>
              <a:t>Manually creating each discussion board. </a:t>
            </a:r>
          </a:p>
          <a:p>
            <a:r>
              <a:rPr lang="en-US" dirty="0" smtClean="0"/>
              <a:t>Laptop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2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Long-term hosting</a:t>
            </a:r>
          </a:p>
          <a:p>
            <a:r>
              <a:rPr lang="en-US" dirty="0" smtClean="0"/>
              <a:t>Better-designed discussion boards</a:t>
            </a:r>
          </a:p>
          <a:p>
            <a:r>
              <a:rPr lang="en-US" dirty="0" err="1" smtClean="0"/>
              <a:t>Upvote</a:t>
            </a:r>
            <a:r>
              <a:rPr lang="en-US" dirty="0" smtClean="0"/>
              <a:t>/</a:t>
            </a:r>
            <a:r>
              <a:rPr lang="en-US" dirty="0" err="1" smtClean="0"/>
              <a:t>downvote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Moderation for 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3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how useful Flask is. </a:t>
            </a:r>
          </a:p>
          <a:p>
            <a:r>
              <a:rPr lang="en-US" dirty="0" smtClean="0"/>
              <a:t>Better time management.</a:t>
            </a:r>
          </a:p>
          <a:p>
            <a:r>
              <a:rPr lang="en-US" dirty="0" smtClean="0"/>
              <a:t>Figure out the major things before worrying about the smaller things. </a:t>
            </a:r>
          </a:p>
          <a:p>
            <a:r>
              <a:rPr lang="en-US" dirty="0" smtClean="0"/>
              <a:t>Have a plan, and follow deadlines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7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enjoy web development, for the most part. </a:t>
            </a:r>
          </a:p>
          <a:p>
            <a:r>
              <a:rPr lang="en-US" dirty="0" smtClean="0"/>
              <a:t>I would like to continue working on </a:t>
            </a:r>
            <a:r>
              <a:rPr lang="en-US" dirty="0" err="1" smtClean="0"/>
              <a:t>GameChat</a:t>
            </a:r>
            <a:r>
              <a:rPr lang="en-US" dirty="0" smtClean="0"/>
              <a:t>, or perhaps a new website with a similar purpose but better design.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770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</TotalTime>
  <Words>232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GameChat</vt:lpstr>
      <vt:lpstr>The idea</vt:lpstr>
      <vt:lpstr>Organization</vt:lpstr>
      <vt:lpstr>Challenges</vt:lpstr>
      <vt:lpstr>The Future</vt:lpstr>
      <vt:lpstr>What I Learned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GameChat</dc:title>
  <dc:creator>Dustin K. Young</dc:creator>
  <cp:lastModifiedBy>Dustin K. Young</cp:lastModifiedBy>
  <cp:revision>3</cp:revision>
  <dcterms:created xsi:type="dcterms:W3CDTF">2019-04-22T00:02:46Z</dcterms:created>
  <dcterms:modified xsi:type="dcterms:W3CDTF">2019-04-22T00:13:15Z</dcterms:modified>
</cp:coreProperties>
</file>