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7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0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5817-096B-4D71-80A7-F1BD77409C8A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5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0244F-FCF4-439F-BAAC-62F65C73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Docker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6AC1F6-13A3-430E-A150-341A79569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for </a:t>
            </a:r>
            <a:r>
              <a:rPr lang="de-DE" strike="sngStrike" dirty="0">
                <a:solidFill>
                  <a:srgbClr val="FFC000"/>
                </a:solidFill>
              </a:rPr>
              <a:t>Dammies</a:t>
            </a:r>
            <a:r>
              <a:rPr lang="de-DE" dirty="0">
                <a:solidFill>
                  <a:srgbClr val="FFC000"/>
                </a:solidFill>
              </a:rPr>
              <a:t> Dummies</a:t>
            </a:r>
          </a:p>
        </p:txBody>
      </p:sp>
    </p:spTree>
    <p:extLst>
      <p:ext uri="{BB962C8B-B14F-4D97-AF65-F5344CB8AC3E}">
        <p14:creationId xmlns:p14="http://schemas.microsoft.com/office/powerpoint/2010/main" val="7040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/>
              <a:t>Kurze Einführung in Docker</a:t>
            </a:r>
          </a:p>
          <a:p>
            <a:pPr lvl="1"/>
            <a:r>
              <a:rPr lang="de-DE" dirty="0"/>
              <a:t>Docker Engine</a:t>
            </a:r>
          </a:p>
          <a:p>
            <a:pPr lvl="1"/>
            <a:r>
              <a:rPr lang="de-DE" dirty="0"/>
              <a:t>Container-Registry</a:t>
            </a:r>
          </a:p>
          <a:p>
            <a:r>
              <a:rPr lang="de-DE" dirty="0"/>
              <a:t>Installation von Docker Desktop</a:t>
            </a:r>
          </a:p>
          <a:p>
            <a:pPr lvl="1"/>
            <a:r>
              <a:rPr lang="de-DE" dirty="0"/>
              <a:t>Installation von Docker Desktop unter Windows</a:t>
            </a:r>
          </a:p>
          <a:p>
            <a:pPr lvl="1"/>
            <a:r>
              <a:rPr lang="de-DE" dirty="0"/>
              <a:t>Vorbereitungen für die Verwendung von Linux Containern</a:t>
            </a:r>
          </a:p>
          <a:p>
            <a:r>
              <a:rPr lang="de-DE" dirty="0"/>
              <a:t>Erste Schritte</a:t>
            </a:r>
          </a:p>
          <a:p>
            <a:pPr lvl="1"/>
            <a:r>
              <a:rPr lang="de-DE" dirty="0"/>
              <a:t>Herunterladen und Ausführen eines Containers</a:t>
            </a:r>
          </a:p>
          <a:p>
            <a:pPr lvl="1"/>
            <a:r>
              <a:rPr lang="de-DE" dirty="0"/>
              <a:t>Zugriff auf den Container – Networking und Port-Mapping</a:t>
            </a:r>
          </a:p>
          <a:p>
            <a:pPr lvl="1"/>
            <a:r>
              <a:rPr lang="de-DE" dirty="0"/>
              <a:t>Persistieren von Zuständen - Einbinden von Volumen</a:t>
            </a:r>
          </a:p>
          <a:p>
            <a:r>
              <a:rPr lang="de-DE" dirty="0"/>
              <a:t>Nützliche Tools</a:t>
            </a:r>
          </a:p>
          <a:p>
            <a:pPr lvl="1"/>
            <a:r>
              <a:rPr lang="de-DE" dirty="0" err="1"/>
              <a:t>Portainer</a:t>
            </a:r>
            <a:endParaRPr lang="de-DE" dirty="0"/>
          </a:p>
          <a:p>
            <a:r>
              <a:rPr lang="de-DE" dirty="0"/>
              <a:t>Orchestrierung von Containern</a:t>
            </a:r>
          </a:p>
          <a:p>
            <a:pPr lvl="1"/>
            <a:r>
              <a:rPr lang="de-DE" dirty="0"/>
              <a:t>Konfiguration mittels </a:t>
            </a:r>
            <a:r>
              <a:rPr lang="de-DE" dirty="0" err="1"/>
              <a:t>yml</a:t>
            </a:r>
            <a:r>
              <a:rPr lang="de-DE" dirty="0"/>
              <a:t> und .</a:t>
            </a:r>
            <a:r>
              <a:rPr lang="de-DE" dirty="0" err="1"/>
              <a:t>env</a:t>
            </a:r>
            <a:endParaRPr lang="de-DE" dirty="0"/>
          </a:p>
          <a:p>
            <a:pPr lvl="1"/>
            <a:r>
              <a:rPr lang="de-DE" dirty="0"/>
              <a:t>Die Konfiguration über </a:t>
            </a:r>
            <a:r>
              <a:rPr lang="de-DE" dirty="0" err="1"/>
              <a:t>docker-compose.yml</a:t>
            </a:r>
            <a:r>
              <a:rPr lang="de-DE" dirty="0"/>
              <a:t> und Best </a:t>
            </a:r>
            <a:r>
              <a:rPr lang="de-DE" dirty="0" err="1"/>
              <a:t>Pracices</a:t>
            </a:r>
            <a:endParaRPr lang="de-DE" dirty="0"/>
          </a:p>
          <a:p>
            <a:pPr lvl="1"/>
            <a:r>
              <a:rPr lang="de-DE" dirty="0"/>
              <a:t>Der Befehl „</a:t>
            </a:r>
            <a:r>
              <a:rPr lang="de-DE" dirty="0" err="1"/>
              <a:t>docker-compose</a:t>
            </a:r>
            <a:r>
              <a:rPr lang="de-DE" dirty="0"/>
              <a:t>“</a:t>
            </a:r>
          </a:p>
          <a:p>
            <a:r>
              <a:rPr lang="de-DE" dirty="0"/>
              <a:t>Beispiel: Microservices und Docker</a:t>
            </a:r>
          </a:p>
          <a:p>
            <a:pPr lvl="1"/>
            <a:r>
              <a:rPr lang="de-DE" dirty="0" err="1"/>
              <a:t>Referenzimplementation</a:t>
            </a:r>
            <a:endParaRPr lang="de-DE" dirty="0"/>
          </a:p>
          <a:p>
            <a:pPr lvl="1"/>
            <a:r>
              <a:rPr lang="de-DE" dirty="0"/>
              <a:t>Inbetriebnahme</a:t>
            </a:r>
          </a:p>
          <a:p>
            <a:pPr lvl="1"/>
            <a:r>
              <a:rPr lang="de-DE" dirty="0"/>
              <a:t>Update</a:t>
            </a:r>
          </a:p>
          <a:p>
            <a:pPr lvl="1"/>
            <a:r>
              <a:rPr lang="de-DE" dirty="0"/>
              <a:t>CI/CD</a:t>
            </a:r>
          </a:p>
          <a:p>
            <a:r>
              <a:rPr lang="de-DE" dirty="0"/>
              <a:t>Ausblick / Weitere Schritte</a:t>
            </a:r>
          </a:p>
          <a:p>
            <a:pPr lvl="1"/>
            <a:r>
              <a:rPr lang="de-DE" dirty="0"/>
              <a:t>Docker und </a:t>
            </a:r>
            <a:r>
              <a:rPr lang="de-DE" dirty="0" err="1"/>
              <a:t>Kubernetes</a:t>
            </a:r>
            <a:r>
              <a:rPr lang="de-DE" dirty="0"/>
              <a:t> (k8s)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5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Docker vereinfacht die Isolierung und Bereitstellung von Anwendungen mittels </a:t>
            </a:r>
            <a:r>
              <a:rPr lang="de-DE" dirty="0" err="1"/>
              <a:t>Containervirtualisierung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Im Gegensatz zu einer virtuellen Maschine teilen sich Container und Host einen gemeinsamen Betriebssystem-Kernel.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Docker ist eine so genannte Freie Software unter Apache-Lizenz, Version 2.0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https://github.com/docker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8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 -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Ursprünglich von </a:t>
            </a:r>
            <a:r>
              <a:rPr lang="de-DE" dirty="0" err="1"/>
              <a:t>dotCloud</a:t>
            </a:r>
            <a:r>
              <a:rPr lang="de-DE" dirty="0"/>
              <a:t> im März 2013 veröffentlicht</a:t>
            </a:r>
          </a:p>
          <a:p>
            <a:pPr>
              <a:buFontTx/>
              <a:buChar char="-"/>
            </a:pPr>
            <a:r>
              <a:rPr lang="de-DE" dirty="0"/>
              <a:t>29. Oktober 2013: aus </a:t>
            </a:r>
            <a:r>
              <a:rPr lang="de-DE" dirty="0" err="1"/>
              <a:t>dotCloud</a:t>
            </a:r>
            <a:r>
              <a:rPr lang="de-DE" dirty="0"/>
              <a:t> wird Docker Inc.</a:t>
            </a:r>
          </a:p>
          <a:p>
            <a:pPr>
              <a:buFontTx/>
              <a:buChar char="-"/>
            </a:pPr>
            <a:r>
              <a:rPr lang="de-DE" dirty="0"/>
              <a:t>De-facto-Standard für die Bereitstellung von Microservices</a:t>
            </a:r>
          </a:p>
          <a:p>
            <a:pPr lvl="1">
              <a:buFontTx/>
              <a:buChar char="-"/>
            </a:pPr>
            <a:r>
              <a:rPr lang="de-DE" dirty="0"/>
              <a:t>Seit 2014 Bestandteil von </a:t>
            </a:r>
            <a:r>
              <a:rPr lang="de-DE" dirty="0" err="1"/>
              <a:t>Red</a:t>
            </a:r>
            <a:r>
              <a:rPr lang="de-DE" dirty="0"/>
              <a:t> Hat Linux und </a:t>
            </a:r>
            <a:r>
              <a:rPr lang="de-DE" dirty="0" err="1"/>
              <a:t>openSUSE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Ab Windows Server 2016 und Windows 10 ist Docker in Windows integriert</a:t>
            </a:r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69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</Words>
  <Application>Microsoft Office PowerPoint</Application>
  <PresentationFormat>Breitbild</PresentationFormat>
  <Paragraphs>39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Docker Workshop</vt:lpstr>
      <vt:lpstr>Agenda</vt:lpstr>
      <vt:lpstr>Kurze Einführung</vt:lpstr>
      <vt:lpstr>Kurze Einführung - Geschichte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creator>Marcus Dammann</dc:creator>
  <cp:lastModifiedBy>Marcus Dammann</cp:lastModifiedBy>
  <cp:revision>15</cp:revision>
  <dcterms:created xsi:type="dcterms:W3CDTF">2020-12-10T09:00:08Z</dcterms:created>
  <dcterms:modified xsi:type="dcterms:W3CDTF">2020-12-10T14:58:54Z</dcterms:modified>
</cp:coreProperties>
</file>