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custShowLst>
    <p:custShow name="Custom Show 1" id="0">
      <p:sldLst>
        <p:sld r:id="rId2"/>
        <p:sld r:id="rId3"/>
        <p:sld r:id="rId4"/>
        <p:sld r:id="rId5"/>
        <p:sld r:id="rId6"/>
        <p:sld r:id="rId7"/>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0D77"/>
    <a:srgbClr val="625E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4660"/>
  </p:normalViewPr>
  <p:slideViewPr>
    <p:cSldViewPr snapToGrid="0">
      <p:cViewPr varScale="1">
        <p:scale>
          <a:sx n="72" d="100"/>
          <a:sy n="72" d="100"/>
        </p:scale>
        <p:origin x="9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21D1A2-7CC4-4FEE-B28D-3811DFF5332B}" type="doc">
      <dgm:prSet loTypeId="urn:microsoft.com/office/officeart/2008/layout/AlternatingHexagons" loCatId="list" qsTypeId="urn:microsoft.com/office/officeart/2005/8/quickstyle/simple5" qsCatId="simple" csTypeId="urn:microsoft.com/office/officeart/2005/8/colors/accent3_3" csCatId="accent3" phldr="1"/>
      <dgm:spPr/>
      <dgm:t>
        <a:bodyPr/>
        <a:lstStyle/>
        <a:p>
          <a:endParaRPr lang="en-US"/>
        </a:p>
      </dgm:t>
    </dgm:pt>
    <dgm:pt modelId="{06D63C30-D63E-474C-8041-98E884BA2761}">
      <dgm:prSet phldrT="[Text]"/>
      <dgm:spPr/>
      <dgm:t>
        <a:bodyPr/>
        <a:lstStyle/>
        <a:p>
          <a:r>
            <a:rPr lang="en-GB" dirty="0" smtClean="0">
              <a:latin typeface="Nexa Bold" panose="02000000000000000000" pitchFamily="50" charset="0"/>
            </a:rPr>
            <a:t>People</a:t>
          </a:r>
          <a:endParaRPr lang="en-US" dirty="0">
            <a:latin typeface="Nexa Bold" panose="02000000000000000000" pitchFamily="50" charset="0"/>
          </a:endParaRPr>
        </a:p>
      </dgm:t>
    </dgm:pt>
    <dgm:pt modelId="{D6BFCD32-5FA4-41E6-A9B9-4BD7DFD3AF66}" type="parTrans" cxnId="{10BCC7FB-0783-4EB2-B279-57A876864C6A}">
      <dgm:prSet/>
      <dgm:spPr/>
      <dgm:t>
        <a:bodyPr/>
        <a:lstStyle/>
        <a:p>
          <a:endParaRPr lang="en-US"/>
        </a:p>
      </dgm:t>
    </dgm:pt>
    <dgm:pt modelId="{C8FD91AA-0961-4F86-B215-6959B73DA8E2}" type="sibTrans" cxnId="{10BCC7FB-0783-4EB2-B279-57A876864C6A}">
      <dgm:prSet/>
      <dgm:spPr/>
      <dgm:t>
        <a:bodyPr/>
        <a:lstStyle/>
        <a:p>
          <a:endParaRPr lang="en-US"/>
        </a:p>
      </dgm:t>
    </dgm:pt>
    <dgm:pt modelId="{F144BD91-0346-4540-AAF1-CB5E79E5F2B6}">
      <dgm:prSet phldrT="[Text]"/>
      <dgm:spPr/>
      <dgm:t>
        <a:bodyPr/>
        <a:lstStyle/>
        <a:p>
          <a:endParaRPr lang="en-US" dirty="0"/>
        </a:p>
      </dgm:t>
    </dgm:pt>
    <dgm:pt modelId="{387C0D0E-428C-4BE0-9ABD-EAB1F1D93A2F}" type="parTrans" cxnId="{062D1DD2-1777-4AF8-821C-B447B2C2C4C3}">
      <dgm:prSet/>
      <dgm:spPr/>
      <dgm:t>
        <a:bodyPr/>
        <a:lstStyle/>
        <a:p>
          <a:endParaRPr lang="en-US"/>
        </a:p>
      </dgm:t>
    </dgm:pt>
    <dgm:pt modelId="{36ED8DDD-A314-4D0C-8C39-22B7168A1DD1}" type="sibTrans" cxnId="{062D1DD2-1777-4AF8-821C-B447B2C2C4C3}">
      <dgm:prSet/>
      <dgm:spPr/>
      <dgm:t>
        <a:bodyPr/>
        <a:lstStyle/>
        <a:p>
          <a:endParaRPr lang="en-US"/>
        </a:p>
      </dgm:t>
    </dgm:pt>
    <dgm:pt modelId="{4E4E88A4-4250-4FB5-9BDB-B6F46781CF0A}">
      <dgm:prSet phldrT="[Text]"/>
      <dgm:spPr/>
      <dgm:t>
        <a:bodyPr/>
        <a:lstStyle/>
        <a:p>
          <a:r>
            <a:rPr lang="en-GB" dirty="0" smtClean="0">
              <a:latin typeface="Nexa Bold" panose="02000000000000000000" pitchFamily="50" charset="0"/>
            </a:rPr>
            <a:t>Culture</a:t>
          </a:r>
          <a:endParaRPr lang="en-US" dirty="0">
            <a:latin typeface="Nexa Bold" panose="02000000000000000000" pitchFamily="50" charset="0"/>
          </a:endParaRPr>
        </a:p>
      </dgm:t>
    </dgm:pt>
    <dgm:pt modelId="{7F5430D6-CE2E-4795-8225-F141F16B9ADE}" type="parTrans" cxnId="{B0CBABC4-1ADB-4428-A7CA-BFE8EC6F97AD}">
      <dgm:prSet/>
      <dgm:spPr/>
      <dgm:t>
        <a:bodyPr/>
        <a:lstStyle/>
        <a:p>
          <a:endParaRPr lang="en-US"/>
        </a:p>
      </dgm:t>
    </dgm:pt>
    <dgm:pt modelId="{978267A4-7140-4594-A187-C5E69CCCDE00}" type="sibTrans" cxnId="{B0CBABC4-1ADB-4428-A7CA-BFE8EC6F97AD}">
      <dgm:prSet/>
      <dgm:spPr/>
      <dgm:t>
        <a:bodyPr/>
        <a:lstStyle/>
        <a:p>
          <a:endParaRPr lang="en-US"/>
        </a:p>
      </dgm:t>
    </dgm:pt>
    <dgm:pt modelId="{78D1F0A5-1593-44BA-9167-E2D500325CB7}">
      <dgm:prSet phldrT="[Text]"/>
      <dgm:spPr/>
      <dgm:t>
        <a:bodyPr/>
        <a:lstStyle/>
        <a:p>
          <a:r>
            <a:rPr lang="en-GB" dirty="0" smtClean="0">
              <a:effectLst/>
              <a:latin typeface="Nexa Bold" panose="02000000000000000000" pitchFamily="50" charset="0"/>
            </a:rPr>
            <a:t>Fashion</a:t>
          </a:r>
          <a:endParaRPr lang="en-US" dirty="0">
            <a:effectLst/>
            <a:latin typeface="Nexa Bold" panose="02000000000000000000" pitchFamily="50" charset="0"/>
          </a:endParaRPr>
        </a:p>
      </dgm:t>
    </dgm:pt>
    <dgm:pt modelId="{D21C7318-0789-4D2F-80BB-A1F042C2CB7F}" type="parTrans" cxnId="{E47B9A09-3F5B-48FF-BE4B-CA2706B64BB4}">
      <dgm:prSet/>
      <dgm:spPr/>
      <dgm:t>
        <a:bodyPr/>
        <a:lstStyle/>
        <a:p>
          <a:endParaRPr lang="en-US"/>
        </a:p>
      </dgm:t>
    </dgm:pt>
    <dgm:pt modelId="{D21DB46A-4687-4B67-BF26-B9C5704F80BE}" type="sibTrans" cxnId="{E47B9A09-3F5B-48FF-BE4B-CA2706B64BB4}">
      <dgm:prSet/>
      <dgm:spPr/>
      <dgm:t>
        <a:bodyPr/>
        <a:lstStyle/>
        <a:p>
          <a:endParaRPr lang="en-US"/>
        </a:p>
      </dgm:t>
    </dgm:pt>
    <dgm:pt modelId="{FF1FA7A8-AE6B-44F4-A326-7DF1FE341C2E}">
      <dgm:prSet phldrT="[Text]"/>
      <dgm:spPr/>
      <dgm:t>
        <a:bodyPr/>
        <a:lstStyle/>
        <a:p>
          <a:r>
            <a:rPr lang="en-GB" dirty="0" smtClean="0">
              <a:latin typeface="Nexa Bold" panose="02000000000000000000" pitchFamily="50" charset="0"/>
            </a:rPr>
            <a:t>Technology</a:t>
          </a:r>
          <a:endParaRPr lang="en-US" dirty="0">
            <a:latin typeface="Nexa Bold" panose="02000000000000000000" pitchFamily="50" charset="0"/>
          </a:endParaRPr>
        </a:p>
      </dgm:t>
    </dgm:pt>
    <dgm:pt modelId="{192D4337-9D8D-4074-BC4A-0E24BB5F7D25}" type="parTrans" cxnId="{B2439B1E-B842-431C-96C9-F51786B01360}">
      <dgm:prSet/>
      <dgm:spPr/>
      <dgm:t>
        <a:bodyPr/>
        <a:lstStyle/>
        <a:p>
          <a:endParaRPr lang="en-US"/>
        </a:p>
      </dgm:t>
    </dgm:pt>
    <dgm:pt modelId="{B8297EC1-8389-447D-A3E9-8ABFBE9DEDB3}" type="sibTrans" cxnId="{B2439B1E-B842-431C-96C9-F51786B01360}">
      <dgm:prSet/>
      <dgm:spPr/>
      <dgm:t>
        <a:bodyPr/>
        <a:lstStyle/>
        <a:p>
          <a:endParaRPr lang="en-US"/>
        </a:p>
      </dgm:t>
    </dgm:pt>
    <dgm:pt modelId="{D733C481-D38E-41A6-81BC-26B16C7C6957}">
      <dgm:prSet phldrT="[Text]"/>
      <dgm:spPr/>
      <dgm:t>
        <a:bodyPr/>
        <a:lstStyle/>
        <a:p>
          <a:endParaRPr lang="en-GB" dirty="0" smtClean="0"/>
        </a:p>
      </dgm:t>
    </dgm:pt>
    <dgm:pt modelId="{F866EC5A-8349-44E3-B7AC-7B9839730ACE}" type="parTrans" cxnId="{245AF3C6-7454-438B-AB14-600DEBB74EB0}">
      <dgm:prSet/>
      <dgm:spPr/>
      <dgm:t>
        <a:bodyPr/>
        <a:lstStyle/>
        <a:p>
          <a:endParaRPr lang="en-US"/>
        </a:p>
      </dgm:t>
    </dgm:pt>
    <dgm:pt modelId="{CBCB0882-BABD-4220-BD91-6C9C6BD58302}" type="sibTrans" cxnId="{245AF3C6-7454-438B-AB14-600DEBB74EB0}">
      <dgm:prSet/>
      <dgm:spPr/>
      <dgm:t>
        <a:bodyPr/>
        <a:lstStyle/>
        <a:p>
          <a:endParaRPr lang="en-US"/>
        </a:p>
      </dgm:t>
    </dgm:pt>
    <dgm:pt modelId="{CB780A37-DF72-42E4-A34B-B9F1B7392D30}" type="pres">
      <dgm:prSet presAssocID="{2321D1A2-7CC4-4FEE-B28D-3811DFF5332B}" presName="Name0" presStyleCnt="0">
        <dgm:presLayoutVars>
          <dgm:chMax/>
          <dgm:chPref/>
          <dgm:dir/>
          <dgm:animLvl val="lvl"/>
        </dgm:presLayoutVars>
      </dgm:prSet>
      <dgm:spPr/>
      <dgm:t>
        <a:bodyPr/>
        <a:lstStyle/>
        <a:p>
          <a:endParaRPr lang="en-US"/>
        </a:p>
      </dgm:t>
    </dgm:pt>
    <dgm:pt modelId="{885DFE02-B6DA-4528-9A09-3C1B4D64F383}" type="pres">
      <dgm:prSet presAssocID="{06D63C30-D63E-474C-8041-98E884BA2761}" presName="composite" presStyleCnt="0"/>
      <dgm:spPr/>
    </dgm:pt>
    <dgm:pt modelId="{B8BD15C0-FB5B-4642-BF07-BBB5E46C751C}" type="pres">
      <dgm:prSet presAssocID="{06D63C30-D63E-474C-8041-98E884BA2761}" presName="Parent1" presStyleLbl="node1" presStyleIdx="0" presStyleCnt="6">
        <dgm:presLayoutVars>
          <dgm:chMax val="1"/>
          <dgm:chPref val="1"/>
          <dgm:bulletEnabled val="1"/>
        </dgm:presLayoutVars>
      </dgm:prSet>
      <dgm:spPr/>
      <dgm:t>
        <a:bodyPr/>
        <a:lstStyle/>
        <a:p>
          <a:endParaRPr lang="en-US"/>
        </a:p>
      </dgm:t>
    </dgm:pt>
    <dgm:pt modelId="{F6FEECF1-E3DC-44E5-AD3D-2DB34F7F1FD4}" type="pres">
      <dgm:prSet presAssocID="{06D63C30-D63E-474C-8041-98E884BA2761}" presName="Childtext1" presStyleLbl="revTx" presStyleIdx="0" presStyleCnt="3">
        <dgm:presLayoutVars>
          <dgm:chMax val="0"/>
          <dgm:chPref val="0"/>
          <dgm:bulletEnabled val="1"/>
        </dgm:presLayoutVars>
      </dgm:prSet>
      <dgm:spPr/>
      <dgm:t>
        <a:bodyPr/>
        <a:lstStyle/>
        <a:p>
          <a:endParaRPr lang="en-US"/>
        </a:p>
      </dgm:t>
    </dgm:pt>
    <dgm:pt modelId="{7371DAB9-8656-45D6-89F1-0C952EFDC809}" type="pres">
      <dgm:prSet presAssocID="{06D63C30-D63E-474C-8041-98E884BA2761}" presName="BalanceSpacing" presStyleCnt="0"/>
      <dgm:spPr/>
    </dgm:pt>
    <dgm:pt modelId="{345DE97F-08B2-4BDE-92F7-C92A419DC507}" type="pres">
      <dgm:prSet presAssocID="{06D63C30-D63E-474C-8041-98E884BA2761}" presName="BalanceSpacing1" presStyleCnt="0"/>
      <dgm:spPr/>
    </dgm:pt>
    <dgm:pt modelId="{D4F268BF-F708-48F2-86A9-2A9C06B2C2C9}" type="pres">
      <dgm:prSet presAssocID="{C8FD91AA-0961-4F86-B215-6959B73DA8E2}" presName="Accent1Text" presStyleLbl="node1" presStyleIdx="1" presStyleCnt="6" custLinFactNeighborX="-1449" custLinFactNeighborY="-8486"/>
      <dgm:spPr/>
      <dgm:t>
        <a:bodyPr/>
        <a:lstStyle/>
        <a:p>
          <a:endParaRPr lang="en-US"/>
        </a:p>
      </dgm:t>
    </dgm:pt>
    <dgm:pt modelId="{890A85EF-E37D-48FE-BE65-70E0D94867AE}" type="pres">
      <dgm:prSet presAssocID="{C8FD91AA-0961-4F86-B215-6959B73DA8E2}" presName="spaceBetweenRectangles" presStyleCnt="0"/>
      <dgm:spPr/>
    </dgm:pt>
    <dgm:pt modelId="{643C8AF7-7BAA-450A-8205-1FFAB556F7F6}" type="pres">
      <dgm:prSet presAssocID="{4E4E88A4-4250-4FB5-9BDB-B6F46781CF0A}" presName="composite" presStyleCnt="0"/>
      <dgm:spPr/>
    </dgm:pt>
    <dgm:pt modelId="{A014E5B0-ECFD-4836-8FFD-C42ED267C030}" type="pres">
      <dgm:prSet presAssocID="{4E4E88A4-4250-4FB5-9BDB-B6F46781CF0A}" presName="Parent1" presStyleLbl="node1" presStyleIdx="2" presStyleCnt="6">
        <dgm:presLayoutVars>
          <dgm:chMax val="1"/>
          <dgm:chPref val="1"/>
          <dgm:bulletEnabled val="1"/>
        </dgm:presLayoutVars>
      </dgm:prSet>
      <dgm:spPr/>
      <dgm:t>
        <a:bodyPr/>
        <a:lstStyle/>
        <a:p>
          <a:endParaRPr lang="en-US"/>
        </a:p>
      </dgm:t>
    </dgm:pt>
    <dgm:pt modelId="{4D9B9BEC-0C0A-47AA-8CB7-F7B3EEABF855}" type="pres">
      <dgm:prSet presAssocID="{4E4E88A4-4250-4FB5-9BDB-B6F46781CF0A}" presName="Childtext1" presStyleLbl="revTx" presStyleIdx="1" presStyleCnt="3">
        <dgm:presLayoutVars>
          <dgm:chMax val="0"/>
          <dgm:chPref val="0"/>
          <dgm:bulletEnabled val="1"/>
        </dgm:presLayoutVars>
      </dgm:prSet>
      <dgm:spPr/>
      <dgm:t>
        <a:bodyPr/>
        <a:lstStyle/>
        <a:p>
          <a:endParaRPr lang="en-US"/>
        </a:p>
      </dgm:t>
    </dgm:pt>
    <dgm:pt modelId="{3811E292-7CDD-4605-B260-BC46587A18BE}" type="pres">
      <dgm:prSet presAssocID="{4E4E88A4-4250-4FB5-9BDB-B6F46781CF0A}" presName="BalanceSpacing" presStyleCnt="0"/>
      <dgm:spPr/>
    </dgm:pt>
    <dgm:pt modelId="{31E595BE-4DC8-4847-A2D9-683E6166A4FD}" type="pres">
      <dgm:prSet presAssocID="{4E4E88A4-4250-4FB5-9BDB-B6F46781CF0A}" presName="BalanceSpacing1" presStyleCnt="0"/>
      <dgm:spPr/>
    </dgm:pt>
    <dgm:pt modelId="{69F6BED2-EEBC-445B-BFE2-96C850DD9A8A}" type="pres">
      <dgm:prSet presAssocID="{978267A4-7140-4594-A187-C5E69CCCDE00}" presName="Accent1Text" presStyleLbl="node1" presStyleIdx="3" presStyleCnt="6"/>
      <dgm:spPr/>
      <dgm:t>
        <a:bodyPr/>
        <a:lstStyle/>
        <a:p>
          <a:endParaRPr lang="en-US"/>
        </a:p>
      </dgm:t>
    </dgm:pt>
    <dgm:pt modelId="{CC00CDFC-2FEB-44DF-B026-E431C3382324}" type="pres">
      <dgm:prSet presAssocID="{978267A4-7140-4594-A187-C5E69CCCDE00}" presName="spaceBetweenRectangles" presStyleCnt="0"/>
      <dgm:spPr/>
    </dgm:pt>
    <dgm:pt modelId="{9B781175-3FE3-4017-B925-1D5C6D463DD4}" type="pres">
      <dgm:prSet presAssocID="{FF1FA7A8-AE6B-44F4-A326-7DF1FE341C2E}" presName="composite" presStyleCnt="0"/>
      <dgm:spPr/>
    </dgm:pt>
    <dgm:pt modelId="{0A28F8BD-D112-4843-8C60-EE41E9C072CA}" type="pres">
      <dgm:prSet presAssocID="{FF1FA7A8-AE6B-44F4-A326-7DF1FE341C2E}" presName="Parent1" presStyleLbl="node1" presStyleIdx="4" presStyleCnt="6">
        <dgm:presLayoutVars>
          <dgm:chMax val="1"/>
          <dgm:chPref val="1"/>
          <dgm:bulletEnabled val="1"/>
        </dgm:presLayoutVars>
      </dgm:prSet>
      <dgm:spPr/>
      <dgm:t>
        <a:bodyPr/>
        <a:lstStyle/>
        <a:p>
          <a:endParaRPr lang="en-US"/>
        </a:p>
      </dgm:t>
    </dgm:pt>
    <dgm:pt modelId="{6F40D269-BFDD-405B-AF86-B3EB7B6C43A1}" type="pres">
      <dgm:prSet presAssocID="{FF1FA7A8-AE6B-44F4-A326-7DF1FE341C2E}" presName="Childtext1" presStyleLbl="revTx" presStyleIdx="2" presStyleCnt="3">
        <dgm:presLayoutVars>
          <dgm:chMax val="0"/>
          <dgm:chPref val="0"/>
          <dgm:bulletEnabled val="1"/>
        </dgm:presLayoutVars>
      </dgm:prSet>
      <dgm:spPr/>
      <dgm:t>
        <a:bodyPr/>
        <a:lstStyle/>
        <a:p>
          <a:endParaRPr lang="en-US"/>
        </a:p>
      </dgm:t>
    </dgm:pt>
    <dgm:pt modelId="{E4A5AE80-4605-4807-932E-A3C5D5B8BD9E}" type="pres">
      <dgm:prSet presAssocID="{FF1FA7A8-AE6B-44F4-A326-7DF1FE341C2E}" presName="BalanceSpacing" presStyleCnt="0"/>
      <dgm:spPr/>
    </dgm:pt>
    <dgm:pt modelId="{6FB17C57-F9DA-43A0-A139-A204C49E4814}" type="pres">
      <dgm:prSet presAssocID="{FF1FA7A8-AE6B-44F4-A326-7DF1FE341C2E}" presName="BalanceSpacing1" presStyleCnt="0"/>
      <dgm:spPr/>
    </dgm:pt>
    <dgm:pt modelId="{2E53E80B-7DAE-4F13-9178-35CCA53A73A1}" type="pres">
      <dgm:prSet presAssocID="{B8297EC1-8389-447D-A3E9-8ABFBE9DEDB3}" presName="Accent1Text" presStyleLbl="node1" presStyleIdx="5" presStyleCnt="6"/>
      <dgm:spPr/>
      <dgm:t>
        <a:bodyPr/>
        <a:lstStyle/>
        <a:p>
          <a:endParaRPr lang="en-US"/>
        </a:p>
      </dgm:t>
    </dgm:pt>
  </dgm:ptLst>
  <dgm:cxnLst>
    <dgm:cxn modelId="{B0CBABC4-1ADB-4428-A7CA-BFE8EC6F97AD}" srcId="{2321D1A2-7CC4-4FEE-B28D-3811DFF5332B}" destId="{4E4E88A4-4250-4FB5-9BDB-B6F46781CF0A}" srcOrd="1" destOrd="0" parTransId="{7F5430D6-CE2E-4795-8225-F141F16B9ADE}" sibTransId="{978267A4-7140-4594-A187-C5E69CCCDE00}"/>
    <dgm:cxn modelId="{10BCC7FB-0783-4EB2-B279-57A876864C6A}" srcId="{2321D1A2-7CC4-4FEE-B28D-3811DFF5332B}" destId="{06D63C30-D63E-474C-8041-98E884BA2761}" srcOrd="0" destOrd="0" parTransId="{D6BFCD32-5FA4-41E6-A9B9-4BD7DFD3AF66}" sibTransId="{C8FD91AA-0961-4F86-B215-6959B73DA8E2}"/>
    <dgm:cxn modelId="{062D1DD2-1777-4AF8-821C-B447B2C2C4C3}" srcId="{06D63C30-D63E-474C-8041-98E884BA2761}" destId="{F144BD91-0346-4540-AAF1-CB5E79E5F2B6}" srcOrd="0" destOrd="0" parTransId="{387C0D0E-428C-4BE0-9ABD-EAB1F1D93A2F}" sibTransId="{36ED8DDD-A314-4D0C-8C39-22B7168A1DD1}"/>
    <dgm:cxn modelId="{6398F2CA-BE98-4DCC-AED8-CD16E472DD4C}" type="presOf" srcId="{C8FD91AA-0961-4F86-B215-6959B73DA8E2}" destId="{D4F268BF-F708-48F2-86A9-2A9C06B2C2C9}" srcOrd="0" destOrd="0" presId="urn:microsoft.com/office/officeart/2008/layout/AlternatingHexagons"/>
    <dgm:cxn modelId="{B2439B1E-B842-431C-96C9-F51786B01360}" srcId="{2321D1A2-7CC4-4FEE-B28D-3811DFF5332B}" destId="{FF1FA7A8-AE6B-44F4-A326-7DF1FE341C2E}" srcOrd="2" destOrd="0" parTransId="{192D4337-9D8D-4074-BC4A-0E24BB5F7D25}" sibTransId="{B8297EC1-8389-447D-A3E9-8ABFBE9DEDB3}"/>
    <dgm:cxn modelId="{596EC70D-C3E9-4ED1-9B85-2E68A60869D1}" type="presOf" srcId="{B8297EC1-8389-447D-A3E9-8ABFBE9DEDB3}" destId="{2E53E80B-7DAE-4F13-9178-35CCA53A73A1}" srcOrd="0" destOrd="0" presId="urn:microsoft.com/office/officeart/2008/layout/AlternatingHexagons"/>
    <dgm:cxn modelId="{03D947A7-F898-476B-9763-EE9AD587AE9E}" type="presOf" srcId="{2321D1A2-7CC4-4FEE-B28D-3811DFF5332B}" destId="{CB780A37-DF72-42E4-A34B-B9F1B7392D30}" srcOrd="0" destOrd="0" presId="urn:microsoft.com/office/officeart/2008/layout/AlternatingHexagons"/>
    <dgm:cxn modelId="{EB14C454-4BAB-4DF0-A791-2124214747D4}" type="presOf" srcId="{78D1F0A5-1593-44BA-9167-E2D500325CB7}" destId="{4D9B9BEC-0C0A-47AA-8CB7-F7B3EEABF855}" srcOrd="0" destOrd="0" presId="urn:microsoft.com/office/officeart/2008/layout/AlternatingHexagons"/>
    <dgm:cxn modelId="{3BC8DFAF-E5B5-4AC6-A5F8-5273C04A563A}" type="presOf" srcId="{F144BD91-0346-4540-AAF1-CB5E79E5F2B6}" destId="{F6FEECF1-E3DC-44E5-AD3D-2DB34F7F1FD4}" srcOrd="0" destOrd="0" presId="urn:microsoft.com/office/officeart/2008/layout/AlternatingHexagons"/>
    <dgm:cxn modelId="{9E0A4CB8-2C96-42A6-BD71-554435042962}" type="presOf" srcId="{06D63C30-D63E-474C-8041-98E884BA2761}" destId="{B8BD15C0-FB5B-4642-BF07-BBB5E46C751C}" srcOrd="0" destOrd="0" presId="urn:microsoft.com/office/officeart/2008/layout/AlternatingHexagons"/>
    <dgm:cxn modelId="{455D6B5E-3FB7-4779-A0A8-9BEC02F8AEDD}" type="presOf" srcId="{D733C481-D38E-41A6-81BC-26B16C7C6957}" destId="{6F40D269-BFDD-405B-AF86-B3EB7B6C43A1}" srcOrd="0" destOrd="0" presId="urn:microsoft.com/office/officeart/2008/layout/AlternatingHexagons"/>
    <dgm:cxn modelId="{59A014CB-F28E-4BC4-BF0C-31A8FCE7FB23}" type="presOf" srcId="{FF1FA7A8-AE6B-44F4-A326-7DF1FE341C2E}" destId="{0A28F8BD-D112-4843-8C60-EE41E9C072CA}" srcOrd="0" destOrd="0" presId="urn:microsoft.com/office/officeart/2008/layout/AlternatingHexagons"/>
    <dgm:cxn modelId="{2637407A-07E4-4594-81F4-213C5614A263}" type="presOf" srcId="{978267A4-7140-4594-A187-C5E69CCCDE00}" destId="{69F6BED2-EEBC-445B-BFE2-96C850DD9A8A}" srcOrd="0" destOrd="0" presId="urn:microsoft.com/office/officeart/2008/layout/AlternatingHexagons"/>
    <dgm:cxn modelId="{245AF3C6-7454-438B-AB14-600DEBB74EB0}" srcId="{FF1FA7A8-AE6B-44F4-A326-7DF1FE341C2E}" destId="{D733C481-D38E-41A6-81BC-26B16C7C6957}" srcOrd="0" destOrd="0" parTransId="{F866EC5A-8349-44E3-B7AC-7B9839730ACE}" sibTransId="{CBCB0882-BABD-4220-BD91-6C9C6BD58302}"/>
    <dgm:cxn modelId="{661BBA0A-BFAA-47F7-93FC-DD1AA39ECACB}" type="presOf" srcId="{4E4E88A4-4250-4FB5-9BDB-B6F46781CF0A}" destId="{A014E5B0-ECFD-4836-8FFD-C42ED267C030}" srcOrd="0" destOrd="0" presId="urn:microsoft.com/office/officeart/2008/layout/AlternatingHexagons"/>
    <dgm:cxn modelId="{E47B9A09-3F5B-48FF-BE4B-CA2706B64BB4}" srcId="{4E4E88A4-4250-4FB5-9BDB-B6F46781CF0A}" destId="{78D1F0A5-1593-44BA-9167-E2D500325CB7}" srcOrd="0" destOrd="0" parTransId="{D21C7318-0789-4D2F-80BB-A1F042C2CB7F}" sibTransId="{D21DB46A-4687-4B67-BF26-B9C5704F80BE}"/>
    <dgm:cxn modelId="{AAD61F1C-2DBA-4C95-8C8F-947A1ABEBFFF}" type="presParOf" srcId="{CB780A37-DF72-42E4-A34B-B9F1B7392D30}" destId="{885DFE02-B6DA-4528-9A09-3C1B4D64F383}" srcOrd="0" destOrd="0" presId="urn:microsoft.com/office/officeart/2008/layout/AlternatingHexagons"/>
    <dgm:cxn modelId="{B7848EC2-CEA2-4A6B-9AFD-FEDCF9573261}" type="presParOf" srcId="{885DFE02-B6DA-4528-9A09-3C1B4D64F383}" destId="{B8BD15C0-FB5B-4642-BF07-BBB5E46C751C}" srcOrd="0" destOrd="0" presId="urn:microsoft.com/office/officeart/2008/layout/AlternatingHexagons"/>
    <dgm:cxn modelId="{882E2B76-D319-4023-A506-91ABA039A2E0}" type="presParOf" srcId="{885DFE02-B6DA-4528-9A09-3C1B4D64F383}" destId="{F6FEECF1-E3DC-44E5-AD3D-2DB34F7F1FD4}" srcOrd="1" destOrd="0" presId="urn:microsoft.com/office/officeart/2008/layout/AlternatingHexagons"/>
    <dgm:cxn modelId="{8EE56824-C0BC-4187-B92A-AEDED7D29461}" type="presParOf" srcId="{885DFE02-B6DA-4528-9A09-3C1B4D64F383}" destId="{7371DAB9-8656-45D6-89F1-0C952EFDC809}" srcOrd="2" destOrd="0" presId="urn:microsoft.com/office/officeart/2008/layout/AlternatingHexagons"/>
    <dgm:cxn modelId="{55ADE5E1-8446-4127-BCD6-423E2051E025}" type="presParOf" srcId="{885DFE02-B6DA-4528-9A09-3C1B4D64F383}" destId="{345DE97F-08B2-4BDE-92F7-C92A419DC507}" srcOrd="3" destOrd="0" presId="urn:microsoft.com/office/officeart/2008/layout/AlternatingHexagons"/>
    <dgm:cxn modelId="{FA60C564-EF09-446A-8709-684C62F97B91}" type="presParOf" srcId="{885DFE02-B6DA-4528-9A09-3C1B4D64F383}" destId="{D4F268BF-F708-48F2-86A9-2A9C06B2C2C9}" srcOrd="4" destOrd="0" presId="urn:microsoft.com/office/officeart/2008/layout/AlternatingHexagons"/>
    <dgm:cxn modelId="{DD4F60CD-37D9-4FCB-B0AB-6FB72143D4E3}" type="presParOf" srcId="{CB780A37-DF72-42E4-A34B-B9F1B7392D30}" destId="{890A85EF-E37D-48FE-BE65-70E0D94867AE}" srcOrd="1" destOrd="0" presId="urn:microsoft.com/office/officeart/2008/layout/AlternatingHexagons"/>
    <dgm:cxn modelId="{D25401FE-AE97-422D-B747-F1B0AC262F6B}" type="presParOf" srcId="{CB780A37-DF72-42E4-A34B-B9F1B7392D30}" destId="{643C8AF7-7BAA-450A-8205-1FFAB556F7F6}" srcOrd="2" destOrd="0" presId="urn:microsoft.com/office/officeart/2008/layout/AlternatingHexagons"/>
    <dgm:cxn modelId="{1EC8FBF9-C74B-4DEC-99BA-DECC893B7FF3}" type="presParOf" srcId="{643C8AF7-7BAA-450A-8205-1FFAB556F7F6}" destId="{A014E5B0-ECFD-4836-8FFD-C42ED267C030}" srcOrd="0" destOrd="0" presId="urn:microsoft.com/office/officeart/2008/layout/AlternatingHexagons"/>
    <dgm:cxn modelId="{AD6C538C-D2D6-45EF-85AF-EA0BFAE32FFC}" type="presParOf" srcId="{643C8AF7-7BAA-450A-8205-1FFAB556F7F6}" destId="{4D9B9BEC-0C0A-47AA-8CB7-F7B3EEABF855}" srcOrd="1" destOrd="0" presId="urn:microsoft.com/office/officeart/2008/layout/AlternatingHexagons"/>
    <dgm:cxn modelId="{91DBA412-4CB3-472D-888B-DE6E8514B3BD}" type="presParOf" srcId="{643C8AF7-7BAA-450A-8205-1FFAB556F7F6}" destId="{3811E292-7CDD-4605-B260-BC46587A18BE}" srcOrd="2" destOrd="0" presId="urn:microsoft.com/office/officeart/2008/layout/AlternatingHexagons"/>
    <dgm:cxn modelId="{E25EAC78-9687-4120-BBFA-F97F26B9C222}" type="presParOf" srcId="{643C8AF7-7BAA-450A-8205-1FFAB556F7F6}" destId="{31E595BE-4DC8-4847-A2D9-683E6166A4FD}" srcOrd="3" destOrd="0" presId="urn:microsoft.com/office/officeart/2008/layout/AlternatingHexagons"/>
    <dgm:cxn modelId="{A2833FD5-F8D2-450E-B968-9585CFDF814A}" type="presParOf" srcId="{643C8AF7-7BAA-450A-8205-1FFAB556F7F6}" destId="{69F6BED2-EEBC-445B-BFE2-96C850DD9A8A}" srcOrd="4" destOrd="0" presId="urn:microsoft.com/office/officeart/2008/layout/AlternatingHexagons"/>
    <dgm:cxn modelId="{68DF4152-C172-4832-9D19-1CACF5C86570}" type="presParOf" srcId="{CB780A37-DF72-42E4-A34B-B9F1B7392D30}" destId="{CC00CDFC-2FEB-44DF-B026-E431C3382324}" srcOrd="3" destOrd="0" presId="urn:microsoft.com/office/officeart/2008/layout/AlternatingHexagons"/>
    <dgm:cxn modelId="{1DF9EBED-DAE7-4F54-805C-55DD7C23CCBB}" type="presParOf" srcId="{CB780A37-DF72-42E4-A34B-B9F1B7392D30}" destId="{9B781175-3FE3-4017-B925-1D5C6D463DD4}" srcOrd="4" destOrd="0" presId="urn:microsoft.com/office/officeart/2008/layout/AlternatingHexagons"/>
    <dgm:cxn modelId="{44669AAF-6293-4957-A087-B1324C4CF51A}" type="presParOf" srcId="{9B781175-3FE3-4017-B925-1D5C6D463DD4}" destId="{0A28F8BD-D112-4843-8C60-EE41E9C072CA}" srcOrd="0" destOrd="0" presId="urn:microsoft.com/office/officeart/2008/layout/AlternatingHexagons"/>
    <dgm:cxn modelId="{009D3279-BF07-411F-90F2-CE843DBA329E}" type="presParOf" srcId="{9B781175-3FE3-4017-B925-1D5C6D463DD4}" destId="{6F40D269-BFDD-405B-AF86-B3EB7B6C43A1}" srcOrd="1" destOrd="0" presId="urn:microsoft.com/office/officeart/2008/layout/AlternatingHexagons"/>
    <dgm:cxn modelId="{5692F7A2-7687-4FC3-B60D-C9D6432B5A2A}" type="presParOf" srcId="{9B781175-3FE3-4017-B925-1D5C6D463DD4}" destId="{E4A5AE80-4605-4807-932E-A3C5D5B8BD9E}" srcOrd="2" destOrd="0" presId="urn:microsoft.com/office/officeart/2008/layout/AlternatingHexagons"/>
    <dgm:cxn modelId="{92CBD5BF-972E-4F5B-92E0-A6EA5942F324}" type="presParOf" srcId="{9B781175-3FE3-4017-B925-1D5C6D463DD4}" destId="{6FB17C57-F9DA-43A0-A139-A204C49E4814}" srcOrd="3" destOrd="0" presId="urn:microsoft.com/office/officeart/2008/layout/AlternatingHexagons"/>
    <dgm:cxn modelId="{5C710BFB-1C13-4C0C-A522-FDD1BE90D4F0}" type="presParOf" srcId="{9B781175-3FE3-4017-B925-1D5C6D463DD4}" destId="{2E53E80B-7DAE-4F13-9178-35CCA53A73A1}"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BD15C0-FB5B-4642-BF07-BBB5E46C751C}">
      <dsp:nvSpPr>
        <dsp:cNvPr id="0" name=""/>
        <dsp:cNvSpPr/>
      </dsp:nvSpPr>
      <dsp:spPr>
        <a:xfrm rot="5400000">
          <a:off x="2034991" y="766113"/>
          <a:ext cx="1336523" cy="1162775"/>
        </a:xfrm>
        <a:prstGeom prst="hexagon">
          <a:avLst>
            <a:gd name="adj" fmla="val 25000"/>
            <a:gd name="vf" fmla="val 115470"/>
          </a:avLst>
        </a:prstGeom>
        <a:gradFill rotWithShape="0">
          <a:gsLst>
            <a:gs pos="0">
              <a:schemeClr val="accent3">
                <a:shade val="80000"/>
                <a:hueOff val="0"/>
                <a:satOff val="0"/>
                <a:lumOff val="0"/>
                <a:alphaOff val="0"/>
                <a:satMod val="103000"/>
                <a:lumMod val="102000"/>
                <a:tint val="94000"/>
              </a:schemeClr>
            </a:gs>
            <a:gs pos="50000">
              <a:schemeClr val="accent3">
                <a:shade val="80000"/>
                <a:hueOff val="0"/>
                <a:satOff val="0"/>
                <a:lumOff val="0"/>
                <a:alphaOff val="0"/>
                <a:satMod val="110000"/>
                <a:lumMod val="100000"/>
                <a:shade val="100000"/>
              </a:schemeClr>
            </a:gs>
            <a:gs pos="100000">
              <a:schemeClr val="accent3">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GB" sz="1000" kern="1200" dirty="0" smtClean="0">
              <a:latin typeface="Nexa Bold" panose="02000000000000000000" pitchFamily="50" charset="0"/>
            </a:rPr>
            <a:t>People</a:t>
          </a:r>
          <a:endParaRPr lang="en-US" sz="1000" kern="1200" dirty="0">
            <a:latin typeface="Nexa Bold" panose="02000000000000000000" pitchFamily="50" charset="0"/>
          </a:endParaRPr>
        </a:p>
      </dsp:txBody>
      <dsp:txXfrm rot="-5400000">
        <a:off x="2303064" y="887514"/>
        <a:ext cx="800377" cy="919973"/>
      </dsp:txXfrm>
    </dsp:sp>
    <dsp:sp modelId="{F6FEECF1-E3DC-44E5-AD3D-2DB34F7F1FD4}">
      <dsp:nvSpPr>
        <dsp:cNvPr id="0" name=""/>
        <dsp:cNvSpPr/>
      </dsp:nvSpPr>
      <dsp:spPr>
        <a:xfrm>
          <a:off x="3319925" y="946544"/>
          <a:ext cx="1491560" cy="801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endParaRPr lang="en-US" sz="1000" kern="1200" dirty="0"/>
        </a:p>
      </dsp:txBody>
      <dsp:txXfrm>
        <a:off x="3319925" y="946544"/>
        <a:ext cx="1491560" cy="801914"/>
      </dsp:txXfrm>
    </dsp:sp>
    <dsp:sp modelId="{D4F268BF-F708-48F2-86A9-2A9C06B2C2C9}">
      <dsp:nvSpPr>
        <dsp:cNvPr id="0" name=""/>
        <dsp:cNvSpPr/>
      </dsp:nvSpPr>
      <dsp:spPr>
        <a:xfrm rot="5400000">
          <a:off x="762344" y="652696"/>
          <a:ext cx="1336523" cy="1162775"/>
        </a:xfrm>
        <a:prstGeom prst="hexagon">
          <a:avLst>
            <a:gd name="adj" fmla="val 25000"/>
            <a:gd name="vf" fmla="val 115470"/>
          </a:avLst>
        </a:prstGeom>
        <a:gradFill rotWithShape="0">
          <a:gsLst>
            <a:gs pos="0">
              <a:schemeClr val="accent3">
                <a:shade val="80000"/>
                <a:hueOff val="0"/>
                <a:satOff val="0"/>
                <a:lumOff val="3818"/>
                <a:alphaOff val="0"/>
                <a:satMod val="103000"/>
                <a:lumMod val="102000"/>
                <a:tint val="94000"/>
              </a:schemeClr>
            </a:gs>
            <a:gs pos="50000">
              <a:schemeClr val="accent3">
                <a:shade val="80000"/>
                <a:hueOff val="0"/>
                <a:satOff val="0"/>
                <a:lumOff val="3818"/>
                <a:alphaOff val="0"/>
                <a:satMod val="110000"/>
                <a:lumMod val="100000"/>
                <a:shade val="100000"/>
              </a:schemeClr>
            </a:gs>
            <a:gs pos="100000">
              <a:schemeClr val="accent3">
                <a:shade val="80000"/>
                <a:hueOff val="0"/>
                <a:satOff val="0"/>
                <a:lumOff val="381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p>
      </dsp:txBody>
      <dsp:txXfrm rot="-5400000">
        <a:off x="1030417" y="774097"/>
        <a:ext cx="800377" cy="919973"/>
      </dsp:txXfrm>
    </dsp:sp>
    <dsp:sp modelId="{A014E5B0-ECFD-4836-8FFD-C42ED267C030}">
      <dsp:nvSpPr>
        <dsp:cNvPr id="0" name=""/>
        <dsp:cNvSpPr/>
      </dsp:nvSpPr>
      <dsp:spPr>
        <a:xfrm rot="5400000">
          <a:off x="1404686" y="1900555"/>
          <a:ext cx="1336523" cy="1162775"/>
        </a:xfrm>
        <a:prstGeom prst="hexagon">
          <a:avLst>
            <a:gd name="adj" fmla="val 25000"/>
            <a:gd name="vf" fmla="val 115470"/>
          </a:avLst>
        </a:prstGeom>
        <a:gradFill rotWithShape="0">
          <a:gsLst>
            <a:gs pos="0">
              <a:schemeClr val="accent3">
                <a:shade val="80000"/>
                <a:hueOff val="0"/>
                <a:satOff val="0"/>
                <a:lumOff val="7637"/>
                <a:alphaOff val="0"/>
                <a:satMod val="103000"/>
                <a:lumMod val="102000"/>
                <a:tint val="94000"/>
              </a:schemeClr>
            </a:gs>
            <a:gs pos="50000">
              <a:schemeClr val="accent3">
                <a:shade val="80000"/>
                <a:hueOff val="0"/>
                <a:satOff val="0"/>
                <a:lumOff val="7637"/>
                <a:alphaOff val="0"/>
                <a:satMod val="110000"/>
                <a:lumMod val="100000"/>
                <a:shade val="100000"/>
              </a:schemeClr>
            </a:gs>
            <a:gs pos="100000">
              <a:schemeClr val="accent3">
                <a:shade val="80000"/>
                <a:hueOff val="0"/>
                <a:satOff val="0"/>
                <a:lumOff val="763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GB" sz="1000" kern="1200" dirty="0" smtClean="0">
              <a:latin typeface="Nexa Bold" panose="02000000000000000000" pitchFamily="50" charset="0"/>
            </a:rPr>
            <a:t>Culture</a:t>
          </a:r>
          <a:endParaRPr lang="en-US" sz="1000" kern="1200" dirty="0">
            <a:latin typeface="Nexa Bold" panose="02000000000000000000" pitchFamily="50" charset="0"/>
          </a:endParaRPr>
        </a:p>
      </dsp:txBody>
      <dsp:txXfrm rot="-5400000">
        <a:off x="1672759" y="2021956"/>
        <a:ext cx="800377" cy="919973"/>
      </dsp:txXfrm>
    </dsp:sp>
    <dsp:sp modelId="{4D9B9BEC-0C0A-47AA-8CB7-F7B3EEABF855}">
      <dsp:nvSpPr>
        <dsp:cNvPr id="0" name=""/>
        <dsp:cNvSpPr/>
      </dsp:nvSpPr>
      <dsp:spPr>
        <a:xfrm>
          <a:off x="0" y="2080985"/>
          <a:ext cx="1443445" cy="801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r" defTabSz="444500">
            <a:lnSpc>
              <a:spcPct val="90000"/>
            </a:lnSpc>
            <a:spcBef>
              <a:spcPct val="0"/>
            </a:spcBef>
            <a:spcAft>
              <a:spcPct val="35000"/>
            </a:spcAft>
          </a:pPr>
          <a:r>
            <a:rPr lang="en-GB" sz="1000" kern="1200" dirty="0" smtClean="0">
              <a:effectLst/>
              <a:latin typeface="Nexa Bold" panose="02000000000000000000" pitchFamily="50" charset="0"/>
            </a:rPr>
            <a:t>Fashion</a:t>
          </a:r>
          <a:endParaRPr lang="en-US" sz="1000" kern="1200" dirty="0">
            <a:effectLst/>
            <a:latin typeface="Nexa Bold" panose="02000000000000000000" pitchFamily="50" charset="0"/>
          </a:endParaRPr>
        </a:p>
      </dsp:txBody>
      <dsp:txXfrm>
        <a:off x="0" y="2080985"/>
        <a:ext cx="1443445" cy="801914"/>
      </dsp:txXfrm>
    </dsp:sp>
    <dsp:sp modelId="{69F6BED2-EEBC-445B-BFE2-96C850DD9A8A}">
      <dsp:nvSpPr>
        <dsp:cNvPr id="0" name=""/>
        <dsp:cNvSpPr/>
      </dsp:nvSpPr>
      <dsp:spPr>
        <a:xfrm rot="5400000">
          <a:off x="2660484" y="1900555"/>
          <a:ext cx="1336523" cy="1162775"/>
        </a:xfrm>
        <a:prstGeom prst="hexagon">
          <a:avLst>
            <a:gd name="adj" fmla="val 25000"/>
            <a:gd name="vf" fmla="val 115470"/>
          </a:avLst>
        </a:prstGeom>
        <a:gradFill rotWithShape="0">
          <a:gsLst>
            <a:gs pos="0">
              <a:schemeClr val="accent3">
                <a:shade val="80000"/>
                <a:hueOff val="0"/>
                <a:satOff val="0"/>
                <a:lumOff val="11455"/>
                <a:alphaOff val="0"/>
                <a:satMod val="103000"/>
                <a:lumMod val="102000"/>
                <a:tint val="94000"/>
              </a:schemeClr>
            </a:gs>
            <a:gs pos="50000">
              <a:schemeClr val="accent3">
                <a:shade val="80000"/>
                <a:hueOff val="0"/>
                <a:satOff val="0"/>
                <a:lumOff val="11455"/>
                <a:alphaOff val="0"/>
                <a:satMod val="110000"/>
                <a:lumMod val="100000"/>
                <a:shade val="100000"/>
              </a:schemeClr>
            </a:gs>
            <a:gs pos="100000">
              <a:schemeClr val="accent3">
                <a:shade val="80000"/>
                <a:hueOff val="0"/>
                <a:satOff val="0"/>
                <a:lumOff val="1145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p>
      </dsp:txBody>
      <dsp:txXfrm rot="-5400000">
        <a:off x="2928557" y="2021956"/>
        <a:ext cx="800377" cy="919973"/>
      </dsp:txXfrm>
    </dsp:sp>
    <dsp:sp modelId="{0A28F8BD-D112-4843-8C60-EE41E9C072CA}">
      <dsp:nvSpPr>
        <dsp:cNvPr id="0" name=""/>
        <dsp:cNvSpPr/>
      </dsp:nvSpPr>
      <dsp:spPr>
        <a:xfrm rot="5400000">
          <a:off x="2034991" y="3034996"/>
          <a:ext cx="1336523" cy="1162775"/>
        </a:xfrm>
        <a:prstGeom prst="hexagon">
          <a:avLst>
            <a:gd name="adj" fmla="val 25000"/>
            <a:gd name="vf" fmla="val 115470"/>
          </a:avLst>
        </a:prstGeom>
        <a:gradFill rotWithShape="0">
          <a:gsLst>
            <a:gs pos="0">
              <a:schemeClr val="accent3">
                <a:shade val="80000"/>
                <a:hueOff val="0"/>
                <a:satOff val="0"/>
                <a:lumOff val="15274"/>
                <a:alphaOff val="0"/>
                <a:satMod val="103000"/>
                <a:lumMod val="102000"/>
                <a:tint val="94000"/>
              </a:schemeClr>
            </a:gs>
            <a:gs pos="50000">
              <a:schemeClr val="accent3">
                <a:shade val="80000"/>
                <a:hueOff val="0"/>
                <a:satOff val="0"/>
                <a:lumOff val="15274"/>
                <a:alphaOff val="0"/>
                <a:satMod val="110000"/>
                <a:lumMod val="100000"/>
                <a:shade val="100000"/>
              </a:schemeClr>
            </a:gs>
            <a:gs pos="100000">
              <a:schemeClr val="accent3">
                <a:shade val="80000"/>
                <a:hueOff val="0"/>
                <a:satOff val="0"/>
                <a:lumOff val="1527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GB" sz="1000" kern="1200" dirty="0" smtClean="0">
              <a:latin typeface="Nexa Bold" panose="02000000000000000000" pitchFamily="50" charset="0"/>
            </a:rPr>
            <a:t>Technology</a:t>
          </a:r>
          <a:endParaRPr lang="en-US" sz="1000" kern="1200" dirty="0">
            <a:latin typeface="Nexa Bold" panose="02000000000000000000" pitchFamily="50" charset="0"/>
          </a:endParaRPr>
        </a:p>
      </dsp:txBody>
      <dsp:txXfrm rot="-5400000">
        <a:off x="2303064" y="3156397"/>
        <a:ext cx="800377" cy="919973"/>
      </dsp:txXfrm>
    </dsp:sp>
    <dsp:sp modelId="{6F40D269-BFDD-405B-AF86-B3EB7B6C43A1}">
      <dsp:nvSpPr>
        <dsp:cNvPr id="0" name=""/>
        <dsp:cNvSpPr/>
      </dsp:nvSpPr>
      <dsp:spPr>
        <a:xfrm>
          <a:off x="3319925" y="3215427"/>
          <a:ext cx="1491560" cy="801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endParaRPr lang="en-GB" sz="1000" kern="1200" dirty="0" smtClean="0"/>
        </a:p>
      </dsp:txBody>
      <dsp:txXfrm>
        <a:off x="3319925" y="3215427"/>
        <a:ext cx="1491560" cy="801914"/>
      </dsp:txXfrm>
    </dsp:sp>
    <dsp:sp modelId="{2E53E80B-7DAE-4F13-9178-35CCA53A73A1}">
      <dsp:nvSpPr>
        <dsp:cNvPr id="0" name=""/>
        <dsp:cNvSpPr/>
      </dsp:nvSpPr>
      <dsp:spPr>
        <a:xfrm rot="5400000">
          <a:off x="779193" y="3034996"/>
          <a:ext cx="1336523" cy="1162775"/>
        </a:xfrm>
        <a:prstGeom prst="hexagon">
          <a:avLst>
            <a:gd name="adj" fmla="val 25000"/>
            <a:gd name="vf" fmla="val 115470"/>
          </a:avLst>
        </a:prstGeom>
        <a:gradFill rotWithShape="0">
          <a:gsLst>
            <a:gs pos="0">
              <a:schemeClr val="accent3">
                <a:shade val="80000"/>
                <a:hueOff val="0"/>
                <a:satOff val="0"/>
                <a:lumOff val="19092"/>
                <a:alphaOff val="0"/>
                <a:satMod val="103000"/>
                <a:lumMod val="102000"/>
                <a:tint val="94000"/>
              </a:schemeClr>
            </a:gs>
            <a:gs pos="50000">
              <a:schemeClr val="accent3">
                <a:shade val="80000"/>
                <a:hueOff val="0"/>
                <a:satOff val="0"/>
                <a:lumOff val="19092"/>
                <a:alphaOff val="0"/>
                <a:satMod val="110000"/>
                <a:lumMod val="100000"/>
                <a:shade val="100000"/>
              </a:schemeClr>
            </a:gs>
            <a:gs pos="100000">
              <a:schemeClr val="accent3">
                <a:shade val="80000"/>
                <a:hueOff val="0"/>
                <a:satOff val="0"/>
                <a:lumOff val="1909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p>
      </dsp:txBody>
      <dsp:txXfrm rot="-5400000">
        <a:off x="1047266" y="3156397"/>
        <a:ext cx="800377" cy="919973"/>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9A7118-7CE0-476D-9846-CE10BF77D21E}"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600FC-F322-4685-BABE-E10CE37896E5}" type="slidenum">
              <a:rPr lang="en-US" smtClean="0"/>
              <a:t>‹#›</a:t>
            </a:fld>
            <a:endParaRPr lang="en-US"/>
          </a:p>
        </p:txBody>
      </p:sp>
    </p:spTree>
    <p:extLst>
      <p:ext uri="{BB962C8B-B14F-4D97-AF65-F5344CB8AC3E}">
        <p14:creationId xmlns:p14="http://schemas.microsoft.com/office/powerpoint/2010/main" val="2793790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9A7118-7CE0-476D-9846-CE10BF77D21E}"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600FC-F322-4685-BABE-E10CE37896E5}" type="slidenum">
              <a:rPr lang="en-US" smtClean="0"/>
              <a:t>‹#›</a:t>
            </a:fld>
            <a:endParaRPr lang="en-US"/>
          </a:p>
        </p:txBody>
      </p:sp>
    </p:spTree>
    <p:extLst>
      <p:ext uri="{BB962C8B-B14F-4D97-AF65-F5344CB8AC3E}">
        <p14:creationId xmlns:p14="http://schemas.microsoft.com/office/powerpoint/2010/main" val="2988451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9A7118-7CE0-476D-9846-CE10BF77D21E}"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600FC-F322-4685-BABE-E10CE37896E5}" type="slidenum">
              <a:rPr lang="en-US" smtClean="0"/>
              <a:t>‹#›</a:t>
            </a:fld>
            <a:endParaRPr lang="en-US"/>
          </a:p>
        </p:txBody>
      </p:sp>
    </p:spTree>
    <p:extLst>
      <p:ext uri="{BB962C8B-B14F-4D97-AF65-F5344CB8AC3E}">
        <p14:creationId xmlns:p14="http://schemas.microsoft.com/office/powerpoint/2010/main" val="2689174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9A7118-7CE0-476D-9846-CE10BF77D21E}"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600FC-F322-4685-BABE-E10CE37896E5}" type="slidenum">
              <a:rPr lang="en-US" smtClean="0"/>
              <a:t>‹#›</a:t>
            </a:fld>
            <a:endParaRPr lang="en-US"/>
          </a:p>
        </p:txBody>
      </p:sp>
    </p:spTree>
    <p:extLst>
      <p:ext uri="{BB962C8B-B14F-4D97-AF65-F5344CB8AC3E}">
        <p14:creationId xmlns:p14="http://schemas.microsoft.com/office/powerpoint/2010/main" val="621064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9A7118-7CE0-476D-9846-CE10BF77D21E}"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600FC-F322-4685-BABE-E10CE37896E5}" type="slidenum">
              <a:rPr lang="en-US" smtClean="0"/>
              <a:t>‹#›</a:t>
            </a:fld>
            <a:endParaRPr lang="en-US"/>
          </a:p>
        </p:txBody>
      </p:sp>
    </p:spTree>
    <p:extLst>
      <p:ext uri="{BB962C8B-B14F-4D97-AF65-F5344CB8AC3E}">
        <p14:creationId xmlns:p14="http://schemas.microsoft.com/office/powerpoint/2010/main" val="937428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9A7118-7CE0-476D-9846-CE10BF77D21E}" type="datetimeFigureOut">
              <a:rPr lang="en-US" smtClean="0"/>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8600FC-F322-4685-BABE-E10CE37896E5}" type="slidenum">
              <a:rPr lang="en-US" smtClean="0"/>
              <a:t>‹#›</a:t>
            </a:fld>
            <a:endParaRPr lang="en-US"/>
          </a:p>
        </p:txBody>
      </p:sp>
    </p:spTree>
    <p:extLst>
      <p:ext uri="{BB962C8B-B14F-4D97-AF65-F5344CB8AC3E}">
        <p14:creationId xmlns:p14="http://schemas.microsoft.com/office/powerpoint/2010/main" val="2823980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9A7118-7CE0-476D-9846-CE10BF77D21E}" type="datetimeFigureOut">
              <a:rPr lang="en-US" smtClean="0"/>
              <a:t>8/12/2019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8600FC-F322-4685-BABE-E10CE37896E5}" type="slidenum">
              <a:rPr lang="en-US" smtClean="0"/>
              <a:t>‹#›</a:t>
            </a:fld>
            <a:endParaRPr lang="en-US"/>
          </a:p>
        </p:txBody>
      </p:sp>
    </p:spTree>
    <p:extLst>
      <p:ext uri="{BB962C8B-B14F-4D97-AF65-F5344CB8AC3E}">
        <p14:creationId xmlns:p14="http://schemas.microsoft.com/office/powerpoint/2010/main" val="116239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9A7118-7CE0-476D-9846-CE10BF77D21E}" type="datetimeFigureOut">
              <a:rPr lang="en-US" smtClean="0"/>
              <a:t>8/12/2019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8600FC-F322-4685-BABE-E10CE37896E5}" type="slidenum">
              <a:rPr lang="en-US" smtClean="0"/>
              <a:t>‹#›</a:t>
            </a:fld>
            <a:endParaRPr lang="en-US"/>
          </a:p>
        </p:txBody>
      </p:sp>
    </p:spTree>
    <p:extLst>
      <p:ext uri="{BB962C8B-B14F-4D97-AF65-F5344CB8AC3E}">
        <p14:creationId xmlns:p14="http://schemas.microsoft.com/office/powerpoint/2010/main" val="1811487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9A7118-7CE0-476D-9846-CE10BF77D21E}" type="datetimeFigureOut">
              <a:rPr lang="en-US" smtClean="0"/>
              <a:t>8/12/2019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8600FC-F322-4685-BABE-E10CE37896E5}" type="slidenum">
              <a:rPr lang="en-US" smtClean="0"/>
              <a:t>‹#›</a:t>
            </a:fld>
            <a:endParaRPr lang="en-US"/>
          </a:p>
        </p:txBody>
      </p:sp>
    </p:spTree>
    <p:extLst>
      <p:ext uri="{BB962C8B-B14F-4D97-AF65-F5344CB8AC3E}">
        <p14:creationId xmlns:p14="http://schemas.microsoft.com/office/powerpoint/2010/main" val="1953078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9A7118-7CE0-476D-9846-CE10BF77D21E}" type="datetimeFigureOut">
              <a:rPr lang="en-US" smtClean="0"/>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8600FC-F322-4685-BABE-E10CE37896E5}" type="slidenum">
              <a:rPr lang="en-US" smtClean="0"/>
              <a:t>‹#›</a:t>
            </a:fld>
            <a:endParaRPr lang="en-US"/>
          </a:p>
        </p:txBody>
      </p:sp>
    </p:spTree>
    <p:extLst>
      <p:ext uri="{BB962C8B-B14F-4D97-AF65-F5344CB8AC3E}">
        <p14:creationId xmlns:p14="http://schemas.microsoft.com/office/powerpoint/2010/main" val="3471091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9A7118-7CE0-476D-9846-CE10BF77D21E}" type="datetimeFigureOut">
              <a:rPr lang="en-US" smtClean="0"/>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8600FC-F322-4685-BABE-E10CE37896E5}" type="slidenum">
              <a:rPr lang="en-US" smtClean="0"/>
              <a:t>‹#›</a:t>
            </a:fld>
            <a:endParaRPr lang="en-US"/>
          </a:p>
        </p:txBody>
      </p:sp>
    </p:spTree>
    <p:extLst>
      <p:ext uri="{BB962C8B-B14F-4D97-AF65-F5344CB8AC3E}">
        <p14:creationId xmlns:p14="http://schemas.microsoft.com/office/powerpoint/2010/main" val="1845340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9A7118-7CE0-476D-9846-CE10BF77D21E}" type="datetimeFigureOut">
              <a:rPr lang="en-US" smtClean="0"/>
              <a:t>8/12/2019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8600FC-F322-4685-BABE-E10CE37896E5}" type="slidenum">
              <a:rPr lang="en-US" smtClean="0"/>
              <a:t>‹#›</a:t>
            </a:fld>
            <a:endParaRPr lang="en-US"/>
          </a:p>
        </p:txBody>
      </p:sp>
    </p:spTree>
    <p:extLst>
      <p:ext uri="{BB962C8B-B14F-4D97-AF65-F5344CB8AC3E}">
        <p14:creationId xmlns:p14="http://schemas.microsoft.com/office/powerpoint/2010/main" val="306055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effectLst>
            <a:outerShdw blurRad="50800" dist="38100" dir="2700000" algn="tl" rotWithShape="0">
              <a:prstClr val="black">
                <a:alpha val="40000"/>
              </a:prstClr>
            </a:outerShdw>
            <a:softEdge rad="31750"/>
          </a:effectLst>
        </p:spPr>
        <p:txBody>
          <a:bodyPr/>
          <a:lstStyle/>
          <a:p>
            <a:r>
              <a:rPr lang="en-GB" dirty="0" smtClean="0">
                <a:solidFill>
                  <a:srgbClr val="BF0D77"/>
                </a:solidFill>
                <a:latin typeface="Nexa Bold" panose="02000000000000000000" pitchFamily="50" charset="0"/>
              </a:rPr>
              <a:t>Project: Drip</a:t>
            </a:r>
            <a:endParaRPr lang="en-US" dirty="0">
              <a:solidFill>
                <a:srgbClr val="BF0D77"/>
              </a:solidFill>
              <a:latin typeface="Nexa Bold" panose="02000000000000000000" pitchFamily="50" charset="0"/>
            </a:endParaRPr>
          </a:p>
        </p:txBody>
      </p:sp>
      <p:sp>
        <p:nvSpPr>
          <p:cNvPr id="3" name="Subtitle 2"/>
          <p:cNvSpPr>
            <a:spLocks noGrp="1"/>
          </p:cNvSpPr>
          <p:nvPr>
            <p:ph type="subTitle" idx="1"/>
          </p:nvPr>
        </p:nvSpPr>
        <p:spPr>
          <a:xfrm>
            <a:off x="1524000" y="3602038"/>
            <a:ext cx="9144000" cy="1655762"/>
          </a:xfrm>
        </p:spPr>
        <p:txBody>
          <a:bodyPr>
            <a:normAutofit/>
          </a:bodyPr>
          <a:lstStyle/>
          <a:p>
            <a:r>
              <a:rPr lang="en-GB" sz="3600" dirty="0" smtClean="0">
                <a:solidFill>
                  <a:srgbClr val="625E5F"/>
                </a:solidFill>
              </a:rPr>
              <a:t>A new fashion way of thinking</a:t>
            </a:r>
            <a:endParaRPr lang="en-US" sz="3600" dirty="0">
              <a:solidFill>
                <a:srgbClr val="625E5F"/>
              </a:solidFill>
            </a:endParaRPr>
          </a:p>
        </p:txBody>
      </p:sp>
    </p:spTree>
    <p:extLst>
      <p:ext uri="{BB962C8B-B14F-4D97-AF65-F5344CB8AC3E}">
        <p14:creationId xmlns:p14="http://schemas.microsoft.com/office/powerpoint/2010/main" val="35405647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6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par>
                                <p:cTn id="8" presetID="1" presetClass="entr" presetSubtype="0" fill="hold" grpId="0" nodeType="withEffect">
                                  <p:stCondLst>
                                    <p:cond delay="0"/>
                                  </p:stCondLst>
                                  <p:iterate type="lt">
                                    <p:tmAbs val="100"/>
                                  </p:iterate>
                                  <p:childTnLst>
                                    <p:set>
                                      <p:cBhvr>
                                        <p:cTn id="9"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folHlink"/>
                                      </p:to>
                                    </p:animClr>
                                    <p:audio>
                                      <p:cMediaNode vol="100000">
                                        <p:cTn display="0" masterRel="sameClick">
                                          <p:stCondLst>
                                            <p:cond evt="begin" delay="0">
                                              <p:tn val="8"/>
                                            </p:cond>
                                          </p:stCondLst>
                                          <p:endCondLst>
                                            <p:cond evt="onStopAudio" delay="0">
                                              <p:tgtEl>
                                                <p:sldTgt/>
                                              </p:tgtEl>
                                            </p:cond>
                                          </p:endCondLst>
                                        </p:cTn>
                                        <p:tgtEl>
                                          <p:sndTgt r:embed="rId2" name="arrow.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dvAuto="100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5350" y="1848263"/>
            <a:ext cx="2008119" cy="2008119"/>
          </a:xfrm>
          <a:prstGeom prst="ellipse">
            <a:avLst/>
          </a:prstGeom>
          <a:ln>
            <a:noFill/>
          </a:ln>
          <a:effectLst>
            <a:outerShdw blurRad="63500" sx="102000" sy="102000" algn="ctr" rotWithShape="0">
              <a:prstClr val="black">
                <a:alpha val="40000"/>
              </a:prstClr>
            </a:outerShdw>
          </a:effectLst>
        </p:spPr>
      </p:pic>
      <p:sp>
        <p:nvSpPr>
          <p:cNvPr id="3" name="TextBox 2"/>
          <p:cNvSpPr txBox="1"/>
          <p:nvPr/>
        </p:nvSpPr>
        <p:spPr>
          <a:xfrm>
            <a:off x="3171377" y="4028661"/>
            <a:ext cx="5896486" cy="769441"/>
          </a:xfrm>
          <a:prstGeom prst="rect">
            <a:avLst/>
          </a:prstGeom>
          <a:noFill/>
        </p:spPr>
        <p:txBody>
          <a:bodyPr wrap="none" rtlCol="0">
            <a:spAutoFit/>
          </a:bodyPr>
          <a:lstStyle/>
          <a:p>
            <a:r>
              <a:rPr lang="en-GB" sz="4400" b="1" dirty="0" smtClean="0">
                <a:solidFill>
                  <a:schemeClr val="tx2"/>
                </a:solidFill>
                <a:effectLst>
                  <a:outerShdw blurRad="38100" dist="38100" dir="2700000" algn="tl">
                    <a:srgbClr val="000000">
                      <a:alpha val="43137"/>
                    </a:srgbClr>
                  </a:outerShdw>
                </a:effectLst>
              </a:rPr>
              <a:t>Author: </a:t>
            </a:r>
            <a:r>
              <a:rPr lang="en-GB" sz="4400" dirty="0" smtClean="0">
                <a:solidFill>
                  <a:schemeClr val="tx2"/>
                </a:solidFill>
                <a:effectLst>
                  <a:outerShdw blurRad="38100" dist="38100" dir="2700000" algn="tl">
                    <a:srgbClr val="000000">
                      <a:alpha val="43137"/>
                    </a:srgbClr>
                  </a:outerShdw>
                </a:effectLst>
              </a:rPr>
              <a:t>Jeffrey </a:t>
            </a:r>
            <a:r>
              <a:rPr lang="en-GB" sz="4400" dirty="0" err="1" smtClean="0">
                <a:solidFill>
                  <a:schemeClr val="tx2"/>
                </a:solidFill>
                <a:effectLst>
                  <a:outerShdw blurRad="38100" dist="38100" dir="2700000" algn="tl">
                    <a:srgbClr val="000000">
                      <a:alpha val="43137"/>
                    </a:srgbClr>
                  </a:outerShdw>
                </a:effectLst>
              </a:rPr>
              <a:t>Emakpor</a:t>
            </a:r>
            <a:endParaRPr lang="en-US" sz="4400" dirty="0">
              <a:solidFill>
                <a:schemeClr val="tx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155325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50"/>
                                        <p:tgtEl>
                                          <p:spTgt spid="2"/>
                                        </p:tgtEl>
                                      </p:cBhvr>
                                    </p:animEffect>
                                  </p:childTnLst>
                                </p:cTn>
                              </p:par>
                            </p:childTnLst>
                          </p:cTn>
                        </p:par>
                        <p:par>
                          <p:cTn id="8" fill="hold">
                            <p:stCondLst>
                              <p:cond delay="125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6000" b="1" dirty="0" smtClean="0"/>
              <a:t>MISSION</a:t>
            </a:r>
            <a:endParaRPr lang="en-US" sz="60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26254895"/>
              </p:ext>
            </p:extLst>
          </p:nvPr>
        </p:nvGraphicFramePr>
        <p:xfrm>
          <a:off x="838201" y="1338943"/>
          <a:ext cx="4811486" cy="49638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5649687" y="1690688"/>
            <a:ext cx="5377543" cy="2862322"/>
          </a:xfrm>
          <a:prstGeom prst="rect">
            <a:avLst/>
          </a:prstGeom>
          <a:noFill/>
        </p:spPr>
        <p:txBody>
          <a:bodyPr wrap="square" rtlCol="0">
            <a:spAutoFit/>
          </a:bodyPr>
          <a:lstStyle/>
          <a:p>
            <a:r>
              <a:rPr lang="en-GB" b="1" dirty="0" smtClean="0">
                <a:solidFill>
                  <a:schemeClr val="tx1">
                    <a:lumMod val="75000"/>
                    <a:lumOff val="25000"/>
                  </a:schemeClr>
                </a:solidFill>
                <a:latin typeface="Candara" panose="020E0502030303020204" pitchFamily="34" charset="0"/>
              </a:rPr>
              <a:t>We connect people of different culture to designs of dynamic cultural backgrounds through technology </a:t>
            </a:r>
          </a:p>
          <a:p>
            <a:endParaRPr lang="en-GB" b="1" dirty="0">
              <a:solidFill>
                <a:schemeClr val="tx1">
                  <a:lumMod val="75000"/>
                  <a:lumOff val="25000"/>
                </a:schemeClr>
              </a:solidFill>
              <a:latin typeface="Candara" panose="020E0502030303020204" pitchFamily="34" charset="0"/>
            </a:endParaRPr>
          </a:p>
          <a:p>
            <a:r>
              <a:rPr lang="en-GB" b="1" dirty="0" smtClean="0">
                <a:solidFill>
                  <a:schemeClr val="tx1">
                    <a:lumMod val="75000"/>
                    <a:lumOff val="25000"/>
                  </a:schemeClr>
                </a:solidFill>
                <a:latin typeface="Candara" panose="020E0502030303020204" pitchFamily="34" charset="0"/>
              </a:rPr>
              <a:t>Recommending the best designs that suites your size and knows your colour through partnership from the biggest clothing brands.</a:t>
            </a:r>
          </a:p>
          <a:p>
            <a:endParaRPr lang="en-GB" b="1" dirty="0">
              <a:solidFill>
                <a:schemeClr val="tx1">
                  <a:lumMod val="75000"/>
                  <a:lumOff val="25000"/>
                </a:schemeClr>
              </a:solidFill>
              <a:latin typeface="Candara" panose="020E0502030303020204" pitchFamily="34" charset="0"/>
            </a:endParaRPr>
          </a:p>
          <a:p>
            <a:r>
              <a:rPr lang="en-GB" b="1" dirty="0" smtClean="0">
                <a:solidFill>
                  <a:schemeClr val="tx1">
                    <a:lumMod val="75000"/>
                    <a:lumOff val="25000"/>
                  </a:schemeClr>
                </a:solidFill>
                <a:latin typeface="Candara" panose="020E0502030303020204" pitchFamily="34" charset="0"/>
              </a:rPr>
              <a:t>With tasty notifications showing you the best designs suitable for your planned and unplanned events</a:t>
            </a:r>
            <a:endParaRPr lang="en-US" b="1" dirty="0">
              <a:solidFill>
                <a:schemeClr val="tx1">
                  <a:lumMod val="75000"/>
                  <a:lumOff val="25000"/>
                </a:schemeClr>
              </a:solidFill>
              <a:latin typeface="Candara" panose="020E0502030303020204" pitchFamily="34" charset="0"/>
            </a:endParaRPr>
          </a:p>
        </p:txBody>
      </p:sp>
    </p:spTree>
    <p:extLst>
      <p:ext uri="{BB962C8B-B14F-4D97-AF65-F5344CB8AC3E}">
        <p14:creationId xmlns:p14="http://schemas.microsoft.com/office/powerpoint/2010/main" val="12362961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The magic to </a:t>
            </a:r>
            <a:r>
              <a:rPr lang="en-GB" dirty="0">
                <a:solidFill>
                  <a:srgbClr val="BF0D77"/>
                </a:solidFill>
                <a:effectLst>
                  <a:outerShdw blurRad="38100" dist="38100" dir="2700000" algn="tl">
                    <a:srgbClr val="000000">
                      <a:alpha val="43137"/>
                    </a:srgbClr>
                  </a:outerShdw>
                </a:effectLst>
                <a:latin typeface="Nexa Bold" panose="02000000000000000000" pitchFamily="50" charset="0"/>
              </a:rPr>
              <a:t>Drip</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0" indent="0">
              <a:buNone/>
            </a:pPr>
            <a:r>
              <a:rPr lang="en-GB" dirty="0" smtClean="0"/>
              <a:t>Drip uses different ultra modern technology to bring this fantasies to door steps.</a:t>
            </a:r>
          </a:p>
          <a:p>
            <a:pPr marL="0" indent="0">
              <a:buNone/>
            </a:pPr>
            <a:r>
              <a:rPr lang="en-GB" dirty="0"/>
              <a:t>	</a:t>
            </a:r>
            <a:r>
              <a:rPr lang="en-GB" dirty="0" smtClean="0"/>
              <a:t>Just like a magician Drip has its own tricks to serve you with the best recommended designs of clothing to satisfy your taste for a fashionistas grand entry to your day to day activities.</a:t>
            </a:r>
          </a:p>
          <a:p>
            <a:pPr marL="0" indent="0">
              <a:buNone/>
            </a:pPr>
            <a:endParaRPr lang="en-GB" dirty="0"/>
          </a:p>
          <a:p>
            <a:pPr marL="0" indent="0">
              <a:buNone/>
            </a:pPr>
            <a:r>
              <a:rPr lang="en-GB" dirty="0" smtClean="0"/>
              <a:t>Relax… you’ll see the magic soon.</a:t>
            </a:r>
          </a:p>
          <a:p>
            <a:endParaRPr lang="en-US" dirty="0"/>
          </a:p>
        </p:txBody>
      </p:sp>
    </p:spTree>
    <p:extLst>
      <p:ext uri="{BB962C8B-B14F-4D97-AF65-F5344CB8AC3E}">
        <p14:creationId xmlns:p14="http://schemas.microsoft.com/office/powerpoint/2010/main" val="3210332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arrow.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2" accel="32000" fill="hold" nodeType="clickEffect" p14:presetBounceEnd="20000">
                                      <p:stCondLst>
                                        <p:cond delay="50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14:bounceEnd="20000">
                                          <p:cBhvr additive="base">
                                            <p:cTn id="12" dur="500" fill="hold"/>
                                            <p:tgtEl>
                                              <p:spTgt spid="3">
                                                <p:txEl>
                                                  <p:pRg st="0" end="0"/>
                                                </p:txEl>
                                              </p:spTgt>
                                            </p:tgtEl>
                                            <p:attrNameLst>
                                              <p:attrName>ppt_x</p:attrName>
                                            </p:attrNameLst>
                                          </p:cBhvr>
                                          <p:tavLst>
                                            <p:tav tm="0">
                                              <p:val>
                                                <p:strVal val="1+#ppt_w/2"/>
                                              </p:val>
                                            </p:tav>
                                            <p:tav tm="100000">
                                              <p:val>
                                                <p:strVal val="#ppt_x"/>
                                              </p:val>
                                            </p:tav>
                                          </p:tavLst>
                                        </p:anim>
                                        <p:anim calcmode="lin" valueType="num" p14:bounceEnd="20000">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2" name="arrow.wav"/>
                                            </p:tgtEl>
                                          </p:cMediaNode>
                                        </p:audio>
                                      </p:subTnLst>
                                    </p:cTn>
                                  </p:par>
                                  <p:par>
                                    <p:cTn id="14" presetID="2" presetClass="entr" presetSubtype="2" accel="20000" fill="hold" nodeType="withEffect" p14:presetBounceEnd="50000">
                                      <p:stCondLst>
                                        <p:cond delay="100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14:bounceEnd="50000">
                                          <p:cBhvr additive="base">
                                            <p:cTn id="16" dur="500" fill="hold"/>
                                            <p:tgtEl>
                                              <p:spTgt spid="3">
                                                <p:txEl>
                                                  <p:pRg st="1" end="1"/>
                                                </p:txEl>
                                              </p:spTgt>
                                            </p:tgtEl>
                                            <p:attrNameLst>
                                              <p:attrName>ppt_x</p:attrName>
                                            </p:attrNameLst>
                                          </p:cBhvr>
                                          <p:tavLst>
                                            <p:tav tm="0">
                                              <p:val>
                                                <p:strVal val="1+#ppt_w/2"/>
                                              </p:val>
                                            </p:tav>
                                            <p:tav tm="100000">
                                              <p:val>
                                                <p:strVal val="#ppt_x"/>
                                              </p:val>
                                            </p:tav>
                                          </p:tavLst>
                                        </p:anim>
                                        <p:anim calcmode="lin" valueType="num" p14:bounceEnd="50000">
                                          <p:cBhvr additive="base">
                                            <p:cTn id="17" dur="500" fill="hold"/>
                                            <p:tgtEl>
                                              <p:spTgt spid="3">
                                                <p:txEl>
                                                  <p:pRg st="1" end="1"/>
                                                </p:txEl>
                                              </p:spTgt>
                                            </p:tgtEl>
                                            <p:attrNameLst>
                                              <p:attrName>ppt_y</p:attrName>
                                            </p:attrNameLst>
                                          </p:cBhvr>
                                          <p:tavLst>
                                            <p:tav tm="0">
                                              <p:val>
                                                <p:strVal val="#ppt_y"/>
                                              </p:val>
                                            </p:tav>
                                            <p:tav tm="100000">
                                              <p:val>
                                                <p:strVal val="#ppt_y"/>
                                              </p:val>
                                            </p:tav>
                                          </p:tavLst>
                                        </p:anim>
                                      </p:childTnLst>
                                    </p:cTn>
                                  </p:par>
                                  <p:par>
                                    <p:cTn id="18" presetID="2" presetClass="entr" presetSubtype="4" fill="hold" nodeType="withEffect">
                                      <p:stCondLst>
                                        <p:cond delay="350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additive="base">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1"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3" name="arrow.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2" accel="32000" fill="hold" nodeType="clickEffect">
                                      <p:stCondLst>
                                        <p:cond delay="50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arrow.wav"/>
                                            </p:tgtEl>
                                          </p:cMediaNode>
                                        </p:audio>
                                      </p:subTnLst>
                                    </p:cTn>
                                  </p:par>
                                  <p:par>
                                    <p:cTn id="14" presetID="2" presetClass="entr" presetSubtype="2" accel="20000" fill="hold" nodeType="withEffect">
                                      <p:stCondLst>
                                        <p:cond delay="100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ppt_y"/>
                                              </p:val>
                                            </p:tav>
                                            <p:tav tm="100000">
                                              <p:val>
                                                <p:strVal val="#ppt_y"/>
                                              </p:val>
                                            </p:tav>
                                          </p:tavLst>
                                        </p:anim>
                                      </p:childTnLst>
                                    </p:cTn>
                                  </p:par>
                                  <p:par>
                                    <p:cTn id="18" presetID="2" presetClass="entr" presetSubtype="4" fill="hold" nodeType="withEffect">
                                      <p:stCondLst>
                                        <p:cond delay="350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additive="base">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1"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t>Tricks</a:t>
            </a:r>
            <a:endParaRPr lang="en-US" b="1" dirty="0"/>
          </a:p>
        </p:txBody>
      </p:sp>
      <p:sp>
        <p:nvSpPr>
          <p:cNvPr id="3" name="Content Placeholder 2"/>
          <p:cNvSpPr>
            <a:spLocks noGrp="1"/>
          </p:cNvSpPr>
          <p:nvPr>
            <p:ph idx="1"/>
          </p:nvPr>
        </p:nvSpPr>
        <p:spPr>
          <a:xfrm>
            <a:off x="838200" y="1825625"/>
            <a:ext cx="5382986" cy="4351338"/>
          </a:xfrm>
        </p:spPr>
        <p:txBody>
          <a:bodyPr>
            <a:normAutofit fontScale="85000" lnSpcReduction="10000"/>
          </a:bodyPr>
          <a:lstStyle/>
          <a:p>
            <a:r>
              <a:rPr lang="en-GB" dirty="0" smtClean="0"/>
              <a:t>TRICK 1</a:t>
            </a:r>
          </a:p>
          <a:p>
            <a:pPr lvl="1"/>
            <a:r>
              <a:rPr lang="en-GB" dirty="0"/>
              <a:t>Machine and Deep Learning </a:t>
            </a:r>
            <a:r>
              <a:rPr lang="en-GB" dirty="0" err="1"/>
              <a:t>Algorithims</a:t>
            </a:r>
            <a:endParaRPr lang="en-GB" dirty="0"/>
          </a:p>
          <a:p>
            <a:pPr lvl="2"/>
            <a:r>
              <a:rPr lang="en-GB" dirty="0"/>
              <a:t>Drip uses extreme computing power to fetch the data needed to bring you the </a:t>
            </a:r>
            <a:r>
              <a:rPr lang="en-GB" dirty="0" smtClean="0"/>
              <a:t>recommended </a:t>
            </a:r>
            <a:r>
              <a:rPr lang="en-GB" dirty="0"/>
              <a:t>designs for your day.</a:t>
            </a:r>
          </a:p>
          <a:p>
            <a:endParaRPr lang="en-GB" dirty="0" smtClean="0"/>
          </a:p>
          <a:p>
            <a:r>
              <a:rPr lang="en-GB" dirty="0" smtClean="0"/>
              <a:t>TRICK 2</a:t>
            </a:r>
            <a:endParaRPr lang="en-GB" dirty="0"/>
          </a:p>
          <a:p>
            <a:pPr lvl="1"/>
            <a:r>
              <a:rPr lang="en-GB" dirty="0" smtClean="0"/>
              <a:t>Modern Front End Technologies</a:t>
            </a:r>
          </a:p>
          <a:p>
            <a:pPr lvl="2"/>
            <a:r>
              <a:rPr lang="en-GB" dirty="0" smtClean="0"/>
              <a:t>Drip uses the latest front end technologies to bring you smooth and responsive user experience.</a:t>
            </a:r>
            <a:r>
              <a:rPr lang="en-GB" dirty="0"/>
              <a:t> </a:t>
            </a:r>
            <a:r>
              <a:rPr lang="en-GB" dirty="0" smtClean="0"/>
              <a:t>Front End Technologies used:</a:t>
            </a:r>
          </a:p>
          <a:p>
            <a:pPr lvl="3"/>
            <a:r>
              <a:rPr lang="en-GB" dirty="0" smtClean="0"/>
              <a:t>React</a:t>
            </a:r>
          </a:p>
          <a:p>
            <a:pPr lvl="3"/>
            <a:r>
              <a:rPr lang="en-GB" dirty="0" smtClean="0"/>
              <a:t>React Native</a:t>
            </a:r>
          </a:p>
          <a:p>
            <a:pPr lvl="3"/>
            <a:r>
              <a:rPr lang="en-GB" dirty="0" smtClean="0"/>
              <a:t>Adobe XD</a:t>
            </a:r>
          </a:p>
          <a:p>
            <a:pPr lvl="3"/>
            <a:r>
              <a:rPr lang="en-GB" dirty="0" err="1" smtClean="0"/>
              <a:t>GraphQL</a:t>
            </a:r>
            <a:endParaRPr lang="en-GB" dirty="0" smtClean="0"/>
          </a:p>
        </p:txBody>
      </p:sp>
      <p:sp>
        <p:nvSpPr>
          <p:cNvPr id="5" name="Rectangle 4"/>
          <p:cNvSpPr/>
          <p:nvPr/>
        </p:nvSpPr>
        <p:spPr>
          <a:xfrm>
            <a:off x="6096000" y="1825625"/>
            <a:ext cx="6096000" cy="3016210"/>
          </a:xfrm>
          <a:prstGeom prst="rect">
            <a:avLst/>
          </a:prstGeom>
        </p:spPr>
        <p:txBody>
          <a:bodyPr>
            <a:spAutoFit/>
          </a:bodyPr>
          <a:lstStyle/>
          <a:p>
            <a:pPr marL="285750" indent="-285750">
              <a:buFont typeface="Arial" panose="020B0604020202020204" pitchFamily="34" charset="0"/>
              <a:buChar char="•"/>
            </a:pPr>
            <a:r>
              <a:rPr lang="en-GB" dirty="0" smtClean="0"/>
              <a:t>TRICK 3</a:t>
            </a:r>
          </a:p>
          <a:p>
            <a:pPr marL="742950" lvl="1" indent="-285750">
              <a:buFont typeface="Arial" panose="020B0604020202020204" pitchFamily="34" charset="0"/>
              <a:buChar char="•"/>
            </a:pPr>
            <a:r>
              <a:rPr lang="en-GB" dirty="0" smtClean="0"/>
              <a:t>Back End Technologies</a:t>
            </a:r>
          </a:p>
          <a:p>
            <a:pPr marL="1200150" lvl="2" indent="-285750">
              <a:buFont typeface="Arial" panose="020B0604020202020204" pitchFamily="34" charset="0"/>
              <a:buChar char="•"/>
            </a:pPr>
            <a:r>
              <a:rPr lang="en-GB" sz="1700" dirty="0" smtClean="0"/>
              <a:t>Drip </a:t>
            </a:r>
            <a:r>
              <a:rPr lang="en-GB" sz="1700" dirty="0" smtClean="0"/>
              <a:t>uses an asynchronous backend technology to make sure we provide you with real-time access to all our designs. Back End Technologies used:</a:t>
            </a:r>
          </a:p>
          <a:p>
            <a:pPr marL="1657350" lvl="3" indent="-285750">
              <a:buFont typeface="Arial" panose="020B0604020202020204" pitchFamily="34" charset="0"/>
              <a:buChar char="•"/>
            </a:pPr>
            <a:r>
              <a:rPr lang="en-GB" sz="1700" dirty="0" err="1" smtClean="0"/>
              <a:t>NodeJS</a:t>
            </a:r>
            <a:endParaRPr lang="en-GB" sz="1700" dirty="0" smtClean="0"/>
          </a:p>
          <a:p>
            <a:pPr marL="1657350" lvl="3" indent="-285750">
              <a:buFont typeface="Arial" panose="020B0604020202020204" pitchFamily="34" charset="0"/>
              <a:buChar char="•"/>
            </a:pPr>
            <a:r>
              <a:rPr lang="en-GB" sz="1700" dirty="0" err="1" smtClean="0"/>
              <a:t>GraphQL</a:t>
            </a:r>
            <a:endParaRPr lang="en-GB" sz="1700" dirty="0" smtClean="0"/>
          </a:p>
          <a:p>
            <a:pPr marL="1657350" lvl="3" indent="-285750">
              <a:buFont typeface="Arial" panose="020B0604020202020204" pitchFamily="34" charset="0"/>
              <a:buChar char="•"/>
            </a:pPr>
            <a:r>
              <a:rPr lang="en-GB" sz="1700" dirty="0" err="1" smtClean="0"/>
              <a:t>Prisma</a:t>
            </a:r>
            <a:endParaRPr lang="en-GB" sz="1700" dirty="0" smtClean="0"/>
          </a:p>
          <a:p>
            <a:pPr marL="1657350" lvl="3" indent="-285750">
              <a:buFont typeface="Arial" panose="020B0604020202020204" pitchFamily="34" charset="0"/>
              <a:buChar char="•"/>
            </a:pPr>
            <a:r>
              <a:rPr lang="en-GB" sz="1700" dirty="0" err="1" smtClean="0"/>
              <a:t>StarUML</a:t>
            </a:r>
            <a:endParaRPr lang="en-GB" sz="1700" dirty="0" smtClean="0"/>
          </a:p>
          <a:p>
            <a:pPr marL="1657350" lvl="3" indent="-285750">
              <a:buFont typeface="Arial" panose="020B0604020202020204" pitchFamily="34" charset="0"/>
              <a:buChar char="•"/>
            </a:pPr>
            <a:r>
              <a:rPr lang="en-GB" sz="1700" dirty="0" smtClean="0"/>
              <a:t>Docker</a:t>
            </a:r>
          </a:p>
          <a:p>
            <a:pPr marL="1657350" lvl="3" indent="-285750">
              <a:buFont typeface="Arial" panose="020B0604020202020204" pitchFamily="34" charset="0"/>
              <a:buChar char="•"/>
            </a:pPr>
            <a:endParaRPr lang="en-GB" dirty="0" smtClean="0"/>
          </a:p>
        </p:txBody>
      </p:sp>
    </p:spTree>
    <p:extLst>
      <p:ext uri="{BB962C8B-B14F-4D97-AF65-F5344CB8AC3E}">
        <p14:creationId xmlns:p14="http://schemas.microsoft.com/office/powerpoint/2010/main" val="38155872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50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50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50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50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50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50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500"/>
                                      </p:stCondLst>
                                      <p:childTnLst>
                                        <p:set>
                                          <p:cBhvr>
                                            <p:cTn id="44" dur="1" fill="hold">
                                              <p:stCondLst>
                                                <p:cond delay="0"/>
                                              </p:stCondLst>
                                            </p:cTn>
                                            <p:tgtEl>
                                              <p:spTgt spid="3">
                                                <p:txEl>
                                                  <p:pRg st="10" end="10"/>
                                                </p:txEl>
                                              </p:spTgt>
                                            </p:tgtEl>
                                            <p:attrNameLst>
                                              <p:attrName>style.visibility</p:attrName>
                                            </p:attrNameLst>
                                          </p:cBhvr>
                                          <p:to>
                                            <p:strVal val="visible"/>
                                          </p:to>
                                        </p:set>
                                        <p:anim calcmode="lin" valueType="num">
                                          <p:cBhvr additive="base">
                                            <p:cTn id="45" dur="500" fill="hold"/>
                                            <p:tgtEl>
                                              <p:spTgt spid="3">
                                                <p:txEl>
                                                  <p:pRg st="10" end="1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par>
                              <p:cTn id="47" fill="hold">
                                <p:stCondLst>
                                  <p:cond delay="1000"/>
                                </p:stCondLst>
                                <p:childTnLst>
                                  <p:par>
                                    <p:cTn id="48" presetID="2" presetClass="entr" presetSubtype="2" accel="60000" fill="hold" nodeType="afterEffect" p14:presetBounceEnd="40000">
                                      <p:stCondLst>
                                        <p:cond delay="250"/>
                                      </p:stCondLst>
                                      <p:childTnLst>
                                        <p:set>
                                          <p:cBhvr>
                                            <p:cTn id="49" dur="1" fill="hold">
                                              <p:stCondLst>
                                                <p:cond delay="0"/>
                                              </p:stCondLst>
                                            </p:cTn>
                                            <p:tgtEl>
                                              <p:spTgt spid="5">
                                                <p:txEl>
                                                  <p:pRg st="0" end="0"/>
                                                </p:txEl>
                                              </p:spTgt>
                                            </p:tgtEl>
                                            <p:attrNameLst>
                                              <p:attrName>style.visibility</p:attrName>
                                            </p:attrNameLst>
                                          </p:cBhvr>
                                          <p:to>
                                            <p:strVal val="visible"/>
                                          </p:to>
                                        </p:set>
                                        <p:anim calcmode="lin" valueType="num" p14:bounceEnd="40000">
                                          <p:cBhvr additive="base">
                                            <p:cTn id="50" dur="500" fill="hold"/>
                                            <p:tgtEl>
                                              <p:spTgt spid="5">
                                                <p:txEl>
                                                  <p:pRg st="0" end="0"/>
                                                </p:txEl>
                                              </p:spTgt>
                                            </p:tgtEl>
                                            <p:attrNameLst>
                                              <p:attrName>ppt_x</p:attrName>
                                            </p:attrNameLst>
                                          </p:cBhvr>
                                          <p:tavLst>
                                            <p:tav tm="0">
                                              <p:val>
                                                <p:strVal val="1+#ppt_w/2"/>
                                              </p:val>
                                            </p:tav>
                                            <p:tav tm="100000">
                                              <p:val>
                                                <p:strVal val="#ppt_x"/>
                                              </p:val>
                                            </p:tav>
                                          </p:tavLst>
                                        </p:anim>
                                        <p:anim calcmode="lin" valueType="num" p14:bounceEnd="40000">
                                          <p:cBhvr additive="base">
                                            <p:cTn id="51"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1750"/>
                                </p:stCondLst>
                                <p:childTnLst>
                                  <p:par>
                                    <p:cTn id="53" presetID="2" presetClass="entr" presetSubtype="2" fill="hold" nodeType="afterEffect">
                                      <p:stCondLst>
                                        <p:cond delay="250"/>
                                      </p:stCondLst>
                                      <p:childTnLst>
                                        <p:set>
                                          <p:cBhvr>
                                            <p:cTn id="54" dur="1" fill="hold">
                                              <p:stCondLst>
                                                <p:cond delay="0"/>
                                              </p:stCondLst>
                                            </p:cTn>
                                            <p:tgtEl>
                                              <p:spTgt spid="5">
                                                <p:txEl>
                                                  <p:pRg st="1" end="1"/>
                                                </p:txEl>
                                              </p:spTgt>
                                            </p:tgtEl>
                                            <p:attrNameLst>
                                              <p:attrName>style.visibility</p:attrName>
                                            </p:attrNameLst>
                                          </p:cBhvr>
                                          <p:to>
                                            <p:strVal val="visible"/>
                                          </p:to>
                                        </p:set>
                                        <p:anim calcmode="lin" valueType="num">
                                          <p:cBhvr additive="base">
                                            <p:cTn id="55"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par>
                              <p:cTn id="57" fill="hold">
                                <p:stCondLst>
                                  <p:cond delay="2500"/>
                                </p:stCondLst>
                                <p:childTnLst>
                                  <p:par>
                                    <p:cTn id="58" presetID="2" presetClass="entr" presetSubtype="2" fill="hold" nodeType="afterEffect">
                                      <p:stCondLst>
                                        <p:cond delay="250"/>
                                      </p:stCondLst>
                                      <p:childTnLst>
                                        <p:set>
                                          <p:cBhvr>
                                            <p:cTn id="59" dur="1" fill="hold">
                                              <p:stCondLst>
                                                <p:cond delay="0"/>
                                              </p:stCondLst>
                                            </p:cTn>
                                            <p:tgtEl>
                                              <p:spTgt spid="5">
                                                <p:txEl>
                                                  <p:pRg st="2" end="2"/>
                                                </p:txEl>
                                              </p:spTgt>
                                            </p:tgtEl>
                                            <p:attrNameLst>
                                              <p:attrName>style.visibility</p:attrName>
                                            </p:attrNameLst>
                                          </p:cBhvr>
                                          <p:to>
                                            <p:strVal val="visible"/>
                                          </p:to>
                                        </p:set>
                                        <p:anim calcmode="lin" valueType="num">
                                          <p:cBhvr additive="base">
                                            <p:cTn id="60"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par>
                              <p:cTn id="62" fill="hold">
                                <p:stCondLst>
                                  <p:cond delay="3250"/>
                                </p:stCondLst>
                                <p:childTnLst>
                                  <p:par>
                                    <p:cTn id="63" presetID="2" presetClass="entr" presetSubtype="2" fill="hold" nodeType="afterEffect">
                                      <p:stCondLst>
                                        <p:cond delay="250"/>
                                      </p:stCondLst>
                                      <p:childTnLst>
                                        <p:set>
                                          <p:cBhvr>
                                            <p:cTn id="64" dur="1" fill="hold">
                                              <p:stCondLst>
                                                <p:cond delay="0"/>
                                              </p:stCondLst>
                                            </p:cTn>
                                            <p:tgtEl>
                                              <p:spTgt spid="5">
                                                <p:txEl>
                                                  <p:pRg st="3" end="3"/>
                                                </p:txEl>
                                              </p:spTgt>
                                            </p:tgtEl>
                                            <p:attrNameLst>
                                              <p:attrName>style.visibility</p:attrName>
                                            </p:attrNameLst>
                                          </p:cBhvr>
                                          <p:to>
                                            <p:strVal val="visible"/>
                                          </p:to>
                                        </p:set>
                                        <p:anim calcmode="lin" valueType="num">
                                          <p:cBhvr additive="base">
                                            <p:cTn id="65"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par>
                              <p:cTn id="67" fill="hold">
                                <p:stCondLst>
                                  <p:cond delay="4000"/>
                                </p:stCondLst>
                                <p:childTnLst>
                                  <p:par>
                                    <p:cTn id="68" presetID="2" presetClass="entr" presetSubtype="2" fill="hold" nodeType="afterEffect">
                                      <p:stCondLst>
                                        <p:cond delay="250"/>
                                      </p:stCondLst>
                                      <p:childTnLst>
                                        <p:set>
                                          <p:cBhvr>
                                            <p:cTn id="69" dur="1" fill="hold">
                                              <p:stCondLst>
                                                <p:cond delay="0"/>
                                              </p:stCondLst>
                                            </p:cTn>
                                            <p:tgtEl>
                                              <p:spTgt spid="5">
                                                <p:txEl>
                                                  <p:pRg st="4" end="4"/>
                                                </p:txEl>
                                              </p:spTgt>
                                            </p:tgtEl>
                                            <p:attrNameLst>
                                              <p:attrName>style.visibility</p:attrName>
                                            </p:attrNameLst>
                                          </p:cBhvr>
                                          <p:to>
                                            <p:strVal val="visible"/>
                                          </p:to>
                                        </p:set>
                                        <p:anim calcmode="lin" valueType="num">
                                          <p:cBhvr additive="base">
                                            <p:cTn id="70"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71"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par>
                              <p:cTn id="72" fill="hold">
                                <p:stCondLst>
                                  <p:cond delay="4750"/>
                                </p:stCondLst>
                                <p:childTnLst>
                                  <p:par>
                                    <p:cTn id="73" presetID="2" presetClass="entr" presetSubtype="2" fill="hold" nodeType="afterEffect">
                                      <p:stCondLst>
                                        <p:cond delay="250"/>
                                      </p:stCondLst>
                                      <p:childTnLst>
                                        <p:set>
                                          <p:cBhvr>
                                            <p:cTn id="74" dur="1" fill="hold">
                                              <p:stCondLst>
                                                <p:cond delay="0"/>
                                              </p:stCondLst>
                                            </p:cTn>
                                            <p:tgtEl>
                                              <p:spTgt spid="5">
                                                <p:txEl>
                                                  <p:pRg st="5" end="5"/>
                                                </p:txEl>
                                              </p:spTgt>
                                            </p:tgtEl>
                                            <p:attrNameLst>
                                              <p:attrName>style.visibility</p:attrName>
                                            </p:attrNameLst>
                                          </p:cBhvr>
                                          <p:to>
                                            <p:strVal val="visible"/>
                                          </p:to>
                                        </p:set>
                                        <p:anim calcmode="lin" valueType="num">
                                          <p:cBhvr additive="base">
                                            <p:cTn id="75"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par>
                              <p:cTn id="77" fill="hold">
                                <p:stCondLst>
                                  <p:cond delay="5500"/>
                                </p:stCondLst>
                                <p:childTnLst>
                                  <p:par>
                                    <p:cTn id="78" presetID="2" presetClass="entr" presetSubtype="2" fill="hold" nodeType="afterEffect">
                                      <p:stCondLst>
                                        <p:cond delay="250"/>
                                      </p:stCondLst>
                                      <p:childTnLst>
                                        <p:set>
                                          <p:cBhvr>
                                            <p:cTn id="79" dur="1" fill="hold">
                                              <p:stCondLst>
                                                <p:cond delay="0"/>
                                              </p:stCondLst>
                                            </p:cTn>
                                            <p:tgtEl>
                                              <p:spTgt spid="5">
                                                <p:txEl>
                                                  <p:pRg st="6" end="6"/>
                                                </p:txEl>
                                              </p:spTgt>
                                            </p:tgtEl>
                                            <p:attrNameLst>
                                              <p:attrName>style.visibility</p:attrName>
                                            </p:attrNameLst>
                                          </p:cBhvr>
                                          <p:to>
                                            <p:strVal val="visible"/>
                                          </p:to>
                                        </p:set>
                                        <p:anim calcmode="lin" valueType="num">
                                          <p:cBhvr additive="base">
                                            <p:cTn id="80"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81"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par>
                              <p:cTn id="82" fill="hold">
                                <p:stCondLst>
                                  <p:cond delay="6250"/>
                                </p:stCondLst>
                                <p:childTnLst>
                                  <p:par>
                                    <p:cTn id="83" presetID="2" presetClass="entr" presetSubtype="2" fill="hold" nodeType="afterEffect">
                                      <p:stCondLst>
                                        <p:cond delay="250"/>
                                      </p:stCondLst>
                                      <p:childTnLst>
                                        <p:set>
                                          <p:cBhvr>
                                            <p:cTn id="84" dur="1" fill="hold">
                                              <p:stCondLst>
                                                <p:cond delay="0"/>
                                              </p:stCondLst>
                                            </p:cTn>
                                            <p:tgtEl>
                                              <p:spTgt spid="5">
                                                <p:txEl>
                                                  <p:pRg st="7" end="7"/>
                                                </p:txEl>
                                              </p:spTgt>
                                            </p:tgtEl>
                                            <p:attrNameLst>
                                              <p:attrName>style.visibility</p:attrName>
                                            </p:attrNameLst>
                                          </p:cBhvr>
                                          <p:to>
                                            <p:strVal val="visible"/>
                                          </p:to>
                                        </p:set>
                                        <p:anim calcmode="lin" valueType="num">
                                          <p:cBhvr additive="base">
                                            <p:cTn id="85" dur="500" fill="hold"/>
                                            <p:tgtEl>
                                              <p:spTgt spid="5">
                                                <p:txEl>
                                                  <p:pRg st="7" end="7"/>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50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50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50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50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50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50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500"/>
                                      </p:stCondLst>
                                      <p:childTnLst>
                                        <p:set>
                                          <p:cBhvr>
                                            <p:cTn id="44" dur="1" fill="hold">
                                              <p:stCondLst>
                                                <p:cond delay="0"/>
                                              </p:stCondLst>
                                            </p:cTn>
                                            <p:tgtEl>
                                              <p:spTgt spid="3">
                                                <p:txEl>
                                                  <p:pRg st="10" end="10"/>
                                                </p:txEl>
                                              </p:spTgt>
                                            </p:tgtEl>
                                            <p:attrNameLst>
                                              <p:attrName>style.visibility</p:attrName>
                                            </p:attrNameLst>
                                          </p:cBhvr>
                                          <p:to>
                                            <p:strVal val="visible"/>
                                          </p:to>
                                        </p:set>
                                        <p:anim calcmode="lin" valueType="num">
                                          <p:cBhvr additive="base">
                                            <p:cTn id="45" dur="500" fill="hold"/>
                                            <p:tgtEl>
                                              <p:spTgt spid="3">
                                                <p:txEl>
                                                  <p:pRg st="10" end="1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par>
                              <p:cTn id="47" fill="hold">
                                <p:stCondLst>
                                  <p:cond delay="1000"/>
                                </p:stCondLst>
                                <p:childTnLst>
                                  <p:par>
                                    <p:cTn id="48" presetID="2" presetClass="entr" presetSubtype="2" accel="60000" fill="hold" nodeType="afterEffect">
                                      <p:stCondLst>
                                        <p:cond delay="250"/>
                                      </p:stCondLst>
                                      <p:childTnLst>
                                        <p:set>
                                          <p:cBhvr>
                                            <p:cTn id="49" dur="1" fill="hold">
                                              <p:stCondLst>
                                                <p:cond delay="0"/>
                                              </p:stCondLst>
                                            </p:cTn>
                                            <p:tgtEl>
                                              <p:spTgt spid="5">
                                                <p:txEl>
                                                  <p:pRg st="0" end="0"/>
                                                </p:txEl>
                                              </p:spTgt>
                                            </p:tgtEl>
                                            <p:attrNameLst>
                                              <p:attrName>style.visibility</p:attrName>
                                            </p:attrNameLst>
                                          </p:cBhvr>
                                          <p:to>
                                            <p:strVal val="visible"/>
                                          </p:to>
                                        </p:set>
                                        <p:anim calcmode="lin" valueType="num">
                                          <p:cBhvr additive="base">
                                            <p:cTn id="50"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1750"/>
                                </p:stCondLst>
                                <p:childTnLst>
                                  <p:par>
                                    <p:cTn id="53" presetID="2" presetClass="entr" presetSubtype="2" fill="hold" nodeType="afterEffect">
                                      <p:stCondLst>
                                        <p:cond delay="250"/>
                                      </p:stCondLst>
                                      <p:childTnLst>
                                        <p:set>
                                          <p:cBhvr>
                                            <p:cTn id="54" dur="1" fill="hold">
                                              <p:stCondLst>
                                                <p:cond delay="0"/>
                                              </p:stCondLst>
                                            </p:cTn>
                                            <p:tgtEl>
                                              <p:spTgt spid="5">
                                                <p:txEl>
                                                  <p:pRg st="1" end="1"/>
                                                </p:txEl>
                                              </p:spTgt>
                                            </p:tgtEl>
                                            <p:attrNameLst>
                                              <p:attrName>style.visibility</p:attrName>
                                            </p:attrNameLst>
                                          </p:cBhvr>
                                          <p:to>
                                            <p:strVal val="visible"/>
                                          </p:to>
                                        </p:set>
                                        <p:anim calcmode="lin" valueType="num">
                                          <p:cBhvr additive="base">
                                            <p:cTn id="55"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par>
                              <p:cTn id="57" fill="hold">
                                <p:stCondLst>
                                  <p:cond delay="2500"/>
                                </p:stCondLst>
                                <p:childTnLst>
                                  <p:par>
                                    <p:cTn id="58" presetID="2" presetClass="entr" presetSubtype="2" fill="hold" nodeType="afterEffect">
                                      <p:stCondLst>
                                        <p:cond delay="250"/>
                                      </p:stCondLst>
                                      <p:childTnLst>
                                        <p:set>
                                          <p:cBhvr>
                                            <p:cTn id="59" dur="1" fill="hold">
                                              <p:stCondLst>
                                                <p:cond delay="0"/>
                                              </p:stCondLst>
                                            </p:cTn>
                                            <p:tgtEl>
                                              <p:spTgt spid="5">
                                                <p:txEl>
                                                  <p:pRg st="2" end="2"/>
                                                </p:txEl>
                                              </p:spTgt>
                                            </p:tgtEl>
                                            <p:attrNameLst>
                                              <p:attrName>style.visibility</p:attrName>
                                            </p:attrNameLst>
                                          </p:cBhvr>
                                          <p:to>
                                            <p:strVal val="visible"/>
                                          </p:to>
                                        </p:set>
                                        <p:anim calcmode="lin" valueType="num">
                                          <p:cBhvr additive="base">
                                            <p:cTn id="60"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par>
                              <p:cTn id="62" fill="hold">
                                <p:stCondLst>
                                  <p:cond delay="3250"/>
                                </p:stCondLst>
                                <p:childTnLst>
                                  <p:par>
                                    <p:cTn id="63" presetID="2" presetClass="entr" presetSubtype="2" fill="hold" nodeType="afterEffect">
                                      <p:stCondLst>
                                        <p:cond delay="250"/>
                                      </p:stCondLst>
                                      <p:childTnLst>
                                        <p:set>
                                          <p:cBhvr>
                                            <p:cTn id="64" dur="1" fill="hold">
                                              <p:stCondLst>
                                                <p:cond delay="0"/>
                                              </p:stCondLst>
                                            </p:cTn>
                                            <p:tgtEl>
                                              <p:spTgt spid="5">
                                                <p:txEl>
                                                  <p:pRg st="3" end="3"/>
                                                </p:txEl>
                                              </p:spTgt>
                                            </p:tgtEl>
                                            <p:attrNameLst>
                                              <p:attrName>style.visibility</p:attrName>
                                            </p:attrNameLst>
                                          </p:cBhvr>
                                          <p:to>
                                            <p:strVal val="visible"/>
                                          </p:to>
                                        </p:set>
                                        <p:anim calcmode="lin" valueType="num">
                                          <p:cBhvr additive="base">
                                            <p:cTn id="65"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par>
                              <p:cTn id="67" fill="hold">
                                <p:stCondLst>
                                  <p:cond delay="4000"/>
                                </p:stCondLst>
                                <p:childTnLst>
                                  <p:par>
                                    <p:cTn id="68" presetID="2" presetClass="entr" presetSubtype="2" fill="hold" nodeType="afterEffect">
                                      <p:stCondLst>
                                        <p:cond delay="250"/>
                                      </p:stCondLst>
                                      <p:childTnLst>
                                        <p:set>
                                          <p:cBhvr>
                                            <p:cTn id="69" dur="1" fill="hold">
                                              <p:stCondLst>
                                                <p:cond delay="0"/>
                                              </p:stCondLst>
                                            </p:cTn>
                                            <p:tgtEl>
                                              <p:spTgt spid="5">
                                                <p:txEl>
                                                  <p:pRg st="4" end="4"/>
                                                </p:txEl>
                                              </p:spTgt>
                                            </p:tgtEl>
                                            <p:attrNameLst>
                                              <p:attrName>style.visibility</p:attrName>
                                            </p:attrNameLst>
                                          </p:cBhvr>
                                          <p:to>
                                            <p:strVal val="visible"/>
                                          </p:to>
                                        </p:set>
                                        <p:anim calcmode="lin" valueType="num">
                                          <p:cBhvr additive="base">
                                            <p:cTn id="70"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71"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par>
                              <p:cTn id="72" fill="hold">
                                <p:stCondLst>
                                  <p:cond delay="4750"/>
                                </p:stCondLst>
                                <p:childTnLst>
                                  <p:par>
                                    <p:cTn id="73" presetID="2" presetClass="entr" presetSubtype="2" fill="hold" nodeType="afterEffect">
                                      <p:stCondLst>
                                        <p:cond delay="250"/>
                                      </p:stCondLst>
                                      <p:childTnLst>
                                        <p:set>
                                          <p:cBhvr>
                                            <p:cTn id="74" dur="1" fill="hold">
                                              <p:stCondLst>
                                                <p:cond delay="0"/>
                                              </p:stCondLst>
                                            </p:cTn>
                                            <p:tgtEl>
                                              <p:spTgt spid="5">
                                                <p:txEl>
                                                  <p:pRg st="5" end="5"/>
                                                </p:txEl>
                                              </p:spTgt>
                                            </p:tgtEl>
                                            <p:attrNameLst>
                                              <p:attrName>style.visibility</p:attrName>
                                            </p:attrNameLst>
                                          </p:cBhvr>
                                          <p:to>
                                            <p:strVal val="visible"/>
                                          </p:to>
                                        </p:set>
                                        <p:anim calcmode="lin" valueType="num">
                                          <p:cBhvr additive="base">
                                            <p:cTn id="75"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par>
                              <p:cTn id="77" fill="hold">
                                <p:stCondLst>
                                  <p:cond delay="5500"/>
                                </p:stCondLst>
                                <p:childTnLst>
                                  <p:par>
                                    <p:cTn id="78" presetID="2" presetClass="entr" presetSubtype="2" fill="hold" nodeType="afterEffect">
                                      <p:stCondLst>
                                        <p:cond delay="250"/>
                                      </p:stCondLst>
                                      <p:childTnLst>
                                        <p:set>
                                          <p:cBhvr>
                                            <p:cTn id="79" dur="1" fill="hold">
                                              <p:stCondLst>
                                                <p:cond delay="0"/>
                                              </p:stCondLst>
                                            </p:cTn>
                                            <p:tgtEl>
                                              <p:spTgt spid="5">
                                                <p:txEl>
                                                  <p:pRg st="6" end="6"/>
                                                </p:txEl>
                                              </p:spTgt>
                                            </p:tgtEl>
                                            <p:attrNameLst>
                                              <p:attrName>style.visibility</p:attrName>
                                            </p:attrNameLst>
                                          </p:cBhvr>
                                          <p:to>
                                            <p:strVal val="visible"/>
                                          </p:to>
                                        </p:set>
                                        <p:anim calcmode="lin" valueType="num">
                                          <p:cBhvr additive="base">
                                            <p:cTn id="80"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81"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par>
                              <p:cTn id="82" fill="hold">
                                <p:stCondLst>
                                  <p:cond delay="6250"/>
                                </p:stCondLst>
                                <p:childTnLst>
                                  <p:par>
                                    <p:cTn id="83" presetID="2" presetClass="entr" presetSubtype="2" fill="hold" nodeType="afterEffect">
                                      <p:stCondLst>
                                        <p:cond delay="250"/>
                                      </p:stCondLst>
                                      <p:childTnLst>
                                        <p:set>
                                          <p:cBhvr>
                                            <p:cTn id="84" dur="1" fill="hold">
                                              <p:stCondLst>
                                                <p:cond delay="0"/>
                                              </p:stCondLst>
                                            </p:cTn>
                                            <p:tgtEl>
                                              <p:spTgt spid="5">
                                                <p:txEl>
                                                  <p:pRg st="7" end="7"/>
                                                </p:txEl>
                                              </p:spTgt>
                                            </p:tgtEl>
                                            <p:attrNameLst>
                                              <p:attrName>style.visibility</p:attrName>
                                            </p:attrNameLst>
                                          </p:cBhvr>
                                          <p:to>
                                            <p:strVal val="visible"/>
                                          </p:to>
                                        </p:set>
                                        <p:anim calcmode="lin" valueType="num">
                                          <p:cBhvr additive="base">
                                            <p:cTn id="85" dur="500" fill="hold"/>
                                            <p:tgtEl>
                                              <p:spTgt spid="5">
                                                <p:txEl>
                                                  <p:pRg st="7" end="7"/>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4800" b="1" dirty="0" smtClean="0"/>
              <a:t>Know Some Tricks	</a:t>
            </a:r>
            <a:endParaRPr lang="en-US" sz="4800" b="1" dirty="0"/>
          </a:p>
        </p:txBody>
      </p:sp>
      <p:sp>
        <p:nvSpPr>
          <p:cNvPr id="3" name="Content Placeholder 2"/>
          <p:cNvSpPr>
            <a:spLocks noGrp="1"/>
          </p:cNvSpPr>
          <p:nvPr>
            <p:ph idx="1"/>
          </p:nvPr>
        </p:nvSpPr>
        <p:spPr/>
        <p:txBody>
          <a:bodyPr>
            <a:normAutofit lnSpcReduction="10000"/>
          </a:bodyPr>
          <a:lstStyle/>
          <a:p>
            <a:pPr marL="0" indent="0">
              <a:buNone/>
            </a:pPr>
            <a:r>
              <a:rPr lang="en-GB" dirty="0" smtClean="0"/>
              <a:t>Magicians never reveal their strategies or tricks but Drip is no magician, Drip is a fashionista so we will discuss a bit about few of Drip tricks.</a:t>
            </a:r>
          </a:p>
          <a:p>
            <a:pPr marL="0" indent="0">
              <a:buNone/>
            </a:pPr>
            <a:endParaRPr lang="en-GB" dirty="0"/>
          </a:p>
          <a:p>
            <a:r>
              <a:rPr lang="en-GB" dirty="0" smtClean="0"/>
              <a:t>React:</a:t>
            </a:r>
          </a:p>
          <a:p>
            <a:pPr marL="457200" lvl="1" indent="0">
              <a:buNone/>
            </a:pPr>
            <a:r>
              <a:rPr lang="en-GB" dirty="0"/>
              <a:t>React is a </a:t>
            </a:r>
            <a:r>
              <a:rPr lang="en-GB" dirty="0" smtClean="0"/>
              <a:t>Facebook </a:t>
            </a:r>
            <a:r>
              <a:rPr lang="en-GB" dirty="0"/>
              <a:t>open source </a:t>
            </a:r>
            <a:r>
              <a:rPr lang="en-GB" dirty="0" smtClean="0"/>
              <a:t>library </a:t>
            </a:r>
            <a:r>
              <a:rPr lang="en-GB" dirty="0"/>
              <a:t>for responsive front end development , it is highly scalable and fast , with extensible features to hybrid Mobile app development.</a:t>
            </a:r>
          </a:p>
          <a:p>
            <a:pPr marL="457200" lvl="1" indent="0">
              <a:buNone/>
            </a:pPr>
            <a:endParaRPr lang="en-GB" dirty="0" smtClean="0"/>
          </a:p>
          <a:p>
            <a:r>
              <a:rPr lang="en-GB" dirty="0" smtClean="0"/>
              <a:t>React Native:</a:t>
            </a:r>
          </a:p>
          <a:p>
            <a:pPr marL="457200" lvl="1" indent="0">
              <a:buNone/>
            </a:pPr>
            <a:r>
              <a:rPr lang="en-GB" dirty="0" smtClean="0"/>
              <a:t>React Native is a Facebook Hybrid app development framework , using React as a front end to make highly scalable Native platforms mobile application.</a:t>
            </a:r>
          </a:p>
        </p:txBody>
      </p:sp>
    </p:spTree>
    <p:extLst>
      <p:ext uri="{BB962C8B-B14F-4D97-AF65-F5344CB8AC3E}">
        <p14:creationId xmlns:p14="http://schemas.microsoft.com/office/powerpoint/2010/main" val="27241428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4390"/>
            <a:ext cx="10515600" cy="6284705"/>
          </a:xfrm>
        </p:spPr>
        <p:txBody>
          <a:bodyPr>
            <a:normAutofit fontScale="92500" lnSpcReduction="10000"/>
          </a:bodyPr>
          <a:lstStyle/>
          <a:p>
            <a:r>
              <a:rPr lang="en-GB" dirty="0" err="1" smtClean="0"/>
              <a:t>NodeJS</a:t>
            </a:r>
            <a:r>
              <a:rPr lang="en-GB" dirty="0" smtClean="0"/>
              <a:t>:</a:t>
            </a:r>
          </a:p>
          <a:p>
            <a:pPr marL="457200" lvl="1" indent="0">
              <a:buNone/>
            </a:pPr>
            <a:r>
              <a:rPr lang="en-GB" dirty="0" err="1"/>
              <a:t>NodeJS</a:t>
            </a:r>
            <a:r>
              <a:rPr lang="en-GB" dirty="0"/>
              <a:t> is a JavaScript backend framework for creating software backend architectural endpoints, thanks to Ryan, Drip uses </a:t>
            </a:r>
            <a:r>
              <a:rPr lang="en-GB" dirty="0" err="1"/>
              <a:t>NodeJS</a:t>
            </a:r>
            <a:r>
              <a:rPr lang="en-GB" dirty="0"/>
              <a:t> as its frontier to bringing your fantasies to life</a:t>
            </a:r>
            <a:r>
              <a:rPr lang="en-GB" dirty="0" smtClean="0"/>
              <a:t>.</a:t>
            </a:r>
          </a:p>
          <a:p>
            <a:pPr marL="457200" lvl="1" indent="0">
              <a:buNone/>
            </a:pPr>
            <a:endParaRPr lang="en-GB" dirty="0"/>
          </a:p>
          <a:p>
            <a:r>
              <a:rPr lang="en-GB" dirty="0" err="1" smtClean="0"/>
              <a:t>GraphQL</a:t>
            </a:r>
            <a:r>
              <a:rPr lang="en-GB" dirty="0" smtClean="0"/>
              <a:t>:</a:t>
            </a:r>
          </a:p>
          <a:p>
            <a:pPr marL="457200" lvl="1" indent="0">
              <a:buNone/>
            </a:pPr>
            <a:r>
              <a:rPr lang="en-GB" dirty="0" err="1" smtClean="0"/>
              <a:t>GraphQL</a:t>
            </a:r>
            <a:r>
              <a:rPr lang="en-GB" dirty="0" smtClean="0"/>
              <a:t> is one of Drip special Trick, in conjunction with many other technology </a:t>
            </a:r>
          </a:p>
          <a:p>
            <a:pPr marL="457200" lvl="1" indent="0">
              <a:buNone/>
            </a:pPr>
            <a:r>
              <a:rPr lang="en-GB" dirty="0" err="1" smtClean="0"/>
              <a:t>GraphQL</a:t>
            </a:r>
            <a:r>
              <a:rPr lang="en-GB" dirty="0" smtClean="0"/>
              <a:t> provides an efficient way of designing APIs (We can call it an advanced RESTAPI).</a:t>
            </a:r>
          </a:p>
          <a:p>
            <a:pPr marL="457200" lvl="1" indent="0">
              <a:buNone/>
            </a:pPr>
            <a:endParaRPr lang="en-GB" dirty="0" smtClean="0"/>
          </a:p>
          <a:p>
            <a:pPr marL="457200" lvl="1" indent="0">
              <a:buNone/>
            </a:pPr>
            <a:r>
              <a:rPr lang="en-GB" dirty="0" err="1" smtClean="0"/>
              <a:t>GraphQL</a:t>
            </a:r>
            <a:r>
              <a:rPr lang="en-GB" dirty="0" smtClean="0"/>
              <a:t> an open source Facebook project, has been the engine to Drip real-time service using built-in type definitions like Subscriptions we provide updated and trending clothing designs to satisfy your tasty for fashion.</a:t>
            </a:r>
          </a:p>
          <a:p>
            <a:pPr marL="457200" lvl="1" indent="0">
              <a:buNone/>
            </a:pPr>
            <a:endParaRPr lang="en-GB" dirty="0" smtClean="0"/>
          </a:p>
          <a:p>
            <a:r>
              <a:rPr lang="en-GB" dirty="0" err="1" smtClean="0"/>
              <a:t>Prisma</a:t>
            </a:r>
            <a:r>
              <a:rPr lang="en-GB" dirty="0" smtClean="0"/>
              <a:t>: </a:t>
            </a:r>
          </a:p>
          <a:p>
            <a:pPr marL="457200" lvl="1" indent="0">
              <a:buNone/>
            </a:pPr>
            <a:r>
              <a:rPr lang="en-GB" dirty="0" smtClean="0"/>
              <a:t>A data modelling interface for interacting with databases, Drip uses </a:t>
            </a:r>
            <a:r>
              <a:rPr lang="en-GB" dirty="0" err="1" smtClean="0"/>
              <a:t>Prisma</a:t>
            </a:r>
            <a:r>
              <a:rPr lang="en-GB" dirty="0" smtClean="0"/>
              <a:t> in conjunction with </a:t>
            </a:r>
            <a:r>
              <a:rPr lang="en-GB" dirty="0" err="1" smtClean="0"/>
              <a:t>GraphQL</a:t>
            </a:r>
            <a:r>
              <a:rPr lang="en-GB" dirty="0" smtClean="0"/>
              <a:t> to provide uninterrupted interaction between our store house ( </a:t>
            </a:r>
            <a:r>
              <a:rPr lang="en-GB" dirty="0" err="1" smtClean="0"/>
              <a:t>Mysql</a:t>
            </a:r>
            <a:r>
              <a:rPr lang="en-GB" dirty="0" smtClean="0"/>
              <a:t> Database) </a:t>
            </a:r>
            <a:r>
              <a:rPr lang="en-GB" dirty="0" smtClean="0"/>
              <a:t>to our </a:t>
            </a:r>
            <a:r>
              <a:rPr lang="en-GB" dirty="0" smtClean="0"/>
              <a:t>user interface.</a:t>
            </a:r>
            <a:endParaRPr lang="en-US" dirty="0"/>
          </a:p>
          <a:p>
            <a:pPr marL="457200" lvl="1" indent="0">
              <a:buNone/>
            </a:pPr>
            <a:endParaRPr lang="en-GB" dirty="0" smtClean="0"/>
          </a:p>
          <a:p>
            <a:pPr marL="457200" lvl="1" indent="0">
              <a:buNone/>
            </a:pPr>
            <a:endParaRPr lang="en-US" dirty="0" smtClean="0"/>
          </a:p>
        </p:txBody>
      </p:sp>
    </p:spTree>
    <p:extLst>
      <p:ext uri="{BB962C8B-B14F-4D97-AF65-F5344CB8AC3E}">
        <p14:creationId xmlns:p14="http://schemas.microsoft.com/office/powerpoint/2010/main" val="42668712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u="sng" dirty="0" smtClean="0"/>
              <a:t>DEVELOPMENT PROCESS</a:t>
            </a:r>
            <a:endParaRPr lang="en-US" b="1" u="sng" dirty="0"/>
          </a:p>
        </p:txBody>
      </p:sp>
      <p:sp>
        <p:nvSpPr>
          <p:cNvPr id="3" name="Content Placeholder 2"/>
          <p:cNvSpPr>
            <a:spLocks noGrp="1"/>
          </p:cNvSpPr>
          <p:nvPr>
            <p:ph idx="1"/>
          </p:nvPr>
        </p:nvSpPr>
        <p:spPr/>
        <p:txBody>
          <a:bodyPr/>
          <a:lstStyle/>
          <a:p>
            <a:pPr marL="0" indent="0">
              <a:buNone/>
            </a:pPr>
            <a:r>
              <a:rPr lang="en-GB" dirty="0" smtClean="0"/>
              <a:t>Drip was developed by Jeffrey </a:t>
            </a:r>
            <a:r>
              <a:rPr lang="en-GB" dirty="0" err="1" smtClean="0"/>
              <a:t>Emakpor</a:t>
            </a:r>
            <a:r>
              <a:rPr lang="en-GB" dirty="0" smtClean="0"/>
              <a:t> under supervision by Divergent.ng The leading brand of software development and tech consultancy.</a:t>
            </a:r>
          </a:p>
          <a:p>
            <a:pPr marL="0" indent="0">
              <a:buNone/>
            </a:pPr>
            <a:endParaRPr lang="en-GB" dirty="0"/>
          </a:p>
          <a:p>
            <a:pPr marL="0" indent="0">
              <a:buNone/>
            </a:pPr>
            <a:r>
              <a:rPr lang="en-GB" dirty="0" smtClean="0"/>
              <a:t>Drip was part of an assessment test that Jeffrey had to go through to be welcomed as part of the Divergent family.</a:t>
            </a:r>
          </a:p>
          <a:p>
            <a:pPr marL="0" indent="0">
              <a:buNone/>
            </a:pPr>
            <a:endParaRPr lang="en-GB" dirty="0"/>
          </a:p>
          <a:p>
            <a:pPr marL="0" indent="0">
              <a:buNone/>
            </a:pPr>
            <a:r>
              <a:rPr lang="en-GB" dirty="0" smtClean="0"/>
              <a:t>During the process of development , Divergent family provided Jeffrey with tools and true love to be able to cope with the task ahead.</a:t>
            </a:r>
            <a:endParaRPr lang="en-GB" dirty="0"/>
          </a:p>
        </p:txBody>
      </p:sp>
    </p:spTree>
    <p:extLst>
      <p:ext uri="{BB962C8B-B14F-4D97-AF65-F5344CB8AC3E}">
        <p14:creationId xmlns:p14="http://schemas.microsoft.com/office/powerpoint/2010/main" val="41260825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3096"/>
            <a:ext cx="10515600" cy="5593867"/>
          </a:xfrm>
        </p:spPr>
        <p:txBody>
          <a:bodyPr/>
          <a:lstStyle/>
          <a:p>
            <a:pPr marL="0" indent="0">
              <a:buNone/>
            </a:pPr>
            <a:r>
              <a:rPr lang="en-GB" dirty="0" smtClean="0"/>
              <a:t>Its been a worthy experience developing Drip in the Divergent environment, it has taught me a lot, I have learnt from Mr. </a:t>
            </a:r>
            <a:r>
              <a:rPr lang="en-GB" dirty="0" err="1" smtClean="0"/>
              <a:t>Ini</a:t>
            </a:r>
            <a:r>
              <a:rPr lang="en-GB" dirty="0" smtClean="0"/>
              <a:t> </a:t>
            </a:r>
            <a:r>
              <a:rPr lang="en-GB" dirty="0" err="1" smtClean="0"/>
              <a:t>Ayotobi</a:t>
            </a:r>
            <a:r>
              <a:rPr lang="en-GB" dirty="0" smtClean="0"/>
              <a:t> to become better in been a good leader, I have also  taken notes on how to be a creative thinker.</a:t>
            </a:r>
          </a:p>
          <a:p>
            <a:pPr marL="0" indent="0">
              <a:buNone/>
            </a:pPr>
            <a:endParaRPr lang="en-GB" dirty="0"/>
          </a:p>
          <a:p>
            <a:pPr marL="0" indent="0">
              <a:buNone/>
            </a:pPr>
            <a:r>
              <a:rPr lang="en-GB" dirty="0" smtClean="0"/>
              <a:t>Learning </a:t>
            </a:r>
            <a:r>
              <a:rPr lang="en-GB" dirty="0" err="1" smtClean="0"/>
              <a:t>GraphQL</a:t>
            </a:r>
            <a:r>
              <a:rPr lang="en-GB" dirty="0"/>
              <a:t> </a:t>
            </a:r>
            <a:r>
              <a:rPr lang="en-GB" dirty="0" smtClean="0"/>
              <a:t>, </a:t>
            </a:r>
            <a:r>
              <a:rPr lang="en-GB" dirty="0" err="1" smtClean="0"/>
              <a:t>prisma</a:t>
            </a:r>
            <a:r>
              <a:rPr lang="en-GB" dirty="0" smtClean="0"/>
              <a:t> and also putting my </a:t>
            </a:r>
            <a:r>
              <a:rPr lang="en-GB" dirty="0" err="1" smtClean="0"/>
              <a:t>NodeJS</a:t>
            </a:r>
            <a:r>
              <a:rPr lang="en-GB" dirty="0" smtClean="0"/>
              <a:t> skills to action was on of my fun experiences from project Drip.</a:t>
            </a:r>
          </a:p>
          <a:p>
            <a:pPr marL="0" indent="0">
              <a:buNone/>
            </a:pPr>
            <a:endParaRPr lang="en-GB" dirty="0"/>
          </a:p>
          <a:p>
            <a:pPr marL="0" indent="0">
              <a:buNone/>
            </a:pPr>
            <a:r>
              <a:rPr lang="en-GB" dirty="0" smtClean="0"/>
              <a:t>I had fun fixing bugs of which I know they might still be few bugs, but the overall experience of understanding how new technologies can be so efficient in solving day to day modern problems has strengthen my zeal on becoming a great problem solver, using technological and no technological approach to solving problems.</a:t>
            </a:r>
          </a:p>
        </p:txBody>
      </p:sp>
    </p:spTree>
    <p:extLst>
      <p:ext uri="{BB962C8B-B14F-4D97-AF65-F5344CB8AC3E}">
        <p14:creationId xmlns:p14="http://schemas.microsoft.com/office/powerpoint/2010/main" val="1042094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3602" y="1828800"/>
            <a:ext cx="7883738" cy="3139321"/>
          </a:xfrm>
          <a:prstGeom prst="rect">
            <a:avLst/>
          </a:prstGeom>
          <a:noFill/>
        </p:spPr>
        <p:txBody>
          <a:bodyPr wrap="square" rtlCol="0">
            <a:spAutoFit/>
          </a:bodyPr>
          <a:lstStyle/>
          <a:p>
            <a:pPr algn="ctr"/>
            <a:r>
              <a:rPr lang="en-GB" sz="6600" dirty="0">
                <a:solidFill>
                  <a:srgbClr val="BF0D77"/>
                </a:solidFill>
                <a:effectLst>
                  <a:outerShdw blurRad="38100" dist="38100" dir="2700000" algn="tl">
                    <a:srgbClr val="000000">
                      <a:alpha val="43137"/>
                    </a:srgbClr>
                  </a:outerShdw>
                </a:effectLst>
                <a:latin typeface="Nexa Bold" panose="02000000000000000000" pitchFamily="50" charset="0"/>
              </a:rPr>
              <a:t>Project: Drip</a:t>
            </a:r>
            <a:endParaRPr lang="en-GB" sz="6600" dirty="0" smtClean="0">
              <a:effectLst>
                <a:outerShdw blurRad="38100" dist="38100" dir="2700000" algn="tl">
                  <a:srgbClr val="000000">
                    <a:alpha val="43137"/>
                  </a:srgbClr>
                </a:outerShdw>
              </a:effectLst>
            </a:endParaRPr>
          </a:p>
          <a:p>
            <a:pPr algn="ctr"/>
            <a:r>
              <a:rPr lang="en-GB" sz="6600" dirty="0" smtClean="0">
                <a:effectLst>
                  <a:outerShdw blurRad="38100" dist="38100" dir="2700000" algn="tl">
                    <a:srgbClr val="000000">
                      <a:alpha val="43137"/>
                    </a:srgbClr>
                  </a:outerShdw>
                </a:effectLst>
              </a:rPr>
              <a:t>THANK YOU VERY MUCH</a:t>
            </a:r>
            <a:endParaRPr lang="en-US" sz="6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765926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childTnLst>
                                </p:cTn>
                              </p:par>
                              <p:par>
                                <p:cTn id="8" presetID="10" presetClass="entr" presetSubtype="0" fill="hold" nodeType="withEffect">
                                  <p:stCondLst>
                                    <p:cond delay="25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1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612</Words>
  <Application>Microsoft Office PowerPoint</Application>
  <PresentationFormat>Widescreen</PresentationFormat>
  <Paragraphs>70</Paragraphs>
  <Slides>10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10</vt:i4>
      </vt:variant>
      <vt:variant>
        <vt:lpstr>Custom Shows</vt:lpstr>
      </vt:variant>
      <vt:variant>
        <vt:i4>1</vt:i4>
      </vt:variant>
    </vt:vector>
  </HeadingPairs>
  <TitlesOfParts>
    <vt:vector size="17" baseType="lpstr">
      <vt:lpstr>Arial</vt:lpstr>
      <vt:lpstr>Calibri</vt:lpstr>
      <vt:lpstr>Calibri Light</vt:lpstr>
      <vt:lpstr>Candara</vt:lpstr>
      <vt:lpstr>Nexa Bold</vt:lpstr>
      <vt:lpstr>Office Theme</vt:lpstr>
      <vt:lpstr>Project: Drip</vt:lpstr>
      <vt:lpstr>MISSION</vt:lpstr>
      <vt:lpstr>The magic to Drip</vt:lpstr>
      <vt:lpstr>Tricks</vt:lpstr>
      <vt:lpstr>Know Some Tricks </vt:lpstr>
      <vt:lpstr>PowerPoint Presentation</vt:lpstr>
      <vt:lpstr>DEVELOPMENT PROCESS</vt:lpstr>
      <vt:lpstr>PowerPoint Presentation</vt:lpstr>
      <vt:lpstr>PowerPoint Presentation</vt:lpstr>
      <vt:lpstr>PowerPoint Presentation</vt:lpstr>
      <vt:lpstr>Custom Show 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Drip</dc:title>
  <dc:creator>Windows User</dc:creator>
  <cp:lastModifiedBy>Windows User</cp:lastModifiedBy>
  <cp:revision>27</cp:revision>
  <dcterms:created xsi:type="dcterms:W3CDTF">2019-08-12T08:52:49Z</dcterms:created>
  <dcterms:modified xsi:type="dcterms:W3CDTF">2019-08-12T20:58:55Z</dcterms:modified>
</cp:coreProperties>
</file>