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54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Получаем следующие веса критериев: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31.51% (доработка под нужны компании);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58.92% (простота использования);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9.57% (простота интеграции с другими системами).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Ланских Владимир </a:t>
            </a: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Георгиевич.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Критерии выбора системы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сравнения пары 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 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5 – сильное превосходство;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важности критериев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 t="21170" r="37642" b="20613"/>
          <a:stretch>
            <a:fillRect/>
          </a:stretch>
        </p:blipFill>
        <p:spPr bwMode="auto">
          <a:xfrm>
            <a:off x="467544" y="1628800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доработки под нужды организации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использования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интеграции с другими системами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 t="21448" r="11821" b="19777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альтернатив по критериям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944" t="45891" r="24460" b="16704"/>
          <a:stretch>
            <a:fillRect/>
          </a:stretch>
        </p:blipFill>
        <p:spPr bwMode="auto">
          <a:xfrm>
            <a:off x="467544" y="1628800"/>
            <a:ext cx="81482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программ и функции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организации и критерии выбора    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телефонии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83668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412776"/>
            <a:ext cx="5040560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Критерии выбора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VoIP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- шлюза: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подключения более 10 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364088" y="1772816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Проектирование системы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Системы безопасности и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непрерывная круглосуточная работа;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переноса и дальнейшего просмотра информации из архива как в формате системы, так и в других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Проектирование учетной системы.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первичных данных о деятельности компании и представление их в удобном для анализа виде;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управленческий и регламентированный учет;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 1С «Управление торговлей» включает в себя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справочники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документы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журналы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отчеты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 Справочники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справочники: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контрагенты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номенклатура.</a:t>
            </a:r>
          </a:p>
          <a:p>
            <a:pPr lvl="0"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Контрагенты: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покупатели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поставщики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 Документы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документы 1С «Управление торговлей»: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заказ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покупателя;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счет-фактура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реализация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товаров и услуг;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финансовые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документы.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 Журналы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Журналы документов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прикладные объекты конфигурации, предназначенные для просмотра документов разных типов.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 Отчеты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2484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отчеты: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цен;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оценка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рентабельности продажи;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состояние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выполнения;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отмены заказов;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ведомость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расчетов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динамика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просроченной задолженности клиентов;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платежная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дисциплина клиента;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задолженность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клиентов по срокам.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Ограничение прав на уровне записи (RLS)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Ограничение прав на уровне записи (RLS) применяется для ограничения следующих типов прав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чтение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добавление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изменение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удаление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IP-телефонии.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124744"/>
            <a:ext cx="8280920" cy="446449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позволяет решить следующие задачи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единой телефонной сети для сотрудников, работающих удалено;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качества общения менеджеров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сокращение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числа пропущенных звонков;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затрат на связь за счет экономии на переговорах внутри компании, по России и миру;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работа сервиса и качественная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связь.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4232018" cy="51606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документооборота. Оптовые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39248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от поставщика;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поставщику;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перемещение товара на розничные склады;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3312368" cy="7200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Версии облачной АТС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29530" t="37652" r="23811" b="26911"/>
          <a:stretch>
            <a:fillRect/>
          </a:stretch>
        </p:blipFill>
        <p:spPr bwMode="auto">
          <a:xfrm>
            <a:off x="1835696" y="2060848"/>
            <a:ext cx="56886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/>
              <a:t>А</a:t>
            </a:r>
            <a:r>
              <a:rPr lang="ru-RU" sz="2400" dirty="0" smtClean="0"/>
              <a:t>лгоритмы </a:t>
            </a:r>
            <a:r>
              <a:rPr lang="ru-RU" sz="2400" dirty="0" smtClean="0"/>
              <a:t>работы распределения </a:t>
            </a:r>
            <a:r>
              <a:rPr lang="ru-RU" sz="2400" dirty="0" smtClean="0"/>
              <a:t>звонков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очереди;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нарастающей;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всем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сразу;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равномерно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</a:t>
            </a:r>
            <a:r>
              <a:rPr lang="ru-RU" sz="3200" dirty="0" smtClean="0">
                <a:solidFill>
                  <a:schemeClr val="bg1"/>
                </a:solidFill>
              </a:rPr>
              <a:t>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1484784"/>
            <a:ext cx="10801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l="15703" t="7193" r="16226"/>
          <a:stretch>
            <a:fillRect/>
          </a:stretch>
        </p:blipFill>
        <p:spPr bwMode="auto">
          <a:xfrm>
            <a:off x="467544" y="1991225"/>
            <a:ext cx="1800200" cy="39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 l="9357" r="22041" b="3165"/>
          <a:stretch>
            <a:fillRect/>
          </a:stretch>
        </p:blipFill>
        <p:spPr bwMode="auto">
          <a:xfrm>
            <a:off x="2302237" y="1988840"/>
            <a:ext cx="1837715" cy="39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 l="4231" t="6783" r="4588" b="7753"/>
          <a:stretch>
            <a:fillRect/>
          </a:stretch>
        </p:blipFill>
        <p:spPr bwMode="auto">
          <a:xfrm>
            <a:off x="4215621" y="2258913"/>
            <a:ext cx="4460835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43808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0152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516216" y="6093296"/>
            <a:ext cx="266429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Торговые залы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</a:t>
            </a:r>
            <a:r>
              <a:rPr lang="ru-RU" sz="3200" dirty="0" smtClean="0">
                <a:solidFill>
                  <a:schemeClr val="bg1"/>
                </a:solidFill>
              </a:rPr>
              <a:t>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4932040" y="6093296"/>
            <a:ext cx="396044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Прилегающая территория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7071" t="20142" r="4828"/>
          <a:stretch>
            <a:fillRect/>
          </a:stretch>
        </p:blipFill>
        <p:spPr bwMode="auto">
          <a:xfrm>
            <a:off x="1817808" y="1636073"/>
            <a:ext cx="5346480" cy="41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3"/>
            <a:ext cx="4680520" cy="471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</a:t>
            </a:r>
            <a:r>
              <a:rPr lang="ru-RU" sz="3200" dirty="0" smtClean="0">
                <a:solidFill>
                  <a:schemeClr val="bg1"/>
                </a:solidFill>
              </a:rPr>
              <a:t>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Посты операторов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озниц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830160" cy="5184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документооборота. </a:t>
            </a:r>
            <a:b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1044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с оптового склада;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на оптовый склад;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визуальный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контроль периметров и площади 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присечение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устранение угроз.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криминальные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конкуренты.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Внутренние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персонал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вспомогательный 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полной информации;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информации о состоянии и эффективности товарных запасов.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Программные продукты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</a:t>
            </a:r>
            <a:r>
              <a:rPr lang="ru-RU" sz="32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1147</Words>
  <Application>Microsoft Office PowerPoint</Application>
  <PresentationFormat>Экран (4:3)</PresentationFormat>
  <Paragraphs>233</Paragraphs>
  <Slides>34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Открытая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документооборота. Оптовые продажи</vt:lpstr>
      <vt:lpstr>Упрощенная схема документооборота.  Розничные продажи</vt:lpstr>
      <vt:lpstr>Основные цели и критерии внедрения автоматизированных систем</vt:lpstr>
      <vt:lpstr>Особенности задач обеспечения безопасности магазина</vt:lpstr>
      <vt:lpstr>Особенности организации учета магазина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важности критериев</vt:lpstr>
      <vt:lpstr>Оценка критерия доработки под нужды организации</vt:lpstr>
      <vt:lpstr>Оценка критерия простота использования</vt:lpstr>
      <vt:lpstr>Оценка критерия простота интеграции с другими системами</vt:lpstr>
      <vt:lpstr>Оценка альтернатив по критериям</vt:lpstr>
      <vt:lpstr>Оценка функций полезности</vt:lpstr>
      <vt:lpstr>Анализ стоимости программ и функции полезности</vt:lpstr>
      <vt:lpstr>Схема организации и критерии выбора     IP – телефонии</vt:lpstr>
      <vt:lpstr>Системы безопасности и видеонаблюдения</vt:lpstr>
      <vt:lpstr>Проектирование учетной системы.</vt:lpstr>
      <vt:lpstr>Система «1C: Управление торговлей»</vt:lpstr>
      <vt:lpstr>Система «1C: Управление торговлей»</vt:lpstr>
      <vt:lpstr>Система «1C: Управление торговлей» Справочники</vt:lpstr>
      <vt:lpstr>Система «1C: Управление торговлей» Документы</vt:lpstr>
      <vt:lpstr>Система «1C: Управление торговлей» Журналы</vt:lpstr>
      <vt:lpstr>Система «1C: Управление торговлей» Отчеты</vt:lpstr>
      <vt:lpstr>Система «1C: Управление торговлей» Ограничение прав на уровне записи (RLS) </vt:lpstr>
      <vt:lpstr>Проектирование системы IP-телефонии.</vt:lpstr>
      <vt:lpstr>Облачная АТС</vt:lpstr>
      <vt:lpstr>Облачная АТС</vt:lpstr>
      <vt:lpstr>Проектирование системы видеонаблюдения</vt:lpstr>
      <vt:lpstr>Проектирование системы видеонаблюдения.</vt:lpstr>
      <vt:lpstr>Проектирование системы видеонаблюдения.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FBI</cp:lastModifiedBy>
  <cp:revision>115</cp:revision>
  <dcterms:created xsi:type="dcterms:W3CDTF">2020-05-23T05:11:55Z</dcterms:created>
  <dcterms:modified xsi:type="dcterms:W3CDTF">2020-05-23T19:31:49Z</dcterms:modified>
</cp:coreProperties>
</file>