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2254" autoAdjust="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18" d="100"/>
          <a:sy n="118" d="100"/>
        </p:scale>
        <p:origin x="-1386" y="261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2198D-AA87-438E-AC3E-1AE87968A2FD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C54AA-E9DE-4FB5-81A5-31822454A93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.ru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0%D0%B0%D1%82%D0%B8,_%D0%A2%D0%BE%D0%BC%D0%B0%D1%8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сети компании используется уже установленная система «1С: Управление торговлей» со специализацией под нужды организации, функция полезности которой из произведенного нами анализа равна 47.27%, что еще раз доказывает ее эффективность  перед исследуемыми аналогами.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Турбо бухгалтер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универсальная программа автоматизации бухгалтерского и управленческого учета, разработана </a:t>
            </a:r>
            <a:r>
              <a:rPr lang="ru-RU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Долгопрудненским</a:t>
            </a:r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Исследовательским Центром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(г. Москва).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Одним из достоинств линейки является ее преемственность, упрощающая переход с одной версии на другую по мере развития торговой организации. Единый интерфейс, одинаковые структуры картотек и справочников, формы журналов и т.д.  делают программу наиболее удобной для пользователя. Единственное отличие только в функциональных возможностях.</a:t>
            </a:r>
          </a:p>
          <a:p>
            <a:r>
              <a:rPr lang="ru-RU" dirty="0" smtClean="0"/>
              <a:t>2.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Система «1С: Бухгалтерия» - самая популярная бухгалтерская программа, способная вывести автоматизацию учета на качественно новый уровень. Удобный продукт и подключаемые к нему сервисы позволят эффективно выполнять задачи бухгалтерской службы любого бизнеса.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Система «1C: Управление торговлей»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позволяет в комплексе автоматизировать задачи оперативного и управленческого учета, анализа и планирования торговых операций, обеспечивая тем самым эффективное управление современным торговым предприятием.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Система «1С: Предприятие» -  включает в себя платформу и прикладные решения, разработанные на ее основе, для автоматизации деятельности организаций и частных лиц. Сама платформа не является программным продуктом для использования конечными пользователями, которые обычно работают с одним из многих прикладных решений (конфигураций), разработанных на данной платформе. Такой подход позволяет автоматизировать различные виды деятельности, используя единую технологическую платформу.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 анализа иерархий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(МАИ) — математический инструмент системного подхода к сложным проблемам принятия решений. Этот метод разработан американским математиком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Томасом Л.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Саати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Получаем следующие веса критериев: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31.51% (доработка под нужны компании);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58.92% (простота использования);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9.57% (простота интеграции с другими системами).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23.05.2020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  <a:b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тему: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«Комплексная автоматизация магазина строительных материалов» </a:t>
            </a:r>
            <a:endParaRPr lang="ru-RU" sz="32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9512" y="5442272"/>
            <a:ext cx="7772400" cy="1415728"/>
          </a:xfrm>
          <a:prstGeom prst="rect">
            <a:avLst/>
          </a:prstGeom>
        </p:spPr>
        <p:txBody>
          <a:bodyPr vert="horz" lIns="45720" rIns="45720">
            <a:normAutofit fontScale="85000" lnSpcReduction="20000"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Выполнил: Плясунов М.И.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Студент группы УТб 5301-01-20.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noProof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Руководитель: Ланских Владимир Георгиевич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Киров 2020</a:t>
            </a: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ритерии выбора системы учета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розничных и оптовых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продаж.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628800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доработка 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интеграции с другими системами.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7672" t="40359" r="23626" b="22610"/>
          <a:stretch>
            <a:fillRect/>
          </a:stretch>
        </p:blipFill>
        <p:spPr bwMode="auto">
          <a:xfrm>
            <a:off x="1979712" y="3789040"/>
            <a:ext cx="555855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Выбора системы учета розничных и оптовых продаж. 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196752"/>
            <a:ext cx="8208912" cy="23042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анализа иерархий (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Саати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Шкала результата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сравнения пары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альтернатив:</a:t>
            </a:r>
          </a:p>
          <a:p>
            <a:r>
              <a:rPr lang="ru-RU" sz="2400" dirty="0" smtClean="0"/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 – равноценность;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умеренное превосходство;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сильное превосходство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395536" y="3212976"/>
            <a:ext cx="5400600" cy="5040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Таблица оценки важности критериев</a:t>
            </a: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важности критериев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/>
          <a:srcRect t="21170" r="37642" b="20613"/>
          <a:stretch>
            <a:fillRect/>
          </a:stretch>
        </p:blipFill>
        <p:spPr bwMode="auto">
          <a:xfrm>
            <a:off x="467544" y="1628800"/>
            <a:ext cx="820891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доработки под нужды организации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простота использования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 t="21727" r="13073" b="21105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простота интеграции с другими системами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 t="21727" r="13073" b="21105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 cstate="print"/>
          <a:srcRect t="21448" r="11821" b="19777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альтернатив по критериям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7944" t="45891" r="24460" b="16704"/>
          <a:stretch>
            <a:fillRect/>
          </a:stretch>
        </p:blipFill>
        <p:spPr bwMode="auto">
          <a:xfrm>
            <a:off x="467544" y="1628800"/>
            <a:ext cx="814827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функций 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3573016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Функция полезности: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«Турбо Бухгалтер» - 21.22%;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Предприятие» - 23.13%;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Бухгалтерия» - 8.39%;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Управление торговлей» - 47.27%.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 t="24234" r="16516" b="46731"/>
          <a:stretch>
            <a:fillRect/>
          </a:stretch>
        </p:blipFill>
        <p:spPr bwMode="auto">
          <a:xfrm>
            <a:off x="395536" y="1556792"/>
            <a:ext cx="828092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Анализ стоимости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программ и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функции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8498" t="38016" r="24460" b="41313"/>
          <a:stretch>
            <a:fillRect/>
          </a:stretch>
        </p:blipFill>
        <p:spPr bwMode="auto">
          <a:xfrm>
            <a:off x="395536" y="1484784"/>
            <a:ext cx="8280920" cy="2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Схема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организации и критерии выбора    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телефонии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Архитектура телеф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283668"/>
            <a:ext cx="4248472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412776"/>
            <a:ext cx="5040560" cy="273630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Критерии выбора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VoIP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- шлюза: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качество;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подключения более 10 рабочих телефонных мест;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переадресации и внутренних вызовов;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цена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5364088" y="1772816"/>
            <a:ext cx="3024336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Схема подключения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Целью данной выпускной квалификационной работы является проектирование и внедрение комплексной автоматизации магазина строительных материалов.</a:t>
            </a:r>
          </a:p>
          <a:p>
            <a:pPr marL="0" indent="449263"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Анализ автоматизации магазина строительных материалов.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Эскизное проектирование и выбор компонентов автоматизации магазина.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Проектирование системы автоматизации магазина.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Внедрение комплексной автоматизации магазина строительных материалов.</a:t>
            </a:r>
          </a:p>
          <a:p>
            <a:pPr marL="0" indent="261938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Цель и задачи выпускной квалификационной работы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Системы безопасности и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видеонаблюдения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56612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требования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 системе: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непрерывная круглосуточная работа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высокое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разрешение(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Full HD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): &gt; = 1280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1080;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угол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обзора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&gt; = 90</a:t>
            </a:r>
            <a:r>
              <a:rPr lang="ru-RU" sz="2400" baseline="30000" dirty="0" smtClean="0"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хранения видеоархива большого объема;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возможность переноса и дальнейшего просмотра информации из архива как в формате системы, так и 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других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полноэкранного вывода любой камеры при просмотре в режиме реального времени и просмотре видеоархива;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многократного цифрового увеличения изображения и обработки «кадра»;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Проектирование учетной системы.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Общие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требования к учетной системе: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сбор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первичных данных о деятельности компании и представление их в удобном для анализа виде;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управленческий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регламентированный учет;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документооборота;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планирование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прогнозирование;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бизнес-процессов;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доработка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использования;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интеграции с другими системами.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Автоматизирует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следующие направления хозяйственной деятельности: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отношениями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процессами продаж;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запасами;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закупками;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складом;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финансами;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анализ целевых показателей деятельности предприятия.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опт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16016" y="1412776"/>
            <a:ext cx="4232018" cy="516069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Упрощенная схема документооборота. Оптовые продажи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4392488" cy="439248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этапы: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поступление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товара от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поставщика;</a:t>
            </a:r>
            <a:endParaRPr lang="ru-RU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приемка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товара по качеству и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количеству;</a:t>
            </a:r>
            <a:endParaRPr lang="ru-RU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возврат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товара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поставщику;</a:t>
            </a:r>
            <a:endParaRPr lang="ru-RU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установка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цен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номенклатуры;</a:t>
            </a:r>
            <a:endParaRPr lang="ru-RU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перемещение товара на розничные склады;</a:t>
            </a:r>
            <a:endParaRPr lang="ru-RU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реализация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товаров и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розниц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32040" y="1412776"/>
            <a:ext cx="3830160" cy="518457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Упрощенная схема документооборота. </a:t>
            </a:r>
            <a:b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Розничные продажи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4392488" cy="41044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этапы: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п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оступление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товара с оптового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склада;</a:t>
            </a:r>
            <a:endParaRPr lang="ru-RU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приемка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товара по качеству и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количеству;</a:t>
            </a:r>
            <a:endParaRPr lang="ru-RU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возврат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товара на оптовый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склад;</a:t>
            </a:r>
            <a:endParaRPr lang="ru-RU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установка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цен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номенклатуры;</a:t>
            </a:r>
            <a:endParaRPr lang="ru-RU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реализация </a:t>
            </a: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товаров и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Основные цели и критерии внедрения автоматизированных систем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515719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работы 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эффективности работы;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спроса;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визуальный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контроль периметров и площади объекта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информативность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удобность пользования.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задач обеспечения безопасности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2348880"/>
            <a:ext cx="8208912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предупреждение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присечение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устранение угроз.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Внешние источники опасности: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криминальные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структуры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технический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персонал;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конкуренты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нутренние источники опасности: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персонал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организации;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вспомогательный персонал.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организации учета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Цели ведения учета: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учет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предоставление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полной информации;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предоставление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информации о состоянии и эффективности товарных запасов.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Схема </a:t>
            </a:r>
            <a:r>
              <a:rPr lang="ru-RU" sz="3200" dirty="0" smtClean="0">
                <a:solidFill>
                  <a:schemeClr val="bg1"/>
                </a:solidFill>
              </a:rPr>
              <a:t>структуры автоматизации учетной деятельности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" name="Рисунок 3" descr="Архитектура Компов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628800"/>
            <a:ext cx="554461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рограммные продукты учета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розничных и оптовых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продаж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Лидеры продуктов учета</a:t>
            </a:r>
            <a:r>
              <a:rPr lang="ru-RU" sz="32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Турбо Бухгалтер;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1С «Бухгалтер»;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«Управление торговлей»;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1С «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правление 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предприятием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232</TotalTime>
  <Words>819</Words>
  <Application>Microsoft Office PowerPoint</Application>
  <PresentationFormat>Экран (4:3)</PresentationFormat>
  <Paragraphs>158</Paragraphs>
  <Slides>22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Открытая</vt:lpstr>
      <vt:lpstr>Выпускная квалификационная работа  на тему:</vt:lpstr>
      <vt:lpstr>Цель и задачи выпускной квалификационной работы</vt:lpstr>
      <vt:lpstr>Упрощенная схема документооборота. Оптовые продажи</vt:lpstr>
      <vt:lpstr>Упрощенная схема документооборота.  Розничные продажи</vt:lpstr>
      <vt:lpstr>Основные цели и критерии внедрения автоматизированных систем</vt:lpstr>
      <vt:lpstr>Особенности задач обеспечения безопасности магазина</vt:lpstr>
      <vt:lpstr>Особенности организации учета магазина</vt:lpstr>
      <vt:lpstr>Схема структуры автоматизации учетной деятельности</vt:lpstr>
      <vt:lpstr>Программные продукты учета розничных и оптовых продаж.</vt:lpstr>
      <vt:lpstr>Критерии выбора системы учета розничных и оптовых продаж.</vt:lpstr>
      <vt:lpstr>Выбора системы учета розничных и оптовых продаж. </vt:lpstr>
      <vt:lpstr>Оценка важности критериев</vt:lpstr>
      <vt:lpstr>Оценка критерия доработки под нужды организации</vt:lpstr>
      <vt:lpstr>Оценка критерия простота использования</vt:lpstr>
      <vt:lpstr>Оценка критерия простота интеграции с другими системами</vt:lpstr>
      <vt:lpstr>Оценка альтернатив по критериям</vt:lpstr>
      <vt:lpstr>Оценка функций полезности</vt:lpstr>
      <vt:lpstr>Анализ стоимости программ и функции полезности</vt:lpstr>
      <vt:lpstr>Схема организации и критерии выбора     IP – телефонии</vt:lpstr>
      <vt:lpstr>Системы безопасности и видеонаблюдения</vt:lpstr>
      <vt:lpstr>Проектирование учетной системы.</vt:lpstr>
      <vt:lpstr>Система «1C: Управление торговлей»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«Комплексная автоматизаия магазина строительных материалов»</dc:title>
  <dc:creator>Пользователь Windows</dc:creator>
  <cp:lastModifiedBy>Пользователь Windows</cp:lastModifiedBy>
  <cp:revision>92</cp:revision>
  <dcterms:created xsi:type="dcterms:W3CDTF">2020-05-23T05:11:55Z</dcterms:created>
  <dcterms:modified xsi:type="dcterms:W3CDTF">2020-05-23T10:29:49Z</dcterms:modified>
</cp:coreProperties>
</file>