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Получаем следующие веса критериев: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31.51% (доработка под нужны компании);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58.92% (простота использования);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9.57% (простота интеграции с другими системами).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25.05.2020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ru-RU" sz="2100" noProof="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Ланских</a:t>
            </a: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В.Г., доцент кафедры САУ.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Оценка важности критериев</a:t>
            </a: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t="21170" r="37642" b="20613"/>
          <a:stretch>
            <a:fillRect/>
          </a:stretch>
        </p:blipFill>
        <p:spPr bwMode="auto">
          <a:xfrm>
            <a:off x="467544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доработки под нужды организации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использования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интеграции с другими системами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t="21448" r="11821" b="19777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альтернатив по критериям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944" t="45891" r="24460" b="16704"/>
          <a:stretch>
            <a:fillRect/>
          </a:stretch>
        </p:blipFill>
        <p:spPr bwMode="auto">
          <a:xfrm>
            <a:off x="467544" y="1628800"/>
            <a:ext cx="81482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системы телекоммуникации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412776"/>
            <a:ext cx="5112568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10 или более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484784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Проектирование системы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 безопасности и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Проектирование учетной системы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Ограничение прав на уровне записи (RLS)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Ограничение прав на уровне записи (RLS) применяется для ограничения следующих типов прав: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чтение;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добавление;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изменение;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удаление.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работа сервиса и качественная связь.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от поставщика;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поставщику;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перемещение товара на розничные склады;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3312368" cy="7200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Версии облачной АТС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29530" t="37652" r="23811" b="26911"/>
          <a:stretch>
            <a:fillRect/>
          </a:stretch>
        </p:blipFill>
        <p:spPr bwMode="auto">
          <a:xfrm>
            <a:off x="1835696" y="2060848"/>
            <a:ext cx="56886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/>
              <a:t>Алгоритмы работы распределения звонков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очереди;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нарастающей;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всем сразу;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равномерно.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</a:t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с оптового склада;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на оптовый склад;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персонал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информации о состоянии и эффективности товарных запасов.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учета:</a:t>
            </a:r>
            <a:endParaRPr lang="ru-RU" sz="32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638</TotalTime>
  <Words>1139</Words>
  <Application>Microsoft Office PowerPoint</Application>
  <PresentationFormat>Экран (4:3)</PresentationFormat>
  <Paragraphs>232</Paragraphs>
  <Slides>34</Slides>
  <Notes>28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 Оптовые продажи</vt:lpstr>
      <vt:lpstr>Упрощенная схема документооборота  Розничные продажи</vt:lpstr>
      <vt:lpstr>Основные цели и критерии внедрения автоматизированных систем</vt:lpstr>
      <vt:lpstr>Особенности задач обеспечения безопасности магазина</vt:lpstr>
      <vt:lpstr>Особенности организации учета магазина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важности критериев</vt:lpstr>
      <vt:lpstr>Оценка критерия доработки под нужды организации</vt:lpstr>
      <vt:lpstr>Оценка критерия простота использования</vt:lpstr>
      <vt:lpstr>Оценка критерия простота интеграции с другими системами</vt:lpstr>
      <vt:lpstr>Оценка альтернатив по критериям</vt:lpstr>
      <vt:lpstr>Оценка функций полезности</vt:lpstr>
      <vt:lpstr>Анализ стоимости программ и функции полезности</vt:lpstr>
      <vt:lpstr>Схема организации и критерии выбора     системы телекоммуникации</vt:lpstr>
      <vt:lpstr>Системы безопасности и видеонаблюдения</vt:lpstr>
      <vt:lpstr>Проектирование учетной системы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Система «1C: Управление торговлей» Ограничение прав на уровне записи (RLS) </vt:lpstr>
      <vt:lpstr>Проектирование системы IP-телефонии.</vt:lpstr>
      <vt:lpstr>Облачная АТС</vt:lpstr>
      <vt:lpstr>Облачная АТС</vt:lpstr>
      <vt:lpstr>Проектирование системы видеонаблюдения</vt:lpstr>
      <vt:lpstr>Проектирование системы видеонаблюдения.</vt:lpstr>
      <vt:lpstr>Проектирование системы видеонаблюдения.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FBI</cp:lastModifiedBy>
  <cp:revision>127</cp:revision>
  <dcterms:created xsi:type="dcterms:W3CDTF">2020-05-23T05:11:55Z</dcterms:created>
  <dcterms:modified xsi:type="dcterms:W3CDTF">2020-05-25T13:45:32Z</dcterms:modified>
</cp:coreProperties>
</file>