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2" r:id="rId7"/>
    <p:sldId id="276" r:id="rId8"/>
    <p:sldId id="261" r:id="rId9"/>
    <p:sldId id="275" r:id="rId10"/>
    <p:sldId id="27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2254" autoAdjust="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18" d="100"/>
          <a:sy n="118" d="100"/>
        </p:scale>
        <p:origin x="-1386" y="261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2198D-AA87-438E-AC3E-1AE87968A2F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C54AA-E9DE-4FB5-81A5-31822454A9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.ru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0%D0%B0%D1%82%D0%B8,_%D0%A2%D0%BE%D0%BC%D0%B0%D1%8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сети компании используется уже установленная система «1С: Управление торговлей» со специализацией под нужды организации, функция полезности которой из произведенного нами анализа равна 47.27%, что еще раз доказывает ее эффективность  перед исследуемыми аналогами.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Турбо бухгалтер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универсальная программа автоматизации бухгалтерского и управленческого учета, разработана </a:t>
            </a:r>
            <a:r>
              <a:rPr lang="ru-RU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Долгопрудненским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Исследовательским Центром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(г. Москва).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Одним из достоинств линейки является ее преемственность, упрощающая переход с одной версии на другую по мере развития торговой организации. Единый интерфейс, одинаковые структуры картотек и справочников, формы журналов и т.д.  делают программу наиболее удобной для пользователя. Единственное отличие только в функциональных возможностях.</a:t>
            </a:r>
          </a:p>
          <a:p>
            <a:r>
              <a:rPr lang="ru-RU" dirty="0" smtClean="0"/>
              <a:t>2.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 «1С: Бухгалтерия» - самая популярная бухгалтерская программа, способная вывести автоматизацию учета на качественно новый уровень. Удобный продукт и подключаемые к нему сервисы позволят эффективно выполнять задачи бухгалтерской службы любого бизнеса.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Система «1C: Управление торговлей»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в комплексе автоматизировать задачи оперативного и управленческого учета, анализа и планирования торговых операций, обеспечивая тем самым эффективное управление современным торговым предприятием.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Система «1С: Предприятие» -  включает в себя платформу и прикладные решения, разработанные на ее основе, для автоматизации деятельности организаций и частных лиц. Сама платформа не является программным продуктом для использования конечными пользователями, которые обычно работают с одним из многих прикладных решений (конфигураций), разработанных на данной платформе. Такой подход позволяет автоматизировать различные виды деятельности, используя единую технологическую платформу.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анализа иерархий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(МАИ) — математический инструмент системного подхода к сложным проблемам принятия решений. Этот метод разработан американским математиком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Томасом Л.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Саати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Получаем следующие веса критериев: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31.51% (доработка под нужны компании);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58.92% (простота использования);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9.57% (простота интеграции с другими системами).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b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тему: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«Комплексная автоматизация магазина строительных материалов» </a:t>
            </a:r>
            <a:endParaRPr lang="ru-RU" sz="32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9512" y="5442272"/>
            <a:ext cx="7772400" cy="1415728"/>
          </a:xfrm>
          <a:prstGeom prst="rect">
            <a:avLst/>
          </a:prstGeom>
        </p:spPr>
        <p:txBody>
          <a:bodyPr vert="horz" lIns="45720" rIns="45720">
            <a:normAutofit fontScale="85000" lnSpcReduction="2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Выполнил: Плясунов М.И.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Студент группы УТб 5301-01-20.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sz="2100" noProof="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Ланских</a:t>
            </a: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В.Г., доцент кафедры САУ.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Киров 2020</a:t>
            </a: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Схема организации и критерии выбора     системы телекоммуникации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Архитектура телеф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16832"/>
            <a:ext cx="4248472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412776"/>
            <a:ext cx="5112568" cy="273630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 и качество;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подключения 10 или более рабочих телефонных мест;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 переадресации и внутренних вызовов;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цена.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5364088" y="1484784"/>
            <a:ext cx="302433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Схема подключения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Схема структуры автоматизации учетной деятельности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Рисунок 3" descr="Архитектура Компов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628800"/>
            <a:ext cx="554461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Программные продукты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Лидеры продуктов учета:</a:t>
            </a:r>
            <a:endParaRPr lang="ru-RU" sz="3200" b="1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Турбо Бухгалтер;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«Бухгалтер»;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«Управление торговлей»;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Управление предприятием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Критерии выбора системы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628800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7672" t="40359" r="23626" b="22610"/>
          <a:stretch>
            <a:fillRect/>
          </a:stretch>
        </p:blipFill>
        <p:spPr bwMode="auto">
          <a:xfrm>
            <a:off x="1979712" y="3789040"/>
            <a:ext cx="555855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Выбора системы учета розничных и оптовых продаж.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196752"/>
            <a:ext cx="8208912" cy="23042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Метод анализа иерархий 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Саати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Шкала результата сравнения пары альтернатив:</a:t>
            </a:r>
          </a:p>
          <a:p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– равноценность;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2 – умеренное превосходство;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5 – сильное превосходство;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395536" y="3212976"/>
            <a:ext cx="5400600" cy="5040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Таблица оценки важности критериев</a:t>
            </a: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Оценка важности критериев</a:t>
            </a:r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rcRect t="21170" r="37642" b="20613"/>
          <a:stretch>
            <a:fillRect/>
          </a:stretch>
        </p:blipFill>
        <p:spPr bwMode="auto">
          <a:xfrm>
            <a:off x="467544" y="1628800"/>
            <a:ext cx="82089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доработки под нужды организации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простота использования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простота интеграции с другими системами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 t="21448" r="11821" b="19777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альтернатив по критериям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7944" t="45891" r="24460" b="16704"/>
          <a:stretch>
            <a:fillRect/>
          </a:stretch>
        </p:blipFill>
        <p:spPr bwMode="auto">
          <a:xfrm>
            <a:off x="467544" y="1628800"/>
            <a:ext cx="814827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Целью данной выпускной квалификационной работы является проектирование и внедрение комплексной автоматизации магазина строительных материалов.</a:t>
            </a:r>
          </a:p>
          <a:p>
            <a:pPr marL="0" indent="449263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Анализ автоматизации магазина строительных материалов;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Эскизное проектирование и выбор компонентов автоматизации магазина;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Проектирование систем автоматизации магазина;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Внедрение комплексной автоматизации магазина строительных материалов.</a:t>
            </a:r>
          </a:p>
          <a:p>
            <a:pPr marL="0" indent="261938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и задачи выпускной квалификационной работы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функций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3573016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Функция полезности: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«Турбо Бухгалтер» - 21.22%;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Предприятие» - 23.13%;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Бухгалтерия» - 8.39%;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Управление торговлей» - 47.27%.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 t="24234" r="16516" b="46731"/>
          <a:stretch>
            <a:fillRect/>
          </a:stretch>
        </p:blipFill>
        <p:spPr bwMode="auto">
          <a:xfrm>
            <a:off x="395536" y="1556792"/>
            <a:ext cx="828092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Анализ стоимости программ и функции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8498" t="38016" r="24460" b="41313"/>
          <a:stretch>
            <a:fillRect/>
          </a:stretch>
        </p:blipFill>
        <p:spPr bwMode="auto">
          <a:xfrm>
            <a:off x="395536" y="1484784"/>
            <a:ext cx="8280920" cy="2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Автоматизирует следующие направления хозяйственной деятельности: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отношениями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процессами продаж;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запасами;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закупками;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складом;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финансами;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и анализ целевых показателей деятельности предприятия.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Конфигурация 1С «Управление торговлей» включает в себя: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справочники;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документы;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журналы;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отчеты.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Справочники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справочники: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контрагенты;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номенклатура.</a:t>
            </a:r>
          </a:p>
          <a:p>
            <a:pPr lvl="0"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Контрагенты: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покупатели;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поставщики.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Документы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документы 1С «Управление торговлей»: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заказ покупателя;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счет-фактура;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реализация товаров и услуг;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финансовые документы.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Журналы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Журналы документов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это прикладные объекты конфигурации, предназначенные для просмотра документов разных типов. 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Отчеты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424847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отчеты: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цен;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оценка рентабельности продажи;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состояние выполнения;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причины отмены заказов;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ведомость расчетов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динамика просроченной задолженности клиентов;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платежная дисциплина клиента;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задолженность клиентов по срокам.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Ограничение прав на уровне записи (RLS)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Ограничение прав на уровне записи (RLS) применяется для ограничения следующих типов прав: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чтение;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добавление;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изменение;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удаление.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IP-телефонии.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124744"/>
            <a:ext cx="8280920" cy="446449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Система позволяет решить следующие задачи: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организация единой телефонной сети для сотрудников, работающих удалено;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качества общения менеджеров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сокращение числа пропущенных звонков;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затрат на связь за счет экономии на переговорах внутри компании, по России и миру;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надежная работа сервиса и качественная связь.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опт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412776"/>
            <a:ext cx="4232018" cy="516069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 Оптовые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39248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от поставщика;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поставщику;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перемещение товара на розничные склады;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Облачная АТС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3312368" cy="7200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Версии облачной АТС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 l="29530" t="37652" r="23811" b="26911"/>
          <a:stretch>
            <a:fillRect/>
          </a:stretch>
        </p:blipFill>
        <p:spPr bwMode="auto">
          <a:xfrm>
            <a:off x="1835696" y="2060848"/>
            <a:ext cx="56886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Облачная АТС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/>
              <a:t>Алгоритмы работы распределения звонков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 очереди;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 нарастающей;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всем сразу;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равномерно.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1484784"/>
            <a:ext cx="108012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l="15703" t="7193" r="16226"/>
          <a:stretch>
            <a:fillRect/>
          </a:stretch>
        </p:blipFill>
        <p:spPr bwMode="auto">
          <a:xfrm>
            <a:off x="467544" y="1991225"/>
            <a:ext cx="1800200" cy="39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 l="9357" r="22041" b="3165"/>
          <a:stretch>
            <a:fillRect/>
          </a:stretch>
        </p:blipFill>
        <p:spPr bwMode="auto">
          <a:xfrm>
            <a:off x="2302237" y="1988840"/>
            <a:ext cx="1837715" cy="396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 l="4231" t="6783" r="4588" b="7753"/>
          <a:stretch>
            <a:fillRect/>
          </a:stretch>
        </p:blipFill>
        <p:spPr bwMode="auto">
          <a:xfrm>
            <a:off x="4215621" y="2258913"/>
            <a:ext cx="4460835" cy="31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2"/>
          <p:cNvSpPr txBox="1">
            <a:spLocks/>
          </p:cNvSpPr>
          <p:nvPr/>
        </p:nvSpPr>
        <p:spPr>
          <a:xfrm>
            <a:off x="2843808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2"/>
          <p:cNvSpPr txBox="1">
            <a:spLocks/>
          </p:cNvSpPr>
          <p:nvPr/>
        </p:nvSpPr>
        <p:spPr>
          <a:xfrm>
            <a:off x="5940152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3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516216" y="6093296"/>
            <a:ext cx="266429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Торговые залы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4932040" y="6093296"/>
            <a:ext cx="396044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Прилегающая территория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 l="7071" t="20142" r="4828"/>
          <a:stretch>
            <a:fillRect/>
          </a:stretch>
        </p:blipFill>
        <p:spPr bwMode="auto">
          <a:xfrm>
            <a:off x="1817808" y="1636073"/>
            <a:ext cx="5346480" cy="416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3"/>
            <a:ext cx="4680520" cy="471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Посты операторов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розниц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2040" y="1412776"/>
            <a:ext cx="3830160" cy="518457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 </a:t>
            </a:r>
            <a:b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Розничные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1044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с оптового склада;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на оптовый склад;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цели и критерии внедрения автоматизированных систем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515719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работы 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эффективности работы;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спроса;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визуальный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контроль периметров и площади объекта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информативность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удобность пользования.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организации учета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Цели ведения учета: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учет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полной информации;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организации учета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Общие требования к учетной системе: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сбор первичных данных о деятельности компании и представление их в удобном для анализа виде;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документооборота;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планирование и прогнозирование;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бизнес-процессов;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задач обеспечения безопасности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2348880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предупреждение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присечение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устранение угроз.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Внешние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криминальные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структуры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технический персонал;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конкуренты.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Внутренние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персонал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вспомогательный персонал.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задач обеспечения безопасности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56612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требования к системе: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непрерывная круглосуточная работа;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высокое разрешение(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 HD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): &gt; = 1280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1080;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угол обзора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&gt; = 90</a:t>
            </a:r>
            <a:r>
              <a:rPr lang="ru-RU" sz="2400" baseline="30000" dirty="0" smtClean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хранения видеоархива большого объема;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переноса и дальнейшего просмотра информации из архива как в формате системы, так и в других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полноэкранного вывода любой камеры при просмотре в режиме реального времени и просмотре видеоархива;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многократного цифрового увеличения изображения и обработки «кадра»;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757</TotalTime>
  <Words>1131</Words>
  <Application>Microsoft Office PowerPoint</Application>
  <PresentationFormat>Экран (4:3)</PresentationFormat>
  <Paragraphs>231</Paragraphs>
  <Slides>34</Slides>
  <Notes>28</Notes>
  <HiddenSlides>6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Открытая</vt:lpstr>
      <vt:lpstr>Выпускная квалификационная работа  на тему:</vt:lpstr>
      <vt:lpstr>Цель и задачи выпускной квалификационной работы</vt:lpstr>
      <vt:lpstr>Упрощенная схема документооборота Оптовые продажи</vt:lpstr>
      <vt:lpstr>Упрощенная схема документооборота  Розничные продажи</vt:lpstr>
      <vt:lpstr>Основные цели и критерии внедрения автоматизированных систем</vt:lpstr>
      <vt:lpstr>Особенности организации учета магазина</vt:lpstr>
      <vt:lpstr>Особенности организации учета магазина</vt:lpstr>
      <vt:lpstr>Особенности задач обеспечения безопасности магазина</vt:lpstr>
      <vt:lpstr>Особенности задач обеспечения безопасности магазина</vt:lpstr>
      <vt:lpstr>Схема организации и критерии выбора     системы телекоммуникации</vt:lpstr>
      <vt:lpstr>Схема структуры автоматизации учетной деятельности</vt:lpstr>
      <vt:lpstr>Программные продукты учета розничных и оптовых продаж.</vt:lpstr>
      <vt:lpstr>Критерии выбора системы учета розничных и оптовых продаж.</vt:lpstr>
      <vt:lpstr>Выбора системы учета розничных и оптовых продаж. </vt:lpstr>
      <vt:lpstr>Оценка важности критериев</vt:lpstr>
      <vt:lpstr>Оценка критерия доработки под нужды организации</vt:lpstr>
      <vt:lpstr>Оценка критерия простота использования</vt:lpstr>
      <vt:lpstr>Оценка критерия простота интеграции с другими системами</vt:lpstr>
      <vt:lpstr>Оценка альтернатив по критериям</vt:lpstr>
      <vt:lpstr>Оценка функций полезности</vt:lpstr>
      <vt:lpstr>Анализ стоимости программ и функции полезности</vt:lpstr>
      <vt:lpstr>Система «1C: Управление торговлей»</vt:lpstr>
      <vt:lpstr>Система «1C: Управление торговлей»</vt:lpstr>
      <vt:lpstr>Система «1C: Управление торговлей» Справочники</vt:lpstr>
      <vt:lpstr>Система «1C: Управление торговлей» Документы</vt:lpstr>
      <vt:lpstr>Система «1C: Управление торговлей» Журналы</vt:lpstr>
      <vt:lpstr>Система «1C: Управление торговлей» Отчеты</vt:lpstr>
      <vt:lpstr>Система «1C: Управление торговлей» Ограничение прав на уровне записи (RLS) </vt:lpstr>
      <vt:lpstr>Проектирование системы IP-телефонии.</vt:lpstr>
      <vt:lpstr>Облачная АТС</vt:lpstr>
      <vt:lpstr>Облачная АТС</vt:lpstr>
      <vt:lpstr>Проектирование системы видеонаблюдения</vt:lpstr>
      <vt:lpstr>Проектирование системы видеонаблюдения.</vt:lpstr>
      <vt:lpstr>Проектирование системы видеонаблюдения.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«Комплексная автоматизаия магазина строительных материалов»</dc:title>
  <dc:creator>Пользователь Windows</dc:creator>
  <cp:lastModifiedBy>Пользователь Windows</cp:lastModifiedBy>
  <cp:revision>140</cp:revision>
  <dcterms:created xsi:type="dcterms:W3CDTF">2020-05-23T05:11:55Z</dcterms:created>
  <dcterms:modified xsi:type="dcterms:W3CDTF">2020-06-23T08:11:55Z</dcterms:modified>
</cp:coreProperties>
</file>