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B0743B-83F9-40BF-8B91-6A1CA454B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A94B35E-E83C-4B33-AEBB-E7FE7CC7A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EF3BDC-15A5-40C9-B037-F19AD10E7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5726-41C9-481C-A7F7-D4D5D1514B93}" type="datetimeFigureOut">
              <a:rPr lang="fr-FR" smtClean="0"/>
              <a:t>09/03/2020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4A9D6F-F51E-418A-87DE-B6EF31FAF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8D0001-A452-4CC0-882F-68833439D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3EA97-F2BE-4918-BBED-75F927DF7C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4327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E3B9EB-501D-44C5-99D7-8B53A34B1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498F336-BBE5-4EF9-857C-48152B4C3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E414CF-F1D0-451F-8374-6F19830C5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5726-41C9-481C-A7F7-D4D5D1514B93}" type="datetimeFigureOut">
              <a:rPr lang="fr-FR" smtClean="0"/>
              <a:t>09/03/2020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7B0927-6BC9-4F56-90BC-719B172D4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B6964F-96C6-40A4-8BCD-50A0DFC2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3EA97-F2BE-4918-BBED-75F927DF7C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0386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A597F66-BEF8-4679-8F83-3773C2F01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29AC634-636E-4B63-9281-DEBAD7114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E7CA92-BDD7-4A34-A218-E25F3939A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5726-41C9-481C-A7F7-D4D5D1514B93}" type="datetimeFigureOut">
              <a:rPr lang="fr-FR" smtClean="0"/>
              <a:t>09/03/2020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6B910D-B812-40AB-A37C-336E9271F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47DECE-20E4-4559-90BB-F7D8C9791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3EA97-F2BE-4918-BBED-75F927DF7C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5371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9E4E31-E1A5-4E83-B646-197AC3D23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4DA602-DF74-4CCA-B7AC-BD9044CCC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45B2D0-22D1-48AF-88AA-FE6A56E20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5726-41C9-481C-A7F7-D4D5D1514B93}" type="datetimeFigureOut">
              <a:rPr lang="fr-FR" smtClean="0"/>
              <a:t>09/03/2020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ABEF14-65BA-4471-B472-167100380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D09A6A-1782-4080-A2A7-591E64A0A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3EA97-F2BE-4918-BBED-75F927DF7C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93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9DE9DA-F810-4B92-9465-999359E07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550DB1-85EF-4DEE-9E27-9F9A17A55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CE1F95-0D78-474A-8014-459DEF670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5726-41C9-481C-A7F7-D4D5D1514B93}" type="datetimeFigureOut">
              <a:rPr lang="fr-FR" smtClean="0"/>
              <a:t>09/03/2020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7AD590-4D37-4E8C-A7F3-E6F77623F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DB2A69-8D36-4899-A87C-62AE0BCB9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3EA97-F2BE-4918-BBED-75F927DF7C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0820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A45615-94D9-4A55-9682-33D18E1B7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AACC76-E3A0-43EA-A7C0-B210480033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4C05F4B-7EC3-45E9-89C8-2BDD9E192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D4C7B1-B0FA-4C9D-927B-C0637AD26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5726-41C9-481C-A7F7-D4D5D1514B93}" type="datetimeFigureOut">
              <a:rPr lang="fr-FR" smtClean="0"/>
              <a:t>09/03/2020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11EF5C5-3F9C-451D-993A-B58E91A84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5A55EB-20E4-4A30-8A7C-44DCD5774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3EA97-F2BE-4918-BBED-75F927DF7C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2970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F83A94-F552-4209-8AEE-B806BCA35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2A4718-ED70-45F7-AB26-DB835BBF3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3AF184-BF75-406D-8307-88ED67DE3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230B2B6-1787-4FA7-A6C0-9BE47D6E1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241AAE7-C72F-43DD-8F12-89496CD8CC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79AE2E3-0A4A-49EB-9EDA-E79917508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5726-41C9-481C-A7F7-D4D5D1514B93}" type="datetimeFigureOut">
              <a:rPr lang="fr-FR" smtClean="0"/>
              <a:t>09/03/2020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C64866C-9FD6-46FC-9B6C-21DFE7E36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4F6C97D-FD39-4F36-A73B-B604750BA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3EA97-F2BE-4918-BBED-75F927DF7C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1265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01D4B5-31A3-49F4-94D6-79EA04F17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28A08E2-9B77-4D32-9750-9B3C624EE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5726-41C9-481C-A7F7-D4D5D1514B93}" type="datetimeFigureOut">
              <a:rPr lang="fr-FR" smtClean="0"/>
              <a:t>09/03/2020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ADAF808-FCEE-4DF5-81D4-0CBAE8AB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E79F03A-2CA6-4B60-A673-DA0CD6375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3EA97-F2BE-4918-BBED-75F927DF7C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248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41ACC45-D08F-4206-A3B0-15367EA9D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5726-41C9-481C-A7F7-D4D5D1514B93}" type="datetimeFigureOut">
              <a:rPr lang="fr-FR" smtClean="0"/>
              <a:t>09/03/2020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8A838DF-B477-49A2-B017-77D7C819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89C65AE-27A1-40CA-86B9-05081AC9F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3EA97-F2BE-4918-BBED-75F927DF7C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4319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A80E03-44BA-4519-B8C0-DAA5EDEBA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8D7C75-DD0C-438C-B57E-219FBEED9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05E58C8-685D-47A7-A79C-AD94C639A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C22AD78-D1F4-462B-8A75-FFB66AE35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5726-41C9-481C-A7F7-D4D5D1514B93}" type="datetimeFigureOut">
              <a:rPr lang="fr-FR" smtClean="0"/>
              <a:t>09/03/2020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6F9DDF6-5F00-4165-9F2F-6FED7D43A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684DF5B-6069-4619-8C59-BEAB0E460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3EA97-F2BE-4918-BBED-75F927DF7C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5622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FD0A19-83A6-4760-9C95-319AA456A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ACEE8C7-DD82-419E-B45E-BE65DF14FE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ECE3097-212F-47D9-8639-31710DEF9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A48EAC-538C-4ACB-B5B3-853C573F9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5726-41C9-481C-A7F7-D4D5D1514B93}" type="datetimeFigureOut">
              <a:rPr lang="fr-FR" smtClean="0"/>
              <a:t>09/03/2020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7D01AF4-CC3E-4490-B1CD-87C0B7F05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7183BB-B209-43C9-9E32-866D0A466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3EA97-F2BE-4918-BBED-75F927DF7C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217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D68A1E7-688F-4165-A26E-1AAF3DDE4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5A502D-E8F6-4DB2-8B06-8419EA8F2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57BA80-8C97-45AA-8826-DA3B2F6826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95726-41C9-481C-A7F7-D4D5D1514B93}" type="datetimeFigureOut">
              <a:rPr lang="fr-FR" smtClean="0"/>
              <a:t>09/03/2020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5A19CF-84CA-4648-A4EF-8DB66C607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9C5DC1-E5B9-4FE2-81E1-F86740B78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3EA97-F2BE-4918-BBED-75F927DF7C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127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Ellipse 181">
            <a:extLst>
              <a:ext uri="{FF2B5EF4-FFF2-40B4-BE49-F238E27FC236}">
                <a16:creationId xmlns:a16="http://schemas.microsoft.com/office/drawing/2014/main" id="{7837E114-CCE1-41F5-9BF6-A72B448C5657}"/>
              </a:ext>
            </a:extLst>
          </p:cNvPr>
          <p:cNvSpPr/>
          <p:nvPr/>
        </p:nvSpPr>
        <p:spPr>
          <a:xfrm rot="1053441">
            <a:off x="8236173" y="1973217"/>
            <a:ext cx="1685026" cy="9925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/>
              <a:t>appartient à</a:t>
            </a:r>
          </a:p>
        </p:txBody>
      </p:sp>
      <p:sp>
        <p:nvSpPr>
          <p:cNvPr id="173" name="Ellipse 172">
            <a:extLst>
              <a:ext uri="{FF2B5EF4-FFF2-40B4-BE49-F238E27FC236}">
                <a16:creationId xmlns:a16="http://schemas.microsoft.com/office/drawing/2014/main" id="{96AA3F16-C66B-415C-8418-885354B7E35E}"/>
              </a:ext>
            </a:extLst>
          </p:cNvPr>
          <p:cNvSpPr/>
          <p:nvPr/>
        </p:nvSpPr>
        <p:spPr>
          <a:xfrm rot="900000">
            <a:off x="2089780" y="3894560"/>
            <a:ext cx="2265867" cy="9925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/>
              <a:t>propose</a:t>
            </a:r>
          </a:p>
        </p:txBody>
      </p:sp>
      <p:sp>
        <p:nvSpPr>
          <p:cNvPr id="168" name="Ellipse 167">
            <a:extLst>
              <a:ext uri="{FF2B5EF4-FFF2-40B4-BE49-F238E27FC236}">
                <a16:creationId xmlns:a16="http://schemas.microsoft.com/office/drawing/2014/main" id="{997971DB-3F60-406E-A0FE-9033C2F5332D}"/>
              </a:ext>
            </a:extLst>
          </p:cNvPr>
          <p:cNvSpPr/>
          <p:nvPr/>
        </p:nvSpPr>
        <p:spPr>
          <a:xfrm rot="184468">
            <a:off x="2594999" y="1497249"/>
            <a:ext cx="2265867" cy="9925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/>
              <a:t>propose</a:t>
            </a:r>
          </a:p>
        </p:txBody>
      </p:sp>
      <p:sp>
        <p:nvSpPr>
          <p:cNvPr id="154" name="Ellipse 153">
            <a:extLst>
              <a:ext uri="{FF2B5EF4-FFF2-40B4-BE49-F238E27FC236}">
                <a16:creationId xmlns:a16="http://schemas.microsoft.com/office/drawing/2014/main" id="{A0BBBF01-B05B-4EA6-9F70-AC617CBCE03A}"/>
              </a:ext>
            </a:extLst>
          </p:cNvPr>
          <p:cNvSpPr/>
          <p:nvPr/>
        </p:nvSpPr>
        <p:spPr>
          <a:xfrm rot="224883">
            <a:off x="7669431" y="4269362"/>
            <a:ext cx="1685026" cy="9925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200" dirty="0"/>
              <a:t>appartient à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16DF80-4055-4539-A1DF-C91E559E98FF}"/>
              </a:ext>
            </a:extLst>
          </p:cNvPr>
          <p:cNvSpPr/>
          <p:nvPr/>
        </p:nvSpPr>
        <p:spPr>
          <a:xfrm>
            <a:off x="506906" y="997259"/>
            <a:ext cx="1639019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/>
              <a:t>Utilisateur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u="sng" dirty="0"/>
              <a:t>login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err="1"/>
              <a:t>mdp</a:t>
            </a:r>
            <a:endParaRPr lang="fr-F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email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75B559-D39C-4B7E-86C7-864745DE2322}"/>
              </a:ext>
            </a:extLst>
          </p:cNvPr>
          <p:cNvSpPr/>
          <p:nvPr/>
        </p:nvSpPr>
        <p:spPr>
          <a:xfrm>
            <a:off x="5276489" y="3765429"/>
            <a:ext cx="1639019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/>
              <a:t>Stage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u="sng" dirty="0"/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nom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description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err="1"/>
              <a:t>recompense</a:t>
            </a:r>
            <a:endParaRPr lang="fr-FR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D77285-AB5B-4466-87DD-5F60143ACCA3}"/>
              </a:ext>
            </a:extLst>
          </p:cNvPr>
          <p:cNvSpPr/>
          <p:nvPr/>
        </p:nvSpPr>
        <p:spPr>
          <a:xfrm>
            <a:off x="5794073" y="1263771"/>
            <a:ext cx="1639019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/>
              <a:t>Stagiaire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u="sng" dirty="0"/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nom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err="1"/>
              <a:t>prenom</a:t>
            </a:r>
            <a:endParaRPr lang="fr-F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err="1"/>
              <a:t>resume</a:t>
            </a:r>
            <a:endParaRPr lang="fr-F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photo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qualifications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DA13A0-2703-4D47-BF7E-B7E17A41C405}"/>
              </a:ext>
            </a:extLst>
          </p:cNvPr>
          <p:cNvSpPr/>
          <p:nvPr/>
        </p:nvSpPr>
        <p:spPr>
          <a:xfrm>
            <a:off x="10357447" y="4170871"/>
            <a:ext cx="1639019" cy="1828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 err="1"/>
              <a:t>Categorie</a:t>
            </a:r>
            <a:endParaRPr lang="fr-F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u="sng" dirty="0"/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nom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question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dirty="0"/>
          </a:p>
        </p:txBody>
      </p:sp>
      <p:cxnSp>
        <p:nvCxnSpPr>
          <p:cNvPr id="13" name="Connecteur : en angle 12">
            <a:extLst>
              <a:ext uri="{FF2B5EF4-FFF2-40B4-BE49-F238E27FC236}">
                <a16:creationId xmlns:a16="http://schemas.microsoft.com/office/drawing/2014/main" id="{6E433060-0E0E-4C93-A4E5-190002784CBD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0800000">
            <a:off x="6915509" y="4679829"/>
            <a:ext cx="3441939" cy="405442"/>
          </a:xfrm>
          <a:prstGeom prst="curvedConnector3">
            <a:avLst>
              <a:gd name="adj1" fmla="val 1967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 : en angle 16">
            <a:extLst>
              <a:ext uri="{FF2B5EF4-FFF2-40B4-BE49-F238E27FC236}">
                <a16:creationId xmlns:a16="http://schemas.microsoft.com/office/drawing/2014/main" id="{6F9C06B5-9AAF-4C4C-A227-C2BD7B023B0C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2145925" y="1911659"/>
            <a:ext cx="3648148" cy="266512"/>
          </a:xfrm>
          <a:prstGeom prst="curvedConnector3">
            <a:avLst>
              <a:gd name="adj1" fmla="val 8003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 : en angle 18">
            <a:extLst>
              <a:ext uri="{FF2B5EF4-FFF2-40B4-BE49-F238E27FC236}">
                <a16:creationId xmlns:a16="http://schemas.microsoft.com/office/drawing/2014/main" id="{D6BA2B6A-31CA-44CE-81D4-536AEB409DE5}"/>
              </a:ext>
            </a:extLst>
          </p:cNvPr>
          <p:cNvCxnSpPr>
            <a:cxnSpLocks/>
            <a:stCxn id="10" idx="3"/>
            <a:endCxn id="11" idx="0"/>
          </p:cNvCxnSpPr>
          <p:nvPr/>
        </p:nvCxnSpPr>
        <p:spPr>
          <a:xfrm>
            <a:off x="7433092" y="2178171"/>
            <a:ext cx="3743865" cy="1992700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eur : en angle 62">
            <a:extLst>
              <a:ext uri="{FF2B5EF4-FFF2-40B4-BE49-F238E27FC236}">
                <a16:creationId xmlns:a16="http://schemas.microsoft.com/office/drawing/2014/main" id="{FFC3E382-F792-49D8-BA20-784933FA8D45}"/>
              </a:ext>
            </a:extLst>
          </p:cNvPr>
          <p:cNvCxnSpPr>
            <a:cxnSpLocks/>
            <a:stCxn id="4" idx="2"/>
            <a:endCxn id="8" idx="1"/>
          </p:cNvCxnSpPr>
          <p:nvPr/>
        </p:nvCxnSpPr>
        <p:spPr>
          <a:xfrm rot="16200000" flipH="1">
            <a:off x="2374567" y="1777907"/>
            <a:ext cx="1853770" cy="3950073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ZoneTexte 184">
            <a:extLst>
              <a:ext uri="{FF2B5EF4-FFF2-40B4-BE49-F238E27FC236}">
                <a16:creationId xmlns:a16="http://schemas.microsoft.com/office/drawing/2014/main" id="{23B263A4-1DF0-42A1-AF80-D17B92CAD55F}"/>
              </a:ext>
            </a:extLst>
          </p:cNvPr>
          <p:cNvSpPr txBox="1"/>
          <p:nvPr/>
        </p:nvSpPr>
        <p:spPr>
          <a:xfrm>
            <a:off x="7433091" y="1808838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1,n</a:t>
            </a:r>
          </a:p>
        </p:txBody>
      </p:sp>
      <p:sp>
        <p:nvSpPr>
          <p:cNvPr id="186" name="ZoneTexte 185">
            <a:extLst>
              <a:ext uri="{FF2B5EF4-FFF2-40B4-BE49-F238E27FC236}">
                <a16:creationId xmlns:a16="http://schemas.microsoft.com/office/drawing/2014/main" id="{D3BCBD45-4631-4E95-B228-2255BDC6A007}"/>
              </a:ext>
            </a:extLst>
          </p:cNvPr>
          <p:cNvSpPr txBox="1"/>
          <p:nvPr/>
        </p:nvSpPr>
        <p:spPr>
          <a:xfrm>
            <a:off x="11176956" y="3801539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0,n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BFC72896-3A94-4A88-9C6A-C538F61C9E29}"/>
              </a:ext>
            </a:extLst>
          </p:cNvPr>
          <p:cNvSpPr txBox="1"/>
          <p:nvPr/>
        </p:nvSpPr>
        <p:spPr>
          <a:xfrm>
            <a:off x="9876227" y="508527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0,n</a:t>
            </a:r>
          </a:p>
        </p:txBody>
      </p:sp>
      <p:sp>
        <p:nvSpPr>
          <p:cNvPr id="190" name="ZoneTexte 189">
            <a:extLst>
              <a:ext uri="{FF2B5EF4-FFF2-40B4-BE49-F238E27FC236}">
                <a16:creationId xmlns:a16="http://schemas.microsoft.com/office/drawing/2014/main" id="{1A96CDBB-0CF8-4143-9D4B-A1A220AA5374}"/>
              </a:ext>
            </a:extLst>
          </p:cNvPr>
          <p:cNvSpPr txBox="1"/>
          <p:nvPr/>
        </p:nvSpPr>
        <p:spPr>
          <a:xfrm>
            <a:off x="6915506" y="4310497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1,n</a:t>
            </a:r>
          </a:p>
        </p:txBody>
      </p:sp>
      <p:sp>
        <p:nvSpPr>
          <p:cNvPr id="191" name="ZoneTexte 190">
            <a:extLst>
              <a:ext uri="{FF2B5EF4-FFF2-40B4-BE49-F238E27FC236}">
                <a16:creationId xmlns:a16="http://schemas.microsoft.com/office/drawing/2014/main" id="{1CFBF4D2-75F9-4813-8320-0B9CD1BAF5E5}"/>
              </a:ext>
            </a:extLst>
          </p:cNvPr>
          <p:cNvSpPr txBox="1"/>
          <p:nvPr/>
        </p:nvSpPr>
        <p:spPr>
          <a:xfrm>
            <a:off x="5312370" y="1821539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1,1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04CCCBDC-D582-4FDA-9E01-FF711B9AE4C7}"/>
              </a:ext>
            </a:extLst>
          </p:cNvPr>
          <p:cNvSpPr txBox="1"/>
          <p:nvPr/>
        </p:nvSpPr>
        <p:spPr>
          <a:xfrm>
            <a:off x="4795267" y="4679959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1,1</a:t>
            </a:r>
          </a:p>
        </p:txBody>
      </p:sp>
      <p:sp>
        <p:nvSpPr>
          <p:cNvPr id="193" name="ZoneTexte 192">
            <a:extLst>
              <a:ext uri="{FF2B5EF4-FFF2-40B4-BE49-F238E27FC236}">
                <a16:creationId xmlns:a16="http://schemas.microsoft.com/office/drawing/2014/main" id="{A4DEF12C-1A8E-4981-A077-84CB1240BDAA}"/>
              </a:ext>
            </a:extLst>
          </p:cNvPr>
          <p:cNvSpPr txBox="1"/>
          <p:nvPr/>
        </p:nvSpPr>
        <p:spPr>
          <a:xfrm>
            <a:off x="845193" y="2827428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0,n</a:t>
            </a: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259B72E6-78DE-497A-A64A-5525E7282159}"/>
              </a:ext>
            </a:extLst>
          </p:cNvPr>
          <p:cNvSpPr txBox="1"/>
          <p:nvPr/>
        </p:nvSpPr>
        <p:spPr>
          <a:xfrm>
            <a:off x="2143976" y="1918009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0,1</a:t>
            </a:r>
          </a:p>
        </p:txBody>
      </p:sp>
    </p:spTree>
    <p:extLst>
      <p:ext uri="{BB962C8B-B14F-4D97-AF65-F5344CB8AC3E}">
        <p14:creationId xmlns:p14="http://schemas.microsoft.com/office/powerpoint/2010/main" val="36765051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t"/>
      <a:lstStyle>
        <a:defPPr algn="ctr">
          <a:defRPr dirty="0" smtClean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45</Words>
  <Application>Microsoft Office PowerPoint</Application>
  <PresentationFormat>Grand écran</PresentationFormat>
  <Paragraphs>33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Garnier</dc:creator>
  <cp:lastModifiedBy>Thomas Garnier</cp:lastModifiedBy>
  <cp:revision>11</cp:revision>
  <dcterms:created xsi:type="dcterms:W3CDTF">2020-03-09T07:46:12Z</dcterms:created>
  <dcterms:modified xsi:type="dcterms:W3CDTF">2020-03-09T10:18:42Z</dcterms:modified>
</cp:coreProperties>
</file>