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695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49" autoAdjust="0"/>
    <p:restoredTop sz="99135" autoAdjust="0"/>
  </p:normalViewPr>
  <p:slideViewPr>
    <p:cSldViewPr snapToGrid="0" snapToObjects="1">
      <p:cViewPr varScale="1">
        <p:scale>
          <a:sx n="174" d="100"/>
          <a:sy n="174" d="100"/>
        </p:scale>
        <p:origin x="-2568" y="-112"/>
      </p:cViewPr>
      <p:guideLst>
        <p:guide orient="horz" pos="17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37"/>
            <a:ext cx="7772400" cy="122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7705"/>
            <a:ext cx="6400800" cy="1455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8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102"/>
            <a:ext cx="2057400" cy="4860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102"/>
            <a:ext cx="6019800" cy="4860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60176"/>
            <a:ext cx="7772400" cy="11312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14187"/>
            <a:ext cx="7772400" cy="124598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055"/>
            <a:ext cx="4038600" cy="3759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055"/>
            <a:ext cx="4038600" cy="3759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997"/>
            <a:ext cx="4040188" cy="531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6355"/>
            <a:ext cx="4040188" cy="3281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997"/>
            <a:ext cx="4041775" cy="531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06355"/>
            <a:ext cx="4041775" cy="3281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6783"/>
            <a:ext cx="3008313" cy="9651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6783"/>
            <a:ext cx="5111750" cy="48613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1931"/>
            <a:ext cx="3008313" cy="3896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87165"/>
            <a:ext cx="5486400" cy="4707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8944"/>
            <a:ext cx="5486400" cy="3417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57872"/>
            <a:ext cx="5486400" cy="668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102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055"/>
            <a:ext cx="8229600" cy="375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79302"/>
            <a:ext cx="2133600" cy="30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9C07-6800-6B4A-B90F-6495C80CB93B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79302"/>
            <a:ext cx="2895600" cy="30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79302"/>
            <a:ext cx="2133600" cy="30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5A32-C110-A54E-ADA5-BD76556F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97141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192689" y="4254500"/>
            <a:ext cx="2189655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95311" y="313121"/>
            <a:ext cx="0" cy="124372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798641" y="4661042"/>
            <a:ext cx="1082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CustomColumn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163034" y="4184431"/>
            <a:ext cx="289035" cy="476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94651" y="1095837"/>
            <a:ext cx="1184940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TreatmentSensor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294759" y="973217"/>
            <a:ext cx="812556" cy="122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31021" y="313121"/>
            <a:ext cx="0" cy="206497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2689" y="2378099"/>
            <a:ext cx="3638332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8760" y="2378099"/>
            <a:ext cx="519418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PER-X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3700216" y="707561"/>
            <a:ext cx="514941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PER-Y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6628820" y="4096863"/>
            <a:ext cx="1103586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smtClean="0"/>
              <a:t>Left/</a:t>
            </a:r>
            <a:r>
              <a:rPr lang="en-US" sz="1100" dirty="0" err="1" smtClean="0"/>
              <a:t>RightSector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147034" y="4358473"/>
            <a:ext cx="105104" cy="65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339724" y="4358473"/>
            <a:ext cx="210089" cy="65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95918" y="313121"/>
            <a:ext cx="0" cy="330870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2689" y="3621823"/>
            <a:ext cx="480322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28760" y="3601508"/>
            <a:ext cx="1326004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RightFlagellumTip</a:t>
            </a:r>
            <a:r>
              <a:rPr lang="en-US" sz="1100" dirty="0" smtClean="0"/>
              <a:t>-X</a:t>
            </a:r>
            <a:endParaRPr lang="en-US" sz="11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4480088" y="2247293"/>
            <a:ext cx="1321445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RightFlagellumTip</a:t>
            </a:r>
            <a:r>
              <a:rPr lang="en-US" sz="1100" dirty="0" smtClean="0"/>
              <a:t>-Y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54053" y="313121"/>
            <a:ext cx="0" cy="30240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2689" y="3344899"/>
            <a:ext cx="4261364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28760" y="3110373"/>
            <a:ext cx="1428596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RightFlagellumBase</a:t>
            </a:r>
            <a:r>
              <a:rPr lang="en-US" sz="1100" dirty="0" smtClean="0"/>
              <a:t>-X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 rot="16200000">
            <a:off x="3876919" y="1539354"/>
            <a:ext cx="1415879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RightFlagellumBase</a:t>
            </a:r>
            <a:r>
              <a:rPr lang="en-US" sz="1100" dirty="0" smtClean="0"/>
              <a:t>-Y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47553" y="2247294"/>
            <a:ext cx="1002260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RotationAngle</a:t>
            </a:r>
            <a:endParaRPr lang="en-US" sz="11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483540" y="2247294"/>
            <a:ext cx="1165193" cy="130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82344" y="4764670"/>
            <a:ext cx="3082367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00819" y="4751833"/>
            <a:ext cx="1414845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AntennaSensorWidth</a:t>
            </a:r>
            <a:endParaRPr lang="en-US" sz="1100" dirty="0"/>
          </a:p>
        </p:txBody>
      </p:sp>
      <p:sp>
        <p:nvSpPr>
          <p:cNvPr id="80" name="Rectangle 79"/>
          <p:cNvSpPr/>
          <p:nvPr/>
        </p:nvSpPr>
        <p:spPr>
          <a:xfrm rot="16200000">
            <a:off x="5029739" y="3206329"/>
            <a:ext cx="1439711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AntennaSensorHeight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583132" y="1603717"/>
            <a:ext cx="0" cy="30573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sm"/>
            <a:tailEnd type="stealth" w="lg" len="sm"/>
          </a:ln>
          <a:effectLst>
            <a:glow rad="38100">
              <a:schemeClr val="bg1">
                <a:alpha val="31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02139" y="4227668"/>
            <a:ext cx="1531188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 smtClean="0"/>
              <a:t>AntennaSensorOffset</a:t>
            </a:r>
            <a:r>
              <a:rPr lang="en-US" sz="1100" dirty="0" smtClean="0"/>
              <a:t>-X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 rot="16200000">
            <a:off x="4930828" y="846803"/>
            <a:ext cx="1287532" cy="2308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900" dirty="0" err="1" smtClean="0"/>
              <a:t>AntennaSensorOffset</a:t>
            </a:r>
            <a:r>
              <a:rPr lang="en-US" sz="900" dirty="0" smtClean="0"/>
              <a:t>-Y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6136684" y="1875800"/>
            <a:ext cx="1595722" cy="26161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err="1"/>
              <a:t>AntennaSensorScale</a:t>
            </a:r>
            <a:r>
              <a:rPr lang="en-US" sz="1100" dirty="0"/>
              <a:t>-X/Y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84" idx="3"/>
          </p:cNvCxnSpPr>
          <p:nvPr/>
        </p:nvCxnSpPr>
        <p:spPr>
          <a:xfrm flipV="1">
            <a:off x="7732406" y="1925721"/>
            <a:ext cx="982600" cy="80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9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 Birgiolas</dc:creator>
  <cp:lastModifiedBy>Justas Birgiolas</cp:lastModifiedBy>
  <cp:revision>5</cp:revision>
  <dcterms:created xsi:type="dcterms:W3CDTF">2017-06-13T23:21:52Z</dcterms:created>
  <dcterms:modified xsi:type="dcterms:W3CDTF">2017-06-14T00:13:49Z</dcterms:modified>
</cp:coreProperties>
</file>