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70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42D8-400E-49FF-9B17-F20693F2DC9D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F123-3A27-49FD-97EC-A069C30770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F123-3A27-49FD-97EC-A069C307701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9691-C6BE-43F1-B9F7-F8BDE55E72B8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4CF19-6E1E-42CF-BB9C-EC6C8A7C41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308" y="1336431"/>
            <a:ext cx="5247249" cy="38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499657">
            <a:off x="3995228" y="3390314"/>
            <a:ext cx="258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Local absorption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39566">
            <a:off x="2768994" y="4217961"/>
            <a:ext cx="258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Poynting vector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49309" y="5345723"/>
            <a:ext cx="0" cy="1308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69328" y="5301175"/>
            <a:ext cx="0" cy="1308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91870" y="5326966"/>
            <a:ext cx="0" cy="1308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979359">
            <a:off x="2248567" y="572033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dirty="0" smtClean="0"/>
              <a:t>=2.2+0.2i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91794" y="5537368"/>
            <a:ext cx="1497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dirty="0" smtClean="0"/>
              <a:t>=3.3+0.3i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888920" y="5450617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dirty="0" smtClean="0"/>
              <a:t>=1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331031" y="5560814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dirty="0" smtClean="0"/>
              <a:t>=1</a:t>
            </a:r>
            <a:endParaRPr lang="en-US" sz="2400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253223" y="2686930"/>
            <a:ext cx="1997612" cy="1069144"/>
          </a:xfrm>
          <a:prstGeom prst="rightArrow">
            <a:avLst>
              <a:gd name="adj1" fmla="val 68421"/>
              <a:gd name="adj2" fmla="val 3798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INCOMING</a:t>
            </a:r>
          </a:p>
          <a:p>
            <a:pPr algn="ctr"/>
            <a:r>
              <a:rPr lang="en-US" sz="2400" b="1" dirty="0" smtClean="0"/>
              <a:t>LIGHT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33484" y="2300748"/>
            <a:ext cx="2964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14951" y="21090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4951" y="231580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z&lt;0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38400" y="1981199"/>
            <a:ext cx="2964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13820" y="1602658"/>
            <a:ext cx="2964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/>
          <p:cNvSpPr/>
          <p:nvPr/>
        </p:nvSpPr>
        <p:spPr>
          <a:xfrm>
            <a:off x="2286011" y="2320720"/>
            <a:ext cx="2139696" cy="1783080"/>
          </a:xfrm>
          <a:prstGeom prst="parallelogram">
            <a:avLst>
              <a:gd name="adj" fmla="val 48987"/>
            </a:avLst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 flipH="1">
            <a:off x="3179904" y="2322763"/>
            <a:ext cx="2138517" cy="1779639"/>
          </a:xfrm>
          <a:prstGeom prst="parallelogram">
            <a:avLst>
              <a:gd name="adj" fmla="val 50691"/>
            </a:avLst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7774491">
            <a:off x="1814051" y="2953427"/>
            <a:ext cx="14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3698650">
            <a:off x="4399936" y="3017337"/>
            <a:ext cx="14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Reflected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98954" y="2954901"/>
            <a:ext cx="457200" cy="811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37702" y="2989314"/>
            <a:ext cx="422788" cy="7472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0815" y="4090522"/>
            <a:ext cx="2005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|E(z)| </a:t>
            </a:r>
            <a:r>
              <a:rPr lang="en-US" sz="2200" dirty="0" smtClean="0"/>
              <a:t>~ e</a:t>
            </a:r>
            <a:r>
              <a:rPr lang="en-US" sz="2200" baseline="30000" dirty="0" smtClean="0"/>
              <a:t>+</a:t>
            </a:r>
            <a:r>
              <a:rPr lang="el-GR" sz="2200" baseline="30000" dirty="0" smtClean="0"/>
              <a:t>α</a:t>
            </a:r>
            <a:r>
              <a:rPr lang="en-US" sz="2200" baseline="30000" dirty="0" smtClean="0"/>
              <a:t>|z|/2</a:t>
            </a:r>
            <a:endParaRPr lang="en-US" sz="2200" dirty="0" smtClean="0"/>
          </a:p>
          <a:p>
            <a:pPr algn="ctr"/>
            <a:r>
              <a:rPr lang="en-US" sz="2200" dirty="0" smtClean="0"/>
              <a:t>P (z) ~ e</a:t>
            </a:r>
            <a:r>
              <a:rPr lang="en-US" sz="2200" baseline="30000" dirty="0" smtClean="0"/>
              <a:t>+</a:t>
            </a:r>
            <a:r>
              <a:rPr lang="el-GR" sz="2200" baseline="30000" dirty="0" smtClean="0"/>
              <a:t>α</a:t>
            </a:r>
            <a:r>
              <a:rPr lang="en-US" sz="2200" baseline="30000" dirty="0" smtClean="0"/>
              <a:t>|z|</a:t>
            </a:r>
            <a:endParaRPr lang="en-US" sz="2200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761" y="4080690"/>
            <a:ext cx="2163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|E(z)| ~ r e</a:t>
            </a:r>
            <a:r>
              <a:rPr lang="en-US" sz="2200" baseline="30000" dirty="0" smtClean="0"/>
              <a:t>-</a:t>
            </a:r>
            <a:r>
              <a:rPr lang="el-GR" sz="2200" baseline="30000" dirty="0" smtClean="0"/>
              <a:t>α</a:t>
            </a:r>
            <a:r>
              <a:rPr lang="en-US" sz="2200" baseline="30000" dirty="0" smtClean="0"/>
              <a:t>|z|/2</a:t>
            </a:r>
            <a:endParaRPr lang="en-US" sz="2200" dirty="0" smtClean="0"/>
          </a:p>
          <a:p>
            <a:pPr algn="ctr"/>
            <a:r>
              <a:rPr lang="en-US" sz="2200" dirty="0" smtClean="0"/>
              <a:t>P(z) ~ R e</a:t>
            </a:r>
            <a:r>
              <a:rPr lang="en-US" sz="2200" baseline="30000" dirty="0" smtClean="0"/>
              <a:t>-</a:t>
            </a:r>
            <a:r>
              <a:rPr lang="el-GR" sz="2200" baseline="30000" dirty="0" smtClean="0"/>
              <a:t>α</a:t>
            </a:r>
            <a:r>
              <a:rPr lang="en-US" sz="2200" baseline="30000" dirty="0" smtClean="0"/>
              <a:t>|z|</a:t>
            </a:r>
            <a:endParaRPr lang="en-US" sz="2200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3098116" y="2258854"/>
            <a:ext cx="14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Interference here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 rot="18141801">
            <a:off x="3829050" y="1375595"/>
            <a:ext cx="136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 layers…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394770" y="1031158"/>
            <a:ext cx="2964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14951" y="190623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z&gt;0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37651" y="4051738"/>
            <a:ext cx="1040523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0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00855" y="2081042"/>
            <a:ext cx="3326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11365" y="2927131"/>
            <a:ext cx="3326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21876" y="3773214"/>
            <a:ext cx="3326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36822" y="3263472"/>
            <a:ext cx="0" cy="961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6526919" y="3594547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 direction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37651" y="3147848"/>
            <a:ext cx="1040523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7651" y="2338549"/>
            <a:ext cx="1040523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37651" y="1613332"/>
            <a:ext cx="1040523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3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981926" y="3421117"/>
            <a:ext cx="0" cy="283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97236" y="3436883"/>
            <a:ext cx="0" cy="283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7789" y="337382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9277" y="3352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008201" y="2580289"/>
            <a:ext cx="0" cy="283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23511" y="2596055"/>
            <a:ext cx="0" cy="283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14064" y="25329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365552" y="25119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002946" y="1723690"/>
            <a:ext cx="0" cy="283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18256" y="1739456"/>
            <a:ext cx="0" cy="283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19621" y="167639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=t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0297" y="165537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=0</a:t>
            </a:r>
            <a:endParaRPr lang="en-US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992436" y="3809999"/>
            <a:ext cx="0" cy="283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07746" y="3825765"/>
            <a:ext cx="0" cy="283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34934" y="3804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5360298" y="376795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605746" y="1923403"/>
            <a:ext cx="0" cy="10720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6243140" y="2270244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“forwards”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388766" y="1996976"/>
            <a:ext cx="0" cy="10720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6941779" y="2343817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“backwards”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027643" y="3161458"/>
            <a:ext cx="3909848" cy="6989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20924" y="3091562"/>
            <a:ext cx="3909848" cy="68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26280" y="3018353"/>
            <a:ext cx="3909848" cy="734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3238" y="2327222"/>
            <a:ext cx="3909848" cy="698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2044262" y="3856476"/>
            <a:ext cx="3909848" cy="10405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33752" y="1245474"/>
            <a:ext cx="3909848" cy="10405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7992" y="4098215"/>
            <a:ext cx="283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0 = Incoherent layer 0</a:t>
            </a: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17986" y="2270228"/>
            <a:ext cx="3894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17986" y="3020905"/>
            <a:ext cx="3904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49517" y="3866988"/>
            <a:ext cx="38835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17992" y="3324749"/>
            <a:ext cx="2855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1 = Incoherent layer 1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7992" y="1802518"/>
            <a:ext cx="276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6 = Incoherent layer 3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29233" y="3514891"/>
            <a:ext cx="0" cy="283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44543" y="3530657"/>
            <a:ext cx="0" cy="283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5096" y="346759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86584" y="344657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55508" y="2674063"/>
            <a:ext cx="0" cy="283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70818" y="2689829"/>
            <a:ext cx="0" cy="283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61371" y="262676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2859" y="260574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50253" y="1912876"/>
            <a:ext cx="0" cy="283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65563" y="1928642"/>
            <a:ext cx="0" cy="283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35396" y="186558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=T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55848" y="18445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=0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039743" y="3903773"/>
            <a:ext cx="0" cy="283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55053" y="3919539"/>
            <a:ext cx="0" cy="283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82241" y="389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07605" y="38617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baseline="-25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33752" y="3157539"/>
            <a:ext cx="3888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17987" y="3089215"/>
            <a:ext cx="3920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68509" y="2478657"/>
            <a:ext cx="3069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4 = Incoherent layer 2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78130" y="3015267"/>
            <a:ext cx="165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Layers 2 and 3</a:t>
            </a:r>
          </a:p>
          <a:p>
            <a:r>
              <a:rPr lang="en-US" dirty="0"/>
              <a:t> </a:t>
            </a:r>
            <a:r>
              <a:rPr lang="en-US" dirty="0" smtClean="0"/>
              <a:t>          = Stack 0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1623848" y="3105509"/>
            <a:ext cx="351601" cy="157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012732" y="2278049"/>
            <a:ext cx="3909848" cy="596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2023238" y="2335103"/>
            <a:ext cx="390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2470" y="2174510"/>
            <a:ext cx="122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5</a:t>
            </a:r>
          </a:p>
          <a:p>
            <a:r>
              <a:rPr lang="en-US" dirty="0" smtClean="0"/>
              <a:t>  = Stack 1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1620973" y="2300377"/>
            <a:ext cx="351601" cy="157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128</Words>
  <Application>Microsoft Office PowerPoint</Application>
  <PresentationFormat>On-screen Show (4:3)</PresentationFormat>
  <Paragraphs>51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17</cp:revision>
  <dcterms:created xsi:type="dcterms:W3CDTF">2012-03-27T18:55:37Z</dcterms:created>
  <dcterms:modified xsi:type="dcterms:W3CDTF">2012-03-28T17:23:44Z</dcterms:modified>
</cp:coreProperties>
</file>