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D55"/>
    <a:srgbClr val="B4001B"/>
    <a:srgbClr val="9399A1"/>
    <a:srgbClr val="DEE6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F6C81-9CDD-4C79-BF26-2CD6484B88A3}" v="6" dt="2022-05-26T05:08:11.3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589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Lechuga" userId="421cf7dd3d0558b1" providerId="LiveId" clId="{4BAF6C81-9CDD-4C79-BF26-2CD6484B88A3}"/>
    <pc:docChg chg="custSel addSld delSld modSld">
      <pc:chgData name="Alejandro Lechuga" userId="421cf7dd3d0558b1" providerId="LiveId" clId="{4BAF6C81-9CDD-4C79-BF26-2CD6484B88A3}" dt="2022-05-26T05:09:00.152" v="17" actId="2890"/>
      <pc:docMkLst>
        <pc:docMk/>
      </pc:docMkLst>
      <pc:sldChg chg="addSp delSp modSp mod delAnim">
        <pc:chgData name="Alejandro Lechuga" userId="421cf7dd3d0558b1" providerId="LiveId" clId="{4BAF6C81-9CDD-4C79-BF26-2CD6484B88A3}" dt="2022-05-26T05:08:14.287" v="5" actId="478"/>
        <pc:sldMkLst>
          <pc:docMk/>
          <pc:sldMk cId="3129390757" sldId="256"/>
        </pc:sldMkLst>
        <pc:picChg chg="del">
          <ac:chgData name="Alejandro Lechuga" userId="421cf7dd3d0558b1" providerId="LiveId" clId="{4BAF6C81-9CDD-4C79-BF26-2CD6484B88A3}" dt="2022-05-26T05:04:31.133" v="0" actId="478"/>
          <ac:picMkLst>
            <pc:docMk/>
            <pc:sldMk cId="3129390757" sldId="256"/>
            <ac:picMk id="14" creationId="{8E6BA8CF-A69B-A39D-D349-49D0F345DDCC}"/>
          </ac:picMkLst>
        </pc:picChg>
        <pc:picChg chg="add del mod">
          <ac:chgData name="Alejandro Lechuga" userId="421cf7dd3d0558b1" providerId="LiveId" clId="{4BAF6C81-9CDD-4C79-BF26-2CD6484B88A3}" dt="2022-05-26T05:06:43.094" v="3" actId="478"/>
          <ac:picMkLst>
            <pc:docMk/>
            <pc:sldMk cId="3129390757" sldId="256"/>
            <ac:picMk id="19" creationId="{C01D0ED3-832F-728E-DC43-5B43D6266EE1}"/>
          </ac:picMkLst>
        </pc:picChg>
        <pc:picChg chg="del">
          <ac:chgData name="Alejandro Lechuga" userId="421cf7dd3d0558b1" providerId="LiveId" clId="{4BAF6C81-9CDD-4C79-BF26-2CD6484B88A3}" dt="2022-05-26T05:08:14.287" v="5" actId="478"/>
          <ac:picMkLst>
            <pc:docMk/>
            <pc:sldMk cId="3129390757" sldId="256"/>
            <ac:picMk id="21" creationId="{20C607D0-F9D3-7A4E-2987-FBFA8CFBEBA4}"/>
          </ac:picMkLst>
        </pc:picChg>
      </pc:sldChg>
      <pc:sldChg chg="addSp delSp modSp mod delAnim">
        <pc:chgData name="Alejandro Lechuga" userId="421cf7dd3d0558b1" providerId="LiveId" clId="{4BAF6C81-9CDD-4C79-BF26-2CD6484B88A3}" dt="2022-05-26T05:08:27.899" v="7" actId="478"/>
        <pc:sldMkLst>
          <pc:docMk/>
          <pc:sldMk cId="441272373" sldId="257"/>
        </pc:sldMkLst>
        <pc:spChg chg="add del mod">
          <ac:chgData name="Alejandro Lechuga" userId="421cf7dd3d0558b1" providerId="LiveId" clId="{4BAF6C81-9CDD-4C79-BF26-2CD6484B88A3}" dt="2022-05-26T05:08:27.899" v="7" actId="478"/>
          <ac:spMkLst>
            <pc:docMk/>
            <pc:sldMk cId="441272373" sldId="257"/>
            <ac:spMk id="21" creationId="{21900A92-31F8-7FE8-D874-DC0CE7EE8A87}"/>
          </ac:spMkLst>
        </pc:spChg>
        <pc:picChg chg="add del mod">
          <ac:chgData name="Alejandro Lechuga" userId="421cf7dd3d0558b1" providerId="LiveId" clId="{4BAF6C81-9CDD-4C79-BF26-2CD6484B88A3}" dt="2022-05-26T05:06:46.954" v="4" actId="478"/>
          <ac:picMkLst>
            <pc:docMk/>
            <pc:sldMk cId="441272373" sldId="257"/>
            <ac:picMk id="14" creationId="{4F28F957-9E33-964F-C260-27990374CD05}"/>
          </ac:picMkLst>
        </pc:picChg>
        <pc:picChg chg="del">
          <ac:chgData name="Alejandro Lechuga" userId="421cf7dd3d0558b1" providerId="LiveId" clId="{4BAF6C81-9CDD-4C79-BF26-2CD6484B88A3}" dt="2022-05-26T05:08:25.925" v="6" actId="478"/>
          <ac:picMkLst>
            <pc:docMk/>
            <pc:sldMk cId="441272373" sldId="257"/>
            <ac:picMk id="22" creationId="{9146FE58-67BC-47A5-9AF9-1AE20BC93791}"/>
          </ac:picMkLst>
        </pc:picChg>
      </pc:sldChg>
      <pc:sldChg chg="addSp delSp modSp mod">
        <pc:chgData name="Alejandro Lechuga" userId="421cf7dd3d0558b1" providerId="LiveId" clId="{4BAF6C81-9CDD-4C79-BF26-2CD6484B88A3}" dt="2022-05-26T05:08:34.849" v="9" actId="478"/>
        <pc:sldMkLst>
          <pc:docMk/>
          <pc:sldMk cId="908928948" sldId="258"/>
        </pc:sldMkLst>
        <pc:spChg chg="add del mod">
          <ac:chgData name="Alejandro Lechuga" userId="421cf7dd3d0558b1" providerId="LiveId" clId="{4BAF6C81-9CDD-4C79-BF26-2CD6484B88A3}" dt="2022-05-26T05:08:34.849" v="9" actId="478"/>
          <ac:spMkLst>
            <pc:docMk/>
            <pc:sldMk cId="908928948" sldId="258"/>
            <ac:spMk id="19" creationId="{781664E1-A5FF-8320-EFE3-155999537F33}"/>
          </ac:spMkLst>
        </pc:spChg>
        <pc:picChg chg="del">
          <ac:chgData name="Alejandro Lechuga" userId="421cf7dd3d0558b1" providerId="LiveId" clId="{4BAF6C81-9CDD-4C79-BF26-2CD6484B88A3}" dt="2022-05-26T05:08:32.965" v="8" actId="478"/>
          <ac:picMkLst>
            <pc:docMk/>
            <pc:sldMk cId="908928948" sldId="258"/>
            <ac:picMk id="22" creationId="{9146FE58-67BC-47A5-9AF9-1AE20BC93791}"/>
          </ac:picMkLst>
        </pc:picChg>
      </pc:sldChg>
      <pc:sldChg chg="addSp delSp modSp mod">
        <pc:chgData name="Alejandro Lechuga" userId="421cf7dd3d0558b1" providerId="LiveId" clId="{4BAF6C81-9CDD-4C79-BF26-2CD6484B88A3}" dt="2022-05-26T05:08:38.632" v="11" actId="478"/>
        <pc:sldMkLst>
          <pc:docMk/>
          <pc:sldMk cId="3474669114" sldId="259"/>
        </pc:sldMkLst>
        <pc:spChg chg="add del mod">
          <ac:chgData name="Alejandro Lechuga" userId="421cf7dd3d0558b1" providerId="LiveId" clId="{4BAF6C81-9CDD-4C79-BF26-2CD6484B88A3}" dt="2022-05-26T05:08:38.632" v="11" actId="478"/>
          <ac:spMkLst>
            <pc:docMk/>
            <pc:sldMk cId="3474669114" sldId="259"/>
            <ac:spMk id="19" creationId="{8F20C16C-77DF-21D8-5231-F3C15FBE1BEF}"/>
          </ac:spMkLst>
        </pc:spChg>
        <pc:picChg chg="del">
          <ac:chgData name="Alejandro Lechuga" userId="421cf7dd3d0558b1" providerId="LiveId" clId="{4BAF6C81-9CDD-4C79-BF26-2CD6484B88A3}" dt="2022-05-26T05:08:38.304" v="10" actId="478"/>
          <ac:picMkLst>
            <pc:docMk/>
            <pc:sldMk cId="3474669114" sldId="259"/>
            <ac:picMk id="22" creationId="{9146FE58-67BC-47A5-9AF9-1AE20BC93791}"/>
          </ac:picMkLst>
        </pc:picChg>
      </pc:sldChg>
      <pc:sldChg chg="addSp delSp modSp mod">
        <pc:chgData name="Alejandro Lechuga" userId="421cf7dd3d0558b1" providerId="LiveId" clId="{4BAF6C81-9CDD-4C79-BF26-2CD6484B88A3}" dt="2022-05-26T05:08:46.879" v="15" actId="478"/>
        <pc:sldMkLst>
          <pc:docMk/>
          <pc:sldMk cId="1343357445" sldId="260"/>
        </pc:sldMkLst>
        <pc:spChg chg="add del mod">
          <ac:chgData name="Alejandro Lechuga" userId="421cf7dd3d0558b1" providerId="LiveId" clId="{4BAF6C81-9CDD-4C79-BF26-2CD6484B88A3}" dt="2022-05-26T05:08:46.879" v="15" actId="478"/>
          <ac:spMkLst>
            <pc:docMk/>
            <pc:sldMk cId="1343357445" sldId="260"/>
            <ac:spMk id="19" creationId="{BB8DEF93-7D90-7816-A385-888F8B379E97}"/>
          </ac:spMkLst>
        </pc:spChg>
        <pc:picChg chg="del">
          <ac:chgData name="Alejandro Lechuga" userId="421cf7dd3d0558b1" providerId="LiveId" clId="{4BAF6C81-9CDD-4C79-BF26-2CD6484B88A3}" dt="2022-05-26T05:08:46.130" v="14" actId="478"/>
          <ac:picMkLst>
            <pc:docMk/>
            <pc:sldMk cId="1343357445" sldId="260"/>
            <ac:picMk id="22" creationId="{9146FE58-67BC-47A5-9AF9-1AE20BC93791}"/>
          </ac:picMkLst>
        </pc:picChg>
      </pc:sldChg>
      <pc:sldChg chg="addSp delSp modSp del mod">
        <pc:chgData name="Alejandro Lechuga" userId="421cf7dd3d0558b1" providerId="LiveId" clId="{4BAF6C81-9CDD-4C79-BF26-2CD6484B88A3}" dt="2022-05-26T05:08:53.825" v="16" actId="47"/>
        <pc:sldMkLst>
          <pc:docMk/>
          <pc:sldMk cId="581036971" sldId="261"/>
        </pc:sldMkLst>
        <pc:spChg chg="add del mod">
          <ac:chgData name="Alejandro Lechuga" userId="421cf7dd3d0558b1" providerId="LiveId" clId="{4BAF6C81-9CDD-4C79-BF26-2CD6484B88A3}" dt="2022-05-26T05:08:43.175" v="13" actId="478"/>
          <ac:spMkLst>
            <pc:docMk/>
            <pc:sldMk cId="581036971" sldId="261"/>
            <ac:spMk id="19" creationId="{85788E7B-972A-365C-3188-687942F9C80A}"/>
          </ac:spMkLst>
        </pc:spChg>
        <pc:picChg chg="del">
          <ac:chgData name="Alejandro Lechuga" userId="421cf7dd3d0558b1" providerId="LiveId" clId="{4BAF6C81-9CDD-4C79-BF26-2CD6484B88A3}" dt="2022-05-26T05:08:41.935" v="12" actId="478"/>
          <ac:picMkLst>
            <pc:docMk/>
            <pc:sldMk cId="581036971" sldId="261"/>
            <ac:picMk id="22" creationId="{9146FE58-67BC-47A5-9AF9-1AE20BC93791}"/>
          </ac:picMkLst>
        </pc:picChg>
      </pc:sldChg>
      <pc:sldChg chg="add">
        <pc:chgData name="Alejandro Lechuga" userId="421cf7dd3d0558b1" providerId="LiveId" clId="{4BAF6C81-9CDD-4C79-BF26-2CD6484B88A3}" dt="2022-05-26T05:09:00.152" v="17" actId="2890"/>
        <pc:sldMkLst>
          <pc:docMk/>
          <pc:sldMk cId="3707319231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27E2290-CBD0-4985-A7EE-BF3C69999D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B93E30-4E9D-40C8-AEE2-A00A8AA0D4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397450-DA5B-4779-AC5C-519D702371CD}" type="datetime1">
              <a:rPr lang="es-ES" smtClean="0"/>
              <a:t>26/05/2022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779FD7-F5DB-4E14-9A03-05FA07B620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DC8C12B-6E73-49DF-8F2D-23C7C35BAB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EC94CC-4DB1-4BF3-9FAD-BDB81D430D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88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91626-C98B-4EF3-A334-D72E94C2C727}" type="datetime1">
              <a:rPr lang="es-ES" noProof="0" smtClean="0"/>
              <a:pPr/>
              <a:t>25/05/2022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1CEB2E-2861-4439-B3C7-4B58EA3C42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409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60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00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4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64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1CEB2E-2861-4439-B3C7-4B58EA3C42C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24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Marcador de posición de imagen 85">
            <a:extLst>
              <a:ext uri="{FF2B5EF4-FFF2-40B4-BE49-F238E27FC236}">
                <a16:creationId xmlns:a16="http://schemas.microsoft.com/office/drawing/2014/main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309" y="918636"/>
            <a:ext cx="950400" cy="6876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590" y="595088"/>
            <a:ext cx="8617176" cy="793932"/>
          </a:xfrm>
        </p:spPr>
        <p:txBody>
          <a:bodyPr rtlCol="0"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622EE-EB76-4F63-BF73-21A4E7D3C7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1590" y="1404941"/>
            <a:ext cx="8617176" cy="481916"/>
          </a:xfrm>
        </p:spPr>
        <p:txBody>
          <a:bodyPr rtlCol="0">
            <a:noAutofit/>
          </a:bodyPr>
          <a:lstStyle>
            <a:lvl1pPr marL="0" indent="0" algn="r">
              <a:buNone/>
              <a:defRPr sz="2800" i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0D56C11-4279-4A7A-8ED5-B3CC4B49EBCE}"/>
              </a:ext>
            </a:extLst>
          </p:cNvPr>
          <p:cNvSpPr/>
          <p:nvPr userDrawn="1"/>
        </p:nvSpPr>
        <p:spPr>
          <a:xfrm>
            <a:off x="874714" y="2404913"/>
            <a:ext cx="11317286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8" name="Marcador de texto 67">
            <a:extLst>
              <a:ext uri="{FF2B5EF4-FFF2-40B4-BE49-F238E27FC236}">
                <a16:creationId xmlns:a16="http://schemas.microsoft.com/office/drawing/2014/main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99868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 dirty="0"/>
              <a:t>20XX</a:t>
            </a:r>
          </a:p>
        </p:txBody>
      </p:sp>
      <p:sp>
        <p:nvSpPr>
          <p:cNvPr id="75" name="Marcador de texto 67">
            <a:extLst>
              <a:ext uri="{FF2B5EF4-FFF2-40B4-BE49-F238E27FC236}">
                <a16:creationId xmlns:a16="http://schemas.microsoft.com/office/drawing/2014/main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2003" y="3176106"/>
            <a:ext cx="1697037" cy="36894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Paso 1</a:t>
            </a:r>
          </a:p>
        </p:txBody>
      </p:sp>
      <p:sp>
        <p:nvSpPr>
          <p:cNvPr id="80" name="Marcador de texto 67">
            <a:extLst>
              <a:ext uri="{FF2B5EF4-FFF2-40B4-BE49-F238E27FC236}">
                <a16:creationId xmlns:a16="http://schemas.microsoft.com/office/drawing/2014/main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999868" y="3580663"/>
            <a:ext cx="1697037" cy="1414919"/>
          </a:xfrm>
        </p:spPr>
        <p:txBody>
          <a:bodyPr rtlCol="0"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9" name="Marcador de texto 67">
            <a:extLst>
              <a:ext uri="{FF2B5EF4-FFF2-40B4-BE49-F238E27FC236}">
                <a16:creationId xmlns:a16="http://schemas.microsoft.com/office/drawing/2014/main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76929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6" name="Marcador de texto 67">
            <a:extLst>
              <a:ext uri="{FF2B5EF4-FFF2-40B4-BE49-F238E27FC236}">
                <a16:creationId xmlns:a16="http://schemas.microsoft.com/office/drawing/2014/main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079064" y="3176106"/>
            <a:ext cx="1697037" cy="36894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Paso 2</a:t>
            </a:r>
          </a:p>
        </p:txBody>
      </p:sp>
      <p:sp>
        <p:nvSpPr>
          <p:cNvPr id="81" name="Marcador de texto 67">
            <a:extLst>
              <a:ext uri="{FF2B5EF4-FFF2-40B4-BE49-F238E27FC236}">
                <a16:creationId xmlns:a16="http://schemas.microsoft.com/office/drawing/2014/main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076929" y="3580663"/>
            <a:ext cx="1697037" cy="1414919"/>
          </a:xfrm>
        </p:spPr>
        <p:txBody>
          <a:bodyPr rtlCol="0"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0" name="Marcador de texto 67">
            <a:extLst>
              <a:ext uri="{FF2B5EF4-FFF2-40B4-BE49-F238E27FC236}">
                <a16:creationId xmlns:a16="http://schemas.microsoft.com/office/drawing/2014/main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53990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7" name="Marcador de texto 67">
            <a:extLst>
              <a:ext uri="{FF2B5EF4-FFF2-40B4-BE49-F238E27FC236}">
                <a16:creationId xmlns:a16="http://schemas.microsoft.com/office/drawing/2014/main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156125" y="3176106"/>
            <a:ext cx="1697037" cy="368946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Paso 3</a:t>
            </a:r>
          </a:p>
        </p:txBody>
      </p:sp>
      <p:sp>
        <p:nvSpPr>
          <p:cNvPr id="82" name="Marcador de texto 67">
            <a:extLst>
              <a:ext uri="{FF2B5EF4-FFF2-40B4-BE49-F238E27FC236}">
                <a16:creationId xmlns:a16="http://schemas.microsoft.com/office/drawing/2014/main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153990" y="3580663"/>
            <a:ext cx="1697037" cy="1414919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Editar estilos de texto del patrón</a:t>
            </a:r>
          </a:p>
        </p:txBody>
      </p:sp>
      <p:sp>
        <p:nvSpPr>
          <p:cNvPr id="71" name="Marcador de texto 67">
            <a:extLst>
              <a:ext uri="{FF2B5EF4-FFF2-40B4-BE49-F238E27FC236}">
                <a16:creationId xmlns:a16="http://schemas.microsoft.com/office/drawing/2014/main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1051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8" name="Marcador de texto 67">
            <a:extLst>
              <a:ext uri="{FF2B5EF4-FFF2-40B4-BE49-F238E27FC236}">
                <a16:creationId xmlns:a16="http://schemas.microsoft.com/office/drawing/2014/main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233186" y="3176106"/>
            <a:ext cx="1697037" cy="368946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Paso 4</a:t>
            </a:r>
          </a:p>
        </p:txBody>
      </p:sp>
      <p:sp>
        <p:nvSpPr>
          <p:cNvPr id="83" name="Marcador de texto 67">
            <a:extLst>
              <a:ext uri="{FF2B5EF4-FFF2-40B4-BE49-F238E27FC236}">
                <a16:creationId xmlns:a16="http://schemas.microsoft.com/office/drawing/2014/main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231051" y="3580663"/>
            <a:ext cx="1697037" cy="1414919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Editar estilos de texto del patrón</a:t>
            </a:r>
          </a:p>
        </p:txBody>
      </p:sp>
      <p:sp>
        <p:nvSpPr>
          <p:cNvPr id="72" name="Marcador de texto 67">
            <a:extLst>
              <a:ext uri="{FF2B5EF4-FFF2-40B4-BE49-F238E27FC236}">
                <a16:creationId xmlns:a16="http://schemas.microsoft.com/office/drawing/2014/main" id="{27F6FCF2-4954-4E07-BD4A-54040E16988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08112" y="2489256"/>
            <a:ext cx="1697037" cy="450850"/>
          </a:xfrm>
        </p:spPr>
        <p:txBody>
          <a:bodyPr rtlCol="0"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79" name="Marcador de texto 67">
            <a:extLst>
              <a:ext uri="{FF2B5EF4-FFF2-40B4-BE49-F238E27FC236}">
                <a16:creationId xmlns:a16="http://schemas.microsoft.com/office/drawing/2014/main" id="{9752F311-54E4-4A2F-A676-CE541AC3AF2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310247" y="3176106"/>
            <a:ext cx="1697037" cy="368946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/>
              <a:t>Paso 5</a:t>
            </a:r>
          </a:p>
        </p:txBody>
      </p:sp>
      <p:sp>
        <p:nvSpPr>
          <p:cNvPr id="84" name="Marcador de texto 67">
            <a:extLst>
              <a:ext uri="{FF2B5EF4-FFF2-40B4-BE49-F238E27FC236}">
                <a16:creationId xmlns:a16="http://schemas.microsoft.com/office/drawing/2014/main" id="{293395E1-4412-462F-9A23-3BEF7CCC2498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9308112" y="3580663"/>
            <a:ext cx="1697037" cy="1414919"/>
          </a:xfr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Editar estilos de texto del patrón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331" y="2404913"/>
            <a:ext cx="11304000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/>
            <a:fld id="{F6FB0D79-4A17-4436-9D15-040572357F39}" type="datetime1">
              <a:rPr lang="es-ES" noProof="0" smtClean="0"/>
              <a:t>25/05/2022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4E0FEE-E42D-435A-A441-DBC63D7AFC28}" type="slidenum">
              <a:rPr lang="es-ES" noProof="0" smtClean="0"/>
              <a:t>‹Nº›</a:t>
            </a:fld>
            <a:endParaRPr lang="es-ES" noProof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45D4B62-FDA7-488E-8EA0-68805217F9F0}"/>
              </a:ext>
            </a:extLst>
          </p:cNvPr>
          <p:cNvGrpSpPr/>
          <p:nvPr userDrawn="1"/>
        </p:nvGrpSpPr>
        <p:grpSpPr>
          <a:xfrm>
            <a:off x="9128023" y="2331516"/>
            <a:ext cx="137160" cy="2999323"/>
            <a:chOff x="882917" y="2474883"/>
            <a:chExt cx="137160" cy="2999323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496" y="3032671"/>
            <a:ext cx="11240503" cy="0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6A1B849D-4DD4-48E2-919C-6D027EBF0C55}"/>
              </a:ext>
            </a:extLst>
          </p:cNvPr>
          <p:cNvGrpSpPr/>
          <p:nvPr userDrawn="1"/>
        </p:nvGrpSpPr>
        <p:grpSpPr>
          <a:xfrm>
            <a:off x="813989" y="2331516"/>
            <a:ext cx="137162" cy="2999323"/>
            <a:chOff x="882915" y="2453736"/>
            <a:chExt cx="137162" cy="2999323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63908B3-7B94-471C-A3B6-4DD1BAD057EC}"/>
              </a:ext>
            </a:extLst>
          </p:cNvPr>
          <p:cNvGrpSpPr/>
          <p:nvPr userDrawn="1"/>
        </p:nvGrpSpPr>
        <p:grpSpPr>
          <a:xfrm>
            <a:off x="750918" y="2898634"/>
            <a:ext cx="265176" cy="265176"/>
            <a:chOff x="818907" y="3062958"/>
            <a:chExt cx="265176" cy="265176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9A6FF48-4AA4-4CD2-B31D-B7049F9C4092}"/>
              </a:ext>
            </a:extLst>
          </p:cNvPr>
          <p:cNvGrpSpPr/>
          <p:nvPr userDrawn="1"/>
        </p:nvGrpSpPr>
        <p:grpSpPr>
          <a:xfrm>
            <a:off x="2908500" y="2331516"/>
            <a:ext cx="137160" cy="2999323"/>
            <a:chOff x="882917" y="2474883"/>
            <a:chExt cx="137160" cy="299932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87AB91B-1402-478A-9277-84A12987C1FE}"/>
              </a:ext>
            </a:extLst>
          </p:cNvPr>
          <p:cNvGrpSpPr/>
          <p:nvPr userDrawn="1"/>
        </p:nvGrpSpPr>
        <p:grpSpPr>
          <a:xfrm>
            <a:off x="2847246" y="2898634"/>
            <a:ext cx="265176" cy="265176"/>
            <a:chOff x="818907" y="3062958"/>
            <a:chExt cx="265176" cy="265176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FA8C6DB1-44F7-483A-950F-B873D1D5B8D3}"/>
              </a:ext>
            </a:extLst>
          </p:cNvPr>
          <p:cNvGrpSpPr/>
          <p:nvPr userDrawn="1"/>
        </p:nvGrpSpPr>
        <p:grpSpPr>
          <a:xfrm>
            <a:off x="9064951" y="2898634"/>
            <a:ext cx="265176" cy="265176"/>
            <a:chOff x="818907" y="3062958"/>
            <a:chExt cx="265176" cy="265176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88F938B-6889-476B-9F04-50877A3FFB94}"/>
              </a:ext>
            </a:extLst>
          </p:cNvPr>
          <p:cNvGrpSpPr/>
          <p:nvPr userDrawn="1"/>
        </p:nvGrpSpPr>
        <p:grpSpPr>
          <a:xfrm>
            <a:off x="5003010" y="2331516"/>
            <a:ext cx="137160" cy="2999323"/>
            <a:chOff x="882917" y="2474883"/>
            <a:chExt cx="137160" cy="2999323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sp>
        <p:nvSpPr>
          <p:cNvPr id="57" name="Elipse 56">
            <a:extLst>
              <a:ext uri="{FF2B5EF4-FFF2-40B4-BE49-F238E27FC236}">
                <a16:creationId xmlns:a16="http://schemas.microsoft.com/office/drawing/2014/main" id="{923CFC93-94E9-4366-8810-F0ACAFD54CFD}"/>
              </a:ext>
            </a:extLst>
          </p:cNvPr>
          <p:cNvSpPr/>
          <p:nvPr userDrawn="1"/>
        </p:nvSpPr>
        <p:spPr>
          <a:xfrm>
            <a:off x="4938426" y="2898634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D6790E5-47B0-4794-ADB1-4FC8402D665C}"/>
              </a:ext>
            </a:extLst>
          </p:cNvPr>
          <p:cNvSpPr/>
          <p:nvPr userDrawn="1"/>
        </p:nvSpPr>
        <p:spPr>
          <a:xfrm>
            <a:off x="5002434" y="2962642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96C3237-54C9-480C-AABB-5A95AB84DF38}"/>
              </a:ext>
            </a:extLst>
          </p:cNvPr>
          <p:cNvGrpSpPr/>
          <p:nvPr userDrawn="1"/>
        </p:nvGrpSpPr>
        <p:grpSpPr>
          <a:xfrm>
            <a:off x="7097520" y="2331516"/>
            <a:ext cx="137160" cy="2999323"/>
            <a:chOff x="882917" y="2474883"/>
            <a:chExt cx="137160" cy="2999323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6626098-B638-41DE-A19F-347385124AF0}"/>
              </a:ext>
            </a:extLst>
          </p:cNvPr>
          <p:cNvGrpSpPr/>
          <p:nvPr userDrawn="1"/>
        </p:nvGrpSpPr>
        <p:grpSpPr>
          <a:xfrm>
            <a:off x="7036590" y="2898634"/>
            <a:ext cx="265176" cy="265176"/>
            <a:chOff x="821985" y="3062284"/>
            <a:chExt cx="265176" cy="265176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878801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FFE583A-448B-424C-9B6C-980A58B939A8}"/>
              </a:ext>
            </a:extLst>
          </p:cNvPr>
          <p:cNvCxnSpPr>
            <a:cxnSpLocks/>
            <a:stCxn id="8" idx="6"/>
            <a:endCxn id="10" idx="6"/>
          </p:cNvCxnSpPr>
          <p:nvPr userDrawn="1"/>
        </p:nvCxnSpPr>
        <p:spPr>
          <a:xfrm flipV="1">
            <a:off x="1070213" y="6081964"/>
            <a:ext cx="10174050" cy="1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0F4F28C2-CC34-4947-B0FE-B44514C5BFC8}"/>
              </a:ext>
            </a:extLst>
          </p:cNvPr>
          <p:cNvSpPr/>
          <p:nvPr userDrawn="1"/>
        </p:nvSpPr>
        <p:spPr>
          <a:xfrm>
            <a:off x="11107103" y="6013384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s-ES" noProof="0"/>
              <a:t> </a:t>
            </a:r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F8423FD6-47FA-40FA-AC79-BC9F7AE1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D7E562E-0BAA-491E-B8FD-1A05C9C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72BA95-4805-4B42-9280-BD99DBEA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03765" y="6088551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3B4D55"/>
                </a:solidFill>
              </a:defRPr>
            </a:lvl1pPr>
          </a:lstStyle>
          <a:p>
            <a:pPr rtl="0"/>
            <a:r>
              <a:rPr lang="es-ES" noProof="0"/>
              <a:t>DD.MM.20XX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772EE-4DFE-49F7-BB57-F122C643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03765" y="5829266"/>
            <a:ext cx="2743200" cy="25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rgbClr val="B4001B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F2AD18-5088-44AE-A929-D2B09BDCBE5A}"/>
              </a:ext>
            </a:extLst>
          </p:cNvPr>
          <p:cNvSpPr/>
          <p:nvPr userDrawn="1"/>
        </p:nvSpPr>
        <p:spPr>
          <a:xfrm>
            <a:off x="805037" y="5949377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905A4A8-6013-489C-BF67-FC05831CE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7915" y="5899402"/>
            <a:ext cx="321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i="1">
                <a:solidFill>
                  <a:schemeClr val="bg1"/>
                </a:solidFill>
              </a:defRPr>
            </a:lvl1pPr>
          </a:lstStyle>
          <a:p>
            <a:fld id="{4F4E0FEE-E42D-435A-A441-DBC63D7AFC28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968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rgbClr val="3B4D5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Historia de la comunicación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Línea del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1970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DANCE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ANZIEU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1975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MOLES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1978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CIRIGLIANO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1980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MASCARÓ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1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23"/>
    </mc:Choice>
    <mc:Fallback>
      <p:transition spd="slow" advTm="152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2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44127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30"/>
    </mc:Choice>
    <mc:Fallback>
      <p:transition spd="slow" advTm="110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3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90892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4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347466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5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134335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FRANK E. DANCE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49521"/>
            <a:ext cx="8617176" cy="48191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Subtítulo de la escala de tiempo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02002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9063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2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6124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3185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4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20AA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6" y="3176106"/>
            <a:ext cx="2052000" cy="368946"/>
          </a:xfrm>
        </p:spPr>
        <p:txBody>
          <a:bodyPr rtlCol="0"/>
          <a:lstStyle/>
          <a:p>
            <a:pPr rtl="0"/>
            <a:r>
              <a:rPr lang="es-ES" sz="1700" dirty="0">
                <a:solidFill>
                  <a:schemeClr val="accent3"/>
                </a:solidFill>
              </a:rPr>
              <a:t>Título del paso 5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640835"/>
            <a:ext cx="1697037" cy="1414919"/>
          </a:xfrm>
        </p:spPr>
        <p:txBody>
          <a:bodyPr rtlCol="0"/>
          <a:lstStyle/>
          <a:p>
            <a:pPr rtl="0"/>
            <a:r>
              <a:rPr lang="es-ES" dirty="0" err="1">
                <a:solidFill>
                  <a:schemeClr val="accent3"/>
                </a:solidFill>
              </a:rPr>
              <a:t>Lorem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ipsum</a:t>
            </a:r>
            <a:r>
              <a:rPr lang="es-ES" dirty="0">
                <a:solidFill>
                  <a:schemeClr val="accent3"/>
                </a:solidFill>
              </a:rPr>
              <a:t> dolor </a:t>
            </a:r>
            <a:r>
              <a:rPr lang="es-ES" dirty="0" err="1">
                <a:solidFill>
                  <a:schemeClr val="accent3"/>
                </a:solidFill>
              </a:rPr>
              <a:t>sit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amet</a:t>
            </a:r>
            <a:r>
              <a:rPr lang="es-ES" dirty="0">
                <a:solidFill>
                  <a:schemeClr val="accent3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consectetuer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adipiscing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elit</a:t>
            </a:r>
            <a:r>
              <a:rPr lang="es-ES" dirty="0">
                <a:solidFill>
                  <a:schemeClr val="accent3"/>
                </a:solidFill>
              </a:rPr>
              <a:t>. </a:t>
            </a:r>
            <a:r>
              <a:rPr lang="es-ES" dirty="0" err="1">
                <a:solidFill>
                  <a:schemeClr val="accent3"/>
                </a:solidFill>
              </a:rPr>
              <a:t>Maecenas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porttitor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congue</a:t>
            </a:r>
            <a:r>
              <a:rPr lang="es-ES" dirty="0">
                <a:solidFill>
                  <a:schemeClr val="accent3"/>
                </a:solidFill>
              </a:rPr>
              <a:t> </a:t>
            </a:r>
            <a:r>
              <a:rPr lang="es-ES" dirty="0" err="1">
                <a:solidFill>
                  <a:schemeClr val="accent3"/>
                </a:solidFill>
              </a:rPr>
              <a:t>massa</a:t>
            </a:r>
            <a:r>
              <a:rPr lang="es-ES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sz="900" dirty="0"/>
              <a:t>0</a:t>
            </a:r>
            <a:fld id="{4F4E0FEE-E42D-435A-A441-DBC63D7AFC28}" type="slidenum">
              <a:rPr lang="es-ES" sz="900" smtClean="0"/>
              <a:t>6</a:t>
            </a:fld>
            <a:endParaRPr lang="es-ES" sz="900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226EDA45-333D-4EB3-B00D-1BBB0A0D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DE LA PRESENTATTION / EMPRESA</a:t>
            </a: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3765" y="6088551"/>
            <a:ext cx="2743200" cy="252000"/>
          </a:xfrm>
        </p:spPr>
        <p:txBody>
          <a:bodyPr rtlCol="0"/>
          <a:lstStyle/>
          <a:p>
            <a:pPr rt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3707319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">
      <a:dk1>
        <a:srgbClr val="B4001B"/>
      </a:dk1>
      <a:lt1>
        <a:srgbClr val="FFFFFF"/>
      </a:lt1>
      <a:dk2>
        <a:srgbClr val="3B4D55"/>
      </a:dk2>
      <a:lt2>
        <a:srgbClr val="DEE6EE"/>
      </a:lt2>
      <a:accent1>
        <a:srgbClr val="B4001B"/>
      </a:accent1>
      <a:accent2>
        <a:srgbClr val="9399A1"/>
      </a:accent2>
      <a:accent3>
        <a:srgbClr val="3B4D55"/>
      </a:accent3>
      <a:accent4>
        <a:srgbClr val="000000"/>
      </a:accent4>
      <a:accent5>
        <a:srgbClr val="425537"/>
      </a:accent5>
      <a:accent6>
        <a:srgbClr val="FF0000"/>
      </a:accent6>
      <a:hlink>
        <a:srgbClr val="3B4D55"/>
      </a:hlink>
      <a:folHlink>
        <a:srgbClr val="3B4D55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0092537_TF16411244.potx" id="{A6E4F5CE-2535-4954-A3B9-C0589CBF1DEA}" vid="{943294BA-F05D-4676-8F8A-E9F8864384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BF1A6-2A07-45BD-A581-EA6CA78F83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7D8C62-B8C9-46F0-88EB-7D1075CE0A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533FB1C-4FE2-4970-8606-2C6AE365C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Escala de tiempo de historia</Template>
  <TotalTime>128</TotalTime>
  <Words>696</Words>
  <Application>Microsoft Office PowerPoint</Application>
  <PresentationFormat>Panorámica</PresentationFormat>
  <Paragraphs>126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Times New Roman</vt:lpstr>
      <vt:lpstr>Tema de Office</vt:lpstr>
      <vt:lpstr>Historia de la comunicación</vt:lpstr>
      <vt:lpstr>FRANK E. DANCE</vt:lpstr>
      <vt:lpstr>FRANK E. DANCE</vt:lpstr>
      <vt:lpstr>FRANK E. DANCE</vt:lpstr>
      <vt:lpstr>FRANK E. DANCE</vt:lpstr>
      <vt:lpstr>FRANK E. 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 comunicación</dc:title>
  <dc:creator>Alejandro Lechuga</dc:creator>
  <cp:lastModifiedBy>Alejandro Lechuga</cp:lastModifiedBy>
  <cp:revision>1</cp:revision>
  <dcterms:created xsi:type="dcterms:W3CDTF">2022-05-25T04:15:41Z</dcterms:created>
  <dcterms:modified xsi:type="dcterms:W3CDTF">2022-05-26T05:09:04Z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