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firstSlideNum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gAP+oBg/E5//ftO2b+KUn9XaZM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/>
          <p:nvPr/>
        </p:nvSpPr>
        <p:spPr>
          <a:xfrm>
            <a:off x="0" y="2147776"/>
            <a:ext cx="12193201" cy="1422651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2"/>
          <p:cNvSpPr txBox="1"/>
          <p:nvPr>
            <p:ph idx="10" type="dt"/>
          </p:nvPr>
        </p:nvSpPr>
        <p:spPr>
          <a:xfrm>
            <a:off x="609600" y="646267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Mono"/>
                <a:ea typeface="Fira Mono"/>
                <a:cs typeface="Fira Mono"/>
                <a:sym typeface="Fira Mon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8737600" y="646267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12"/>
          <p:cNvSpPr/>
          <p:nvPr/>
        </p:nvSpPr>
        <p:spPr>
          <a:xfrm>
            <a:off x="4459705" y="6462678"/>
            <a:ext cx="3416969" cy="3863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2"/>
          <p:cNvSpPr/>
          <p:nvPr/>
        </p:nvSpPr>
        <p:spPr>
          <a:xfrm>
            <a:off x="-11988" y="3591697"/>
            <a:ext cx="12204000" cy="72000"/>
          </a:xfrm>
          <a:prstGeom prst="rect">
            <a:avLst/>
          </a:prstGeom>
          <a:solidFill>
            <a:srgbClr val="0083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D95F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2"/>
          <p:cNvSpPr txBox="1"/>
          <p:nvPr>
            <p:ph type="ctrTitle"/>
          </p:nvPr>
        </p:nvSpPr>
        <p:spPr>
          <a:xfrm>
            <a:off x="0" y="2140476"/>
            <a:ext cx="12192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subTitle"/>
          </p:nvPr>
        </p:nvSpPr>
        <p:spPr>
          <a:xfrm>
            <a:off x="1828800" y="38608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b="0" i="0" sz="2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2" y="-1"/>
            <a:ext cx="12191999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02000" spcFirstLastPara="1" rIns="70200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540000" y="-1692126"/>
            <a:ext cx="51120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609600" y="646267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2" type="sldNum"/>
          </p:nvPr>
        </p:nvSpPr>
        <p:spPr>
          <a:xfrm>
            <a:off x="8737600" y="646267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/>
          <p:nvPr>
            <p:ph type="title"/>
          </p:nvPr>
        </p:nvSpPr>
        <p:spPr>
          <a:xfrm rot="5400000">
            <a:off x="7285037" y="1828803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72000" spcFirstLastPara="1" rIns="72000" wrap="square" tIns="720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" type="body"/>
          </p:nvPr>
        </p:nvSpPr>
        <p:spPr>
          <a:xfrm rot="5400000">
            <a:off x="1697037" y="-812798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0" type="dt"/>
          </p:nvPr>
        </p:nvSpPr>
        <p:spPr>
          <a:xfrm>
            <a:off x="609600" y="646267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8737600" y="646267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/>
          <p:nvPr/>
        </p:nvSpPr>
        <p:spPr>
          <a:xfrm>
            <a:off x="0" y="-1"/>
            <a:ext cx="12193201" cy="9360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3"/>
          <p:cNvSpPr txBox="1"/>
          <p:nvPr>
            <p:ph type="title"/>
          </p:nvPr>
        </p:nvSpPr>
        <p:spPr>
          <a:xfrm>
            <a:off x="2" y="-1"/>
            <a:ext cx="12191999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02000" spcFirstLastPara="1" rIns="70200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b="1" i="0" sz="4000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" type="body"/>
          </p:nvPr>
        </p:nvSpPr>
        <p:spPr>
          <a:xfrm>
            <a:off x="609600" y="1238274"/>
            <a:ext cx="10972800" cy="5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0" type="dt"/>
          </p:nvPr>
        </p:nvSpPr>
        <p:spPr>
          <a:xfrm>
            <a:off x="609600" y="646267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737600" y="646267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13"/>
          <p:cNvSpPr/>
          <p:nvPr/>
        </p:nvSpPr>
        <p:spPr>
          <a:xfrm>
            <a:off x="-11988" y="942480"/>
            <a:ext cx="12204000" cy="36000"/>
          </a:xfrm>
          <a:prstGeom prst="rect">
            <a:avLst/>
          </a:prstGeom>
          <a:solidFill>
            <a:srgbClr val="0083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D95F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02000" spcFirstLastPara="1" rIns="70200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609600" y="646267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737600" y="646267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67" u="none" cap="none" strike="noStrike">
                <a:solidFill>
                  <a:srgbClr val="BFBFB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indent="0" lvl="1" marL="0" algn="r">
              <a:spcBef>
                <a:spcPts val="0"/>
              </a:spcBef>
              <a:buNone/>
              <a:defRPr b="0" i="0" sz="1467" u="none" cap="none" strike="noStrike">
                <a:solidFill>
                  <a:srgbClr val="BFBFB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indent="0" lvl="2" marL="0" algn="r">
              <a:spcBef>
                <a:spcPts val="0"/>
              </a:spcBef>
              <a:buNone/>
              <a:defRPr b="0" i="0" sz="1467" u="none" cap="none" strike="noStrike">
                <a:solidFill>
                  <a:srgbClr val="BFBFB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indent="0" lvl="3" marL="0" algn="r">
              <a:spcBef>
                <a:spcPts val="0"/>
              </a:spcBef>
              <a:buNone/>
              <a:defRPr b="0" i="0" sz="1467" u="none" cap="none" strike="noStrike">
                <a:solidFill>
                  <a:srgbClr val="BFBFB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indent="0" lvl="4" marL="0" algn="r">
              <a:spcBef>
                <a:spcPts val="0"/>
              </a:spcBef>
              <a:buNone/>
              <a:defRPr b="0" i="0" sz="1467" u="none" cap="none" strike="noStrike">
                <a:solidFill>
                  <a:srgbClr val="BFBFB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indent="0" lvl="5" marL="0" algn="r">
              <a:spcBef>
                <a:spcPts val="0"/>
              </a:spcBef>
              <a:buNone/>
              <a:defRPr b="0" i="0" sz="1467" u="none" cap="none" strike="noStrike">
                <a:solidFill>
                  <a:srgbClr val="BFBFB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indent="0" lvl="6" marL="0" algn="r">
              <a:spcBef>
                <a:spcPts val="0"/>
              </a:spcBef>
              <a:buNone/>
              <a:defRPr b="0" i="0" sz="1467" u="none" cap="none" strike="noStrike">
                <a:solidFill>
                  <a:srgbClr val="BFBFB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indent="0" lvl="7" marL="0" algn="r">
              <a:spcBef>
                <a:spcPts val="0"/>
              </a:spcBef>
              <a:buNone/>
              <a:defRPr b="0" i="0" sz="1467" u="none" cap="none" strike="noStrike">
                <a:solidFill>
                  <a:srgbClr val="BFBFB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indent="0" lvl="8" marL="0" algn="r">
              <a:spcBef>
                <a:spcPts val="0"/>
              </a:spcBef>
              <a:buNone/>
              <a:defRPr b="0" i="0" sz="1467" u="none" cap="none" strike="noStrike">
                <a:solidFill>
                  <a:srgbClr val="BFBFB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2" y="-1"/>
            <a:ext cx="12191999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02000" spcFirstLastPara="1" rIns="70200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15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15"/>
          <p:cNvSpPr txBox="1"/>
          <p:nvPr>
            <p:ph idx="10" type="dt"/>
          </p:nvPr>
        </p:nvSpPr>
        <p:spPr>
          <a:xfrm>
            <a:off x="609600" y="646267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737600" y="646267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2" y="-1"/>
            <a:ext cx="12191999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02000" spcFirstLastPara="1" rIns="70200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6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16"/>
          <p:cNvSpPr txBox="1"/>
          <p:nvPr>
            <p:ph idx="3" type="body"/>
          </p:nvPr>
        </p:nvSpPr>
        <p:spPr>
          <a:xfrm>
            <a:off x="6193370" y="1535113"/>
            <a:ext cx="5389033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6"/>
          <p:cNvSpPr txBox="1"/>
          <p:nvPr>
            <p:ph idx="4" type="body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609600" y="646267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737600" y="646267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2" y="-1"/>
            <a:ext cx="12191999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02000" spcFirstLastPara="1" rIns="70200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609600" y="646267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8737600" y="646267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idx="10" type="dt"/>
          </p:nvPr>
        </p:nvSpPr>
        <p:spPr>
          <a:xfrm>
            <a:off x="609600" y="646267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8737600" y="646267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type="title"/>
          </p:nvPr>
        </p:nvSpPr>
        <p:spPr>
          <a:xfrm>
            <a:off x="609603" y="273049"/>
            <a:ext cx="4011084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2000" spcFirstLastPara="1" rIns="7200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" type="body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9"/>
          <p:cNvSpPr txBox="1"/>
          <p:nvPr>
            <p:ph idx="2" type="body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19"/>
          <p:cNvSpPr txBox="1"/>
          <p:nvPr>
            <p:ph idx="10" type="dt"/>
          </p:nvPr>
        </p:nvSpPr>
        <p:spPr>
          <a:xfrm>
            <a:off x="609600" y="646267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8737600" y="646267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/>
          <p:nvPr>
            <p:ph type="title"/>
          </p:nvPr>
        </p:nvSpPr>
        <p:spPr>
          <a:xfrm>
            <a:off x="2389717" y="4800601"/>
            <a:ext cx="73152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2000" spcFirstLastPara="1" rIns="7200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20"/>
          <p:cNvSpPr txBox="1"/>
          <p:nvPr>
            <p:ph idx="1" type="body"/>
          </p:nvPr>
        </p:nvSpPr>
        <p:spPr>
          <a:xfrm>
            <a:off x="2389717" y="5367339"/>
            <a:ext cx="73152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20"/>
          <p:cNvSpPr txBox="1"/>
          <p:nvPr>
            <p:ph idx="10" type="dt"/>
          </p:nvPr>
        </p:nvSpPr>
        <p:spPr>
          <a:xfrm>
            <a:off x="609600" y="646267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737600" y="646267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2" y="-1"/>
            <a:ext cx="12191999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02000" spcFirstLastPara="1" rIns="70200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609600" y="1238274"/>
            <a:ext cx="10972800" cy="5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8737600" y="646267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1"/>
          <p:cNvSpPr txBox="1"/>
          <p:nvPr>
            <p:ph idx="10" type="dt"/>
          </p:nvPr>
        </p:nvSpPr>
        <p:spPr>
          <a:xfrm>
            <a:off x="609600" y="646267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A5A5A5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/>
        </p:nvSpPr>
        <p:spPr>
          <a:xfrm>
            <a:off x="4478400" y="6462677"/>
            <a:ext cx="32363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1425" spcFirstLastPara="1" rIns="91425" wrap="square" tIns="82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A5A5A5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Server Side Web Development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/>
          <p:nvPr>
            <p:ph type="ctrTitle"/>
          </p:nvPr>
        </p:nvSpPr>
        <p:spPr>
          <a:xfrm>
            <a:off x="0" y="2140476"/>
            <a:ext cx="12192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SSWD – Project Presentation</a:t>
            </a:r>
            <a:endParaRPr/>
          </a:p>
        </p:txBody>
      </p:sp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1458091" y="3675447"/>
            <a:ext cx="891928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solidFill>
                  <a:schemeClr val="dk1"/>
                </a:solidFill>
              </a:rPr>
              <a:t>GROUP NAME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solidFill>
                  <a:schemeClr val="dk1"/>
                </a:solidFill>
              </a:rPr>
              <a:t>Christian Gariando</a:t>
            </a:r>
            <a:r>
              <a:rPr b="1" lang="en-US" sz="2400">
                <a:solidFill>
                  <a:schemeClr val="dk1"/>
                </a:solidFill>
              </a:rPr>
              <a:t>, Juraj Jarmek, Nhan Nguyen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2" y="-1"/>
            <a:ext cx="12191999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02000" spcFirstLastPara="1" rIns="7020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rPr lang="en-US"/>
              <a:t>Visual Design - Index and Contacts page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609600" y="1237912"/>
            <a:ext cx="10972800" cy="5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92" name="Google Shape;92;p2"/>
          <p:cNvSpPr txBox="1"/>
          <p:nvPr>
            <p:ph idx="10" type="dt"/>
          </p:nvPr>
        </p:nvSpPr>
        <p:spPr>
          <a:xfrm>
            <a:off x="609600" y="646267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11/05/2019</a:t>
            </a:r>
            <a:endParaRPr/>
          </a:p>
        </p:txBody>
      </p:sp>
      <p:sp>
        <p:nvSpPr>
          <p:cNvPr id="93" name="Google Shape;93;p2"/>
          <p:cNvSpPr txBox="1"/>
          <p:nvPr>
            <p:ph idx="12" type="sldNum"/>
          </p:nvPr>
        </p:nvSpPr>
        <p:spPr>
          <a:xfrm>
            <a:off x="8737600" y="646267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4" name="Google Shape;9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125141"/>
            <a:ext cx="4580474" cy="5337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5850" y="1125150"/>
            <a:ext cx="5556549" cy="522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2" y="-1"/>
            <a:ext cx="12191999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02000" spcFirstLastPara="1" rIns="7020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rPr lang="en-US"/>
              <a:t>Private Section - Member</a:t>
            </a:r>
            <a:endParaRPr/>
          </a:p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609600" y="1238274"/>
            <a:ext cx="10972800" cy="5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03" name="Google Shape;103;p4"/>
          <p:cNvSpPr txBox="1"/>
          <p:nvPr>
            <p:ph idx="10" type="dt"/>
          </p:nvPr>
        </p:nvSpPr>
        <p:spPr>
          <a:xfrm>
            <a:off x="609600" y="646267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11/05/2019</a:t>
            </a:r>
            <a:endParaRPr/>
          </a:p>
        </p:txBody>
      </p:sp>
      <p:sp>
        <p:nvSpPr>
          <p:cNvPr id="104" name="Google Shape;104;p4"/>
          <p:cNvSpPr txBox="1"/>
          <p:nvPr>
            <p:ph idx="12" type="sldNum"/>
          </p:nvPr>
        </p:nvSpPr>
        <p:spPr>
          <a:xfrm>
            <a:off x="8737600" y="646267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5" name="Google Shape;10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400" y="1072263"/>
            <a:ext cx="4781501" cy="544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2" y="-1"/>
            <a:ext cx="12191999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02000" spcFirstLastPara="1" rIns="7020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rPr lang="en-US"/>
              <a:t>Private Section - Featured Content Admin</a:t>
            </a:r>
            <a:endParaRPr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609600" y="1238274"/>
            <a:ext cx="10972800" cy="5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13" name="Google Shape;113;p5"/>
          <p:cNvSpPr txBox="1"/>
          <p:nvPr>
            <p:ph idx="10" type="dt"/>
          </p:nvPr>
        </p:nvSpPr>
        <p:spPr>
          <a:xfrm>
            <a:off x="609600" y="646267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11/05/2019</a:t>
            </a:r>
            <a:endParaRPr/>
          </a:p>
        </p:txBody>
      </p:sp>
      <p:sp>
        <p:nvSpPr>
          <p:cNvPr id="114" name="Google Shape;114;p5"/>
          <p:cNvSpPr txBox="1"/>
          <p:nvPr>
            <p:ph idx="12" type="sldNum"/>
          </p:nvPr>
        </p:nvSpPr>
        <p:spPr>
          <a:xfrm>
            <a:off x="8737600" y="646267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5" name="Google Shape;11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1975" y="960688"/>
            <a:ext cx="5219049" cy="566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2" y="-1"/>
            <a:ext cx="12191999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02000" spcFirstLastPara="1" rIns="7020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rPr lang="en-US"/>
              <a:t>Classes page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609600" y="1238274"/>
            <a:ext cx="10972800" cy="5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882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"/>
          <p:cNvSpPr txBox="1"/>
          <p:nvPr>
            <p:ph idx="10" type="dt"/>
          </p:nvPr>
        </p:nvSpPr>
        <p:spPr>
          <a:xfrm>
            <a:off x="609600" y="646267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11/05/2019</a:t>
            </a:r>
            <a:endParaRPr/>
          </a:p>
        </p:txBody>
      </p:sp>
      <p:sp>
        <p:nvSpPr>
          <p:cNvPr id="124" name="Google Shape;124;p6"/>
          <p:cNvSpPr txBox="1"/>
          <p:nvPr>
            <p:ph idx="12" type="sldNum"/>
          </p:nvPr>
        </p:nvSpPr>
        <p:spPr>
          <a:xfrm>
            <a:off x="8737600" y="646267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5" name="Google Shape;12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125" y="1087138"/>
            <a:ext cx="4005241" cy="541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2" y="-1"/>
            <a:ext cx="12191999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02000" spcFirstLastPara="1" rIns="7020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rPr lang="en-US"/>
              <a:t>Technologies Used</a:t>
            </a:r>
            <a:endParaRPr/>
          </a:p>
        </p:txBody>
      </p:sp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609600" y="1238274"/>
            <a:ext cx="10972800" cy="5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HTML5</a:t>
            </a:r>
            <a:endParaRPr/>
          </a:p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CSS3</a:t>
            </a:r>
            <a:endParaRPr/>
          </a:p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jQuery</a:t>
            </a:r>
            <a:endParaRPr/>
          </a:p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JavaScript</a:t>
            </a:r>
            <a:endParaRPr/>
          </a:p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PHP</a:t>
            </a:r>
            <a:endParaRPr/>
          </a:p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MySQL</a:t>
            </a:r>
            <a:endParaRPr/>
          </a:p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Google Maps API</a:t>
            </a:r>
            <a:endParaRPr/>
          </a:p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C9</a:t>
            </a:r>
            <a:endParaRPr/>
          </a:p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PHPMyAdmin</a:t>
            </a:r>
            <a:endParaRPr/>
          </a:p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Visual Studio Code</a:t>
            </a:r>
            <a:endParaRPr/>
          </a:p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Google Drive</a:t>
            </a:r>
            <a:endParaRPr/>
          </a:p>
        </p:txBody>
      </p:sp>
      <p:sp>
        <p:nvSpPr>
          <p:cNvPr id="133" name="Google Shape;133;p7"/>
          <p:cNvSpPr txBox="1"/>
          <p:nvPr>
            <p:ph idx="10" type="dt"/>
          </p:nvPr>
        </p:nvSpPr>
        <p:spPr>
          <a:xfrm>
            <a:off x="609600" y="646267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11/05/2019</a:t>
            </a:r>
            <a:endParaRPr/>
          </a:p>
        </p:txBody>
      </p:sp>
      <p:sp>
        <p:nvSpPr>
          <p:cNvPr id="134" name="Google Shape;134;p7"/>
          <p:cNvSpPr txBox="1"/>
          <p:nvPr>
            <p:ph idx="12" type="sldNum"/>
          </p:nvPr>
        </p:nvSpPr>
        <p:spPr>
          <a:xfrm>
            <a:off x="8737600" y="646267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type="title"/>
          </p:nvPr>
        </p:nvSpPr>
        <p:spPr>
          <a:xfrm>
            <a:off x="2" y="-1"/>
            <a:ext cx="12191999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02000" spcFirstLastPara="1" rIns="7020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rPr lang="en-US"/>
              <a:t>Extra Feature(s)</a:t>
            </a:r>
            <a:endParaRPr/>
          </a:p>
        </p:txBody>
      </p:sp>
      <p:sp>
        <p:nvSpPr>
          <p:cNvPr id="141" name="Google Shape;141;p8"/>
          <p:cNvSpPr txBox="1"/>
          <p:nvPr>
            <p:ph idx="1" type="body"/>
          </p:nvPr>
        </p:nvSpPr>
        <p:spPr>
          <a:xfrm>
            <a:off x="609600" y="1238274"/>
            <a:ext cx="10972800" cy="5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882" lvl="0" marL="342882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 added an about section, careers page and Google Maps API</a:t>
            </a:r>
            <a:endParaRPr/>
          </a:p>
          <a:p>
            <a:pPr indent="-342882" lvl="0" marL="342882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 careers page but was not properly implemented.</a:t>
            </a:r>
            <a:endParaRPr/>
          </a:p>
          <a:p>
            <a:pPr indent="-342882" lvl="0" marL="342882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 page to edit the user’s details.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"/>
          <p:cNvSpPr txBox="1"/>
          <p:nvPr>
            <p:ph idx="10" type="dt"/>
          </p:nvPr>
        </p:nvSpPr>
        <p:spPr>
          <a:xfrm>
            <a:off x="609600" y="646267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11/05/2019</a:t>
            </a:r>
            <a:endParaRPr/>
          </a:p>
        </p:txBody>
      </p:sp>
      <p:sp>
        <p:nvSpPr>
          <p:cNvPr id="143" name="Google Shape;143;p8"/>
          <p:cNvSpPr txBox="1"/>
          <p:nvPr>
            <p:ph idx="12" type="sldNum"/>
          </p:nvPr>
        </p:nvSpPr>
        <p:spPr>
          <a:xfrm>
            <a:off x="8737600" y="646267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>
            <p:ph type="title"/>
          </p:nvPr>
        </p:nvSpPr>
        <p:spPr>
          <a:xfrm>
            <a:off x="2" y="-1"/>
            <a:ext cx="12191999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02000" spcFirstLastPara="1" rIns="7020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rPr lang="en-US"/>
              <a:t>What is missing?</a:t>
            </a:r>
            <a:endParaRPr/>
          </a:p>
        </p:txBody>
      </p:sp>
      <p:sp>
        <p:nvSpPr>
          <p:cNvPr id="150" name="Google Shape;150;p9"/>
          <p:cNvSpPr txBox="1"/>
          <p:nvPr>
            <p:ph idx="1" type="body"/>
          </p:nvPr>
        </p:nvSpPr>
        <p:spPr>
          <a:xfrm>
            <a:off x="609600" y="1238274"/>
            <a:ext cx="10972800" cy="5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882" lvl="0" marL="342882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Unfortunately many sections were left missing from the code or left incomplete since we couldn’t complete due to time constraint.</a:t>
            </a:r>
            <a:endParaRPr/>
          </a:p>
          <a:p>
            <a:pPr indent="-342882" lvl="0" marL="342882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All core modules are functional but bits and pieces such as error handling is not properly cared for.</a:t>
            </a:r>
            <a:endParaRPr/>
          </a:p>
          <a:p>
            <a:pPr indent="-342882" lvl="0" marL="342882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Some of the extra pages have not been implemented.</a:t>
            </a:r>
            <a:endParaRPr/>
          </a:p>
          <a:p>
            <a:pPr indent="-342882" lvl="0" marL="342882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Some frontend and backend validation.</a:t>
            </a:r>
            <a:endParaRPr/>
          </a:p>
        </p:txBody>
      </p:sp>
      <p:sp>
        <p:nvSpPr>
          <p:cNvPr id="151" name="Google Shape;151;p9"/>
          <p:cNvSpPr txBox="1"/>
          <p:nvPr>
            <p:ph idx="10" type="dt"/>
          </p:nvPr>
        </p:nvSpPr>
        <p:spPr>
          <a:xfrm>
            <a:off x="609600" y="646267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11/05/2019</a:t>
            </a:r>
            <a:endParaRPr/>
          </a:p>
        </p:txBody>
      </p:sp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8737600" y="646267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>
            <p:ph type="title"/>
          </p:nvPr>
        </p:nvSpPr>
        <p:spPr>
          <a:xfrm>
            <a:off x="2" y="-1"/>
            <a:ext cx="12191999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02000" spcFirstLastPara="1" rIns="7020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rPr lang="en-US"/>
              <a:t>Features to Improve</a:t>
            </a:r>
            <a:endParaRPr/>
          </a:p>
        </p:txBody>
      </p:sp>
      <p:sp>
        <p:nvSpPr>
          <p:cNvPr id="159" name="Google Shape;159;p10"/>
          <p:cNvSpPr txBox="1"/>
          <p:nvPr>
            <p:ph idx="1" type="body"/>
          </p:nvPr>
        </p:nvSpPr>
        <p:spPr>
          <a:xfrm>
            <a:off x="609600" y="1238274"/>
            <a:ext cx="10972800" cy="5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would you like to add more into your application to make it even better?</a:t>
            </a:r>
            <a:endParaRPr/>
          </a:p>
          <a:p>
            <a:pPr indent="-342882" lvl="0" marL="342882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Improved Contact Page</a:t>
            </a:r>
            <a:endParaRPr/>
          </a:p>
          <a:p>
            <a:pPr indent="-342882" lvl="0" marL="342882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Improved Error Handling</a:t>
            </a:r>
            <a:endParaRPr/>
          </a:p>
          <a:p>
            <a:pPr indent="-342882" lvl="0" marL="342882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Proper Implementation of the Careers Page</a:t>
            </a:r>
            <a:endParaRPr/>
          </a:p>
          <a:p>
            <a:pPr indent="-342882" lvl="0" marL="342882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Proper Implementation of the edit user details</a:t>
            </a:r>
            <a:endParaRPr/>
          </a:p>
          <a:p>
            <a:pPr indent="-342882" lvl="0" marL="342882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Images on the membership tiers</a:t>
            </a:r>
            <a:endParaRPr/>
          </a:p>
          <a:p>
            <a:pPr indent="-342882" lvl="0" marL="342882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Payment system implementation</a:t>
            </a:r>
            <a:endParaRPr/>
          </a:p>
          <a:p>
            <a:pPr indent="-342882" lvl="0" marL="342882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Receipts and Forms generation</a:t>
            </a:r>
            <a:endParaRPr/>
          </a:p>
          <a:p>
            <a:pPr indent="-342882" lvl="0" marL="342882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More fluid UI</a:t>
            </a:r>
            <a:endParaRPr/>
          </a:p>
          <a:p>
            <a:pPr indent="-342882" lvl="0" marL="342882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CMS implementation</a:t>
            </a:r>
            <a:endParaRPr/>
          </a:p>
          <a:p>
            <a:pPr indent="-342882" lvl="0" marL="342882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User Logging</a:t>
            </a:r>
            <a:endParaRPr/>
          </a:p>
        </p:txBody>
      </p:sp>
      <p:sp>
        <p:nvSpPr>
          <p:cNvPr id="160" name="Google Shape;160;p10"/>
          <p:cNvSpPr txBox="1"/>
          <p:nvPr>
            <p:ph idx="10" type="dt"/>
          </p:nvPr>
        </p:nvSpPr>
        <p:spPr>
          <a:xfrm>
            <a:off x="609600" y="646267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11/05/2019</a:t>
            </a:r>
            <a:endParaRPr/>
          </a:p>
        </p:txBody>
      </p:sp>
      <p:sp>
        <p:nvSpPr>
          <p:cNvPr id="161" name="Google Shape;161;p10"/>
          <p:cNvSpPr txBox="1"/>
          <p:nvPr>
            <p:ph idx="12" type="sldNum"/>
          </p:nvPr>
        </p:nvSpPr>
        <p:spPr>
          <a:xfrm>
            <a:off x="8737600" y="646267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cture_slides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2014-09-17T16:20:56Z</dcterms:created>
  <dc:creator>Aqeel H. Kazmi</dc:creator>
</cp:coreProperties>
</file>