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projeto orientado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7992888" cy="3145904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Projeto vem antes da programação, planejar, pensar, como construir um software.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3568" y="255183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Projeto OO – se dedica a desenvolver um modelo orientado a objeto de um sistema de software para implementar os requisitos. Os objetos em um projeto OO estão relacionados à solução do problema que está sendo resolvido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548680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Classes  </a:t>
            </a:r>
          </a:p>
          <a:p>
            <a:pPr lvl="1"/>
            <a:r>
              <a:rPr lang="pt-BR" b="1" dirty="0" smtClean="0"/>
              <a:t>É uma estrutura que abstrai um conjunto  de objetos com características similares.</a:t>
            </a:r>
          </a:p>
          <a:p>
            <a:pPr lvl="1"/>
            <a:r>
              <a:rPr lang="pt-BR" b="1" dirty="0" smtClean="0"/>
              <a:t>Uma classe é a descrição de um objeto. Ela descreve os dados que os objetos incluem e descreve os comportamentos dos objetos.</a:t>
            </a:r>
          </a:p>
          <a:p>
            <a:pPr lvl="1"/>
            <a:r>
              <a:rPr lang="pt-BR" b="1" dirty="0" smtClean="0"/>
              <a:t>Modelos para  a criação de objetos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Objeto</a:t>
            </a:r>
          </a:p>
          <a:p>
            <a:pPr lvl="1"/>
            <a:r>
              <a:rPr lang="pt-BR" b="1" dirty="0" smtClean="0"/>
              <a:t>Um objeto é um elemento  computacional que representa, no domínio da solução,  alguma entidade ( abstrata ou concreta) do domínio de interesse do problema sobre a análise.</a:t>
            </a:r>
            <a:endParaRPr lang="pt-BR" b="1" dirty="0"/>
          </a:p>
          <a:p>
            <a:pPr lvl="1"/>
            <a:r>
              <a:rPr lang="pt-BR" b="1" dirty="0" smtClean="0"/>
              <a:t>É a instância de uma classe (instância é a criação de um objeto, a partir de uma classe)</a:t>
            </a:r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Atributo ( são os dados de uma classe)</a:t>
            </a:r>
          </a:p>
          <a:p>
            <a:pPr lvl="1"/>
            <a:r>
              <a:rPr lang="pt-BR" b="1" dirty="0" smtClean="0"/>
              <a:t>São elementos que definem a estrutura de  uma classe. São os campos da classe. Definem as características  da classe.</a:t>
            </a:r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3495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692696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Método</a:t>
            </a:r>
          </a:p>
          <a:p>
            <a:pPr lvl="1"/>
            <a:r>
              <a:rPr lang="pt-BR" b="1" dirty="0" smtClean="0"/>
              <a:t>É uma função, sub-rotina ou procedimento associado a um objeto e que possui acesso aos seus  dados.</a:t>
            </a:r>
          </a:p>
          <a:p>
            <a:pPr lvl="1"/>
            <a:r>
              <a:rPr lang="pt-BR" b="1" dirty="0" smtClean="0"/>
              <a:t>São as ações que uma classe pode realizar.</a:t>
            </a:r>
          </a:p>
          <a:p>
            <a:pPr lvl="1"/>
            <a:r>
              <a:rPr lang="pt-BR" b="1" dirty="0" smtClean="0"/>
              <a:t>É a funcionalidade de uma classe.</a:t>
            </a:r>
          </a:p>
          <a:p>
            <a:pPr lvl="1"/>
            <a:r>
              <a:rPr lang="pt-BR" b="1" dirty="0" smtClean="0"/>
              <a:t>São serviços que a classe pode realizar.</a:t>
            </a:r>
          </a:p>
          <a:p>
            <a:pPr lvl="1"/>
            <a:r>
              <a:rPr lang="pt-BR" b="1" dirty="0" smtClean="0"/>
              <a:t>Definem o seu comportamento.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Encapsulamento</a:t>
            </a:r>
          </a:p>
          <a:p>
            <a:pPr lvl="1"/>
            <a:r>
              <a:rPr lang="pt-BR" b="1" dirty="0" smtClean="0"/>
              <a:t>É a  técnica que faz com que detalhes internos do funcionamento dos métodos de uma classe permaneçam ocultos para os objetos.</a:t>
            </a:r>
          </a:p>
          <a:p>
            <a:pPr lvl="1"/>
            <a:r>
              <a:rPr lang="pt-BR" b="1" dirty="0" smtClean="0"/>
              <a:t>Ato de empacotar os dados de um objeto escondendo seus dados de outros objetos.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8474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69269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Característica da OO</a:t>
            </a:r>
          </a:p>
          <a:p>
            <a:pPr lvl="1"/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Reusabilidade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Reutilização de componente de software e diminuição do tempo de desenvolvimento.</a:t>
            </a:r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628056" y="292458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Manutebilidade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Mudanças bem localizadas, não acarretando propagações descontroladas.</a:t>
            </a:r>
          </a:p>
          <a:p>
            <a:pPr lvl="1"/>
            <a:endParaRPr lang="pt-BR" b="1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051720" y="4473986"/>
            <a:ext cx="670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Confiabilidade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encapsulamento permite um  maior controle e segurança às classes dos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692696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O que  é  um Projeto OO?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Qual a importância de projetar?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Qual a diferença entre a </a:t>
            </a:r>
            <a:r>
              <a:rPr lang="pt-BR" b="1" dirty="0"/>
              <a:t> </a:t>
            </a:r>
            <a:r>
              <a:rPr lang="pt-BR" b="1" dirty="0" smtClean="0"/>
              <a:t>análise  e projeto?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O que são classes, objeto, método, atributos e encapsulamento?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Cite algumas características da OO.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Definir os atributos e métodos para as classes abaixo: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Corrente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Lâmpada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Aluno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Calculadora </a:t>
            </a:r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3636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771263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75656" y="404664"/>
            <a:ext cx="203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7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455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43013"/>
            <a:ext cx="64103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8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400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8" y="1484784"/>
            <a:ext cx="7391108" cy="28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05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9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7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110678" cy="32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15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10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05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58051" cy="23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15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11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1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212699" cy="284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467544" y="919944"/>
            <a:ext cx="7992888" cy="3145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 smtClean="0"/>
              <a:t>Porque Documentar e projetar</a:t>
            </a:r>
          </a:p>
          <a:p>
            <a:pPr algn="ctr"/>
            <a:r>
              <a:rPr lang="pt-BR" dirty="0" smtClean="0"/>
              <a:t>Aumento da complexidade</a:t>
            </a:r>
          </a:p>
          <a:p>
            <a:pPr algn="ctr"/>
            <a:r>
              <a:rPr lang="pt-BR" dirty="0" smtClean="0"/>
              <a:t>Trabalho colaborativo (pessoas desenvolvem software, todos da equipe, precisam conhecer o projeto)</a:t>
            </a:r>
          </a:p>
          <a:p>
            <a:pPr algn="ctr"/>
            <a:r>
              <a:rPr lang="pt-BR" dirty="0" smtClean="0"/>
              <a:t>Necessidade de histórico ( tudo o que foi, para acompanhar a evolução do software)</a:t>
            </a:r>
          </a:p>
        </p:txBody>
      </p:sp>
    </p:spTree>
    <p:extLst>
      <p:ext uri="{BB962C8B-B14F-4D97-AF65-F5344CB8AC3E}">
        <p14:creationId xmlns:p14="http://schemas.microsoft.com/office/powerpoint/2010/main" val="39326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9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543" y="980728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Maturidade corporativa ( a equipe esta criando experiências de trabalho</a:t>
            </a:r>
            <a:r>
              <a:rPr lang="pt-BR" sz="3200" dirty="0" smtClean="0"/>
              <a:t>)</a:t>
            </a:r>
          </a:p>
          <a:p>
            <a:pPr algn="just"/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Acompanhamento e manutenção (</a:t>
            </a:r>
            <a:r>
              <a:rPr lang="pt-BR" sz="3200" dirty="0" smtClean="0"/>
              <a:t>fundamental </a:t>
            </a:r>
            <a:r>
              <a:rPr lang="pt-BR" sz="3200" dirty="0"/>
              <a:t>a </a:t>
            </a:r>
            <a:r>
              <a:rPr lang="pt-BR" sz="3200" dirty="0" smtClean="0"/>
              <a:t>manutenção </a:t>
            </a:r>
            <a:r>
              <a:rPr lang="pt-BR" sz="3200" dirty="0"/>
              <a:t>fácil de se fazer, para isso precisa da documentação, correção,  implementação são baseadas em </a:t>
            </a:r>
            <a:r>
              <a:rPr lang="pt-BR" sz="3200" dirty="0" smtClean="0"/>
              <a:t>documentações.</a:t>
            </a:r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90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543" y="980728"/>
            <a:ext cx="74888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200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467544" y="919944"/>
            <a:ext cx="7992888" cy="3145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Importância de um projeto</a:t>
            </a:r>
          </a:p>
          <a:p>
            <a:pPr lvl="1"/>
            <a:r>
              <a:rPr lang="pt-BR" dirty="0" smtClean="0"/>
              <a:t>É necessário, planejar, projetar entes de implementar. Ex.: casa, avião, etc.</a:t>
            </a:r>
          </a:p>
          <a:p>
            <a:pPr lvl="1"/>
            <a:r>
              <a:rPr lang="pt-BR" dirty="0" smtClean="0"/>
              <a:t>Ex.: construir a casa em projeto, mais pra frente quero aumentar e furo um cano.  No projeto eu saberia onde esta o cano de água.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Então quando tenho um projeto o meu custo de manutenção futuro é menor.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836712"/>
            <a:ext cx="76328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Software  sem planejar, sem projeto, as vezes preciso mudar o software  quando você for fazer a alteração, não sei onde vou fazer  essa alteração e se essa alteração vai  influenciar em outros módulos do sistema, eu corro risco de levar mais dias para alterar ou provocar erros que não descubro,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É importante se projetar,  para saber o q fazer em implementações futuras caso precisa.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Tudo é projetado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591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836712"/>
            <a:ext cx="7812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b="1" dirty="0" smtClean="0"/>
              <a:t>Projeto orientado a objetos</a:t>
            </a:r>
          </a:p>
          <a:p>
            <a:pPr lvl="1" algn="ctr"/>
            <a:endParaRPr lang="pt-BR" b="1" dirty="0"/>
          </a:p>
          <a:p>
            <a:pPr lvl="1"/>
            <a:r>
              <a:rPr lang="pt-BR" b="1" dirty="0" smtClean="0"/>
              <a:t>Conjunto de atividades e artefatos que vis fornecer uma solução para o problema proposto  pelos requisitos do sistema.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É  um software  que representa um cenário real dentro do computador.</a:t>
            </a:r>
          </a:p>
          <a:p>
            <a:pPr lvl="1"/>
            <a:r>
              <a:rPr lang="pt-BR" b="1" dirty="0" smtClean="0"/>
              <a:t>Projetar um software baseado no mundo real.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É  projetar um software  que contém vários objetos dentro dele  e cada um deles fazendo  alguma coisa para atingir o objetivo de meu software.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 </a:t>
            </a:r>
            <a:endParaRPr lang="pt-BR" b="1" dirty="0"/>
          </a:p>
          <a:p>
            <a:pPr lvl="1"/>
            <a:endParaRPr lang="pt-BR" b="1" dirty="0" smtClean="0"/>
          </a:p>
          <a:p>
            <a:pPr lvl="1" algn="ctr"/>
            <a:endParaRPr lang="pt-BR" b="1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658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2198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7" y="3429000"/>
            <a:ext cx="2061394" cy="31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052638"/>
            <a:ext cx="63912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692696"/>
            <a:ext cx="416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b="1" dirty="0" smtClean="0"/>
              <a:t>Projeto orientado a objetos</a:t>
            </a:r>
          </a:p>
          <a:p>
            <a:pPr lvl="1" algn="ctr"/>
            <a:endParaRPr lang="pt-BR" b="1" dirty="0"/>
          </a:p>
          <a:p>
            <a:pPr lvl="1"/>
            <a:r>
              <a:rPr lang="pt-BR" b="1" dirty="0" smtClean="0"/>
              <a:t>Classes</a:t>
            </a:r>
          </a:p>
          <a:p>
            <a:pPr lvl="1"/>
            <a:r>
              <a:rPr lang="pt-BR" b="1" dirty="0" smtClean="0"/>
              <a:t>Objeto</a:t>
            </a:r>
          </a:p>
          <a:p>
            <a:pPr lvl="1"/>
            <a:r>
              <a:rPr lang="pt-BR" b="1" dirty="0" smtClean="0"/>
              <a:t>Métodos</a:t>
            </a:r>
          </a:p>
          <a:p>
            <a:pPr lvl="1"/>
            <a:r>
              <a:rPr lang="pt-BR" b="1" dirty="0" smtClean="0"/>
              <a:t>Atributo</a:t>
            </a:r>
          </a:p>
          <a:p>
            <a:pPr lvl="1"/>
            <a:r>
              <a:rPr lang="pt-BR" b="1" dirty="0" smtClean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11837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ô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675</Words>
  <Application>Microsoft Office PowerPoint</Application>
  <PresentationFormat>Apresentação na tela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Metrô</vt:lpstr>
      <vt:lpstr>Introdução ao projeto orientado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projeto orientado a objetos</dc:title>
  <dc:creator>SIMONE</dc:creator>
  <cp:lastModifiedBy>SIMONE</cp:lastModifiedBy>
  <cp:revision>30</cp:revision>
  <dcterms:created xsi:type="dcterms:W3CDTF">2018-08-14T15:37:39Z</dcterms:created>
  <dcterms:modified xsi:type="dcterms:W3CDTF">2018-08-15T15:58:38Z</dcterms:modified>
</cp:coreProperties>
</file>