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81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52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81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3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72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0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03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4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53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BF8E-9F08-491F-9ED0-512540164A78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3BE8-6A94-4717-B745-175CB8F96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01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control" Target="../activeX/activeX2.xml"/><Relationship Id="rId7" Type="http://schemas.openxmlformats.org/officeDocument/2006/relationships/image" Target="../media/image4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control" Target="../activeX/activeX4.xml"/><Relationship Id="rId4" Type="http://schemas.openxmlformats.org/officeDocument/2006/relationships/control" Target="../activeX/activeX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5"/>
            <a:ext cx="7772400" cy="100811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Simulado - PSOO</a:t>
            </a: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1628800"/>
            <a:ext cx="7488832" cy="439248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1- Para que servem os estereótipos  </a:t>
            </a:r>
            <a:r>
              <a:rPr lang="pt-BR" dirty="0" err="1" smtClean="0">
                <a:solidFill>
                  <a:schemeClr val="tx1"/>
                </a:solidFill>
              </a:rPr>
              <a:t>boundary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 err="1" smtClean="0">
                <a:solidFill>
                  <a:schemeClr val="tx1"/>
                </a:solidFill>
              </a:rPr>
              <a:t>control</a:t>
            </a:r>
            <a:r>
              <a:rPr lang="pt-BR" dirty="0" smtClean="0">
                <a:solidFill>
                  <a:schemeClr val="tx1"/>
                </a:solidFill>
              </a:rPr>
              <a:t> e </a:t>
            </a:r>
            <a:r>
              <a:rPr lang="pt-BR" dirty="0" err="1" smtClean="0">
                <a:solidFill>
                  <a:schemeClr val="tx1"/>
                </a:solidFill>
              </a:rPr>
              <a:t>entity</a:t>
            </a:r>
            <a:r>
              <a:rPr lang="pt-BR" dirty="0" smtClean="0">
                <a:solidFill>
                  <a:schemeClr val="tx1"/>
                </a:solidFill>
              </a:rPr>
              <a:t>?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2- </a:t>
            </a:r>
            <a:r>
              <a:rPr lang="pt-BR" dirty="0">
                <a:solidFill>
                  <a:schemeClr val="tx1"/>
                </a:solidFill>
              </a:rPr>
              <a:t>Estereótipos podem ser utilizados para categorizar classes durante a fase de análise em um projeto de desenvolvimento de sistemas orientados a objetos e utilizando-se a notação UML (</a:t>
            </a:r>
            <a:r>
              <a:rPr lang="pt-BR" dirty="0" err="1">
                <a:solidFill>
                  <a:schemeClr val="tx1"/>
                </a:solidFill>
              </a:rPr>
              <a:t>Unified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Modeling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Language</a:t>
            </a:r>
            <a:r>
              <a:rPr lang="pt-BR" dirty="0">
                <a:solidFill>
                  <a:schemeClr val="tx1"/>
                </a:solidFill>
              </a:rPr>
              <a:t>). No RUP (</a:t>
            </a:r>
            <a:r>
              <a:rPr lang="pt-BR" dirty="0" err="1">
                <a:solidFill>
                  <a:schemeClr val="tx1"/>
                </a:solidFill>
              </a:rPr>
              <a:t>Rational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Unified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Process</a:t>
            </a:r>
            <a:r>
              <a:rPr lang="pt-BR" dirty="0">
                <a:solidFill>
                  <a:schemeClr val="tx1"/>
                </a:solidFill>
              </a:rPr>
              <a:t>), por exemplo, podem-se confeccionar modelos utilizando-se os seguintes estereótipos:</a:t>
            </a: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I </a:t>
            </a:r>
            <a:r>
              <a:rPr lang="pt-BR" dirty="0">
                <a:solidFill>
                  <a:schemeClr val="tx1"/>
                </a:solidFill>
              </a:rPr>
              <a:t>- limite (</a:t>
            </a:r>
            <a:r>
              <a:rPr lang="pt-BR" dirty="0" err="1">
                <a:solidFill>
                  <a:schemeClr val="tx1"/>
                </a:solidFill>
              </a:rPr>
              <a:t>boundary</a:t>
            </a:r>
            <a:r>
              <a:rPr lang="pt-BR" dirty="0">
                <a:solidFill>
                  <a:schemeClr val="tx1"/>
                </a:solidFill>
              </a:rPr>
              <a:t>); </a:t>
            </a: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II - entidade (</a:t>
            </a:r>
            <a:r>
              <a:rPr lang="pt-BR" dirty="0" err="1">
                <a:solidFill>
                  <a:schemeClr val="tx1"/>
                </a:solidFill>
              </a:rPr>
              <a:t>entity</a:t>
            </a:r>
            <a:r>
              <a:rPr lang="pt-BR" dirty="0">
                <a:solidFill>
                  <a:schemeClr val="tx1"/>
                </a:solidFill>
              </a:rPr>
              <a:t>); </a:t>
            </a: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III - controle (</a:t>
            </a:r>
            <a:r>
              <a:rPr lang="pt-BR" dirty="0" err="1">
                <a:solidFill>
                  <a:schemeClr val="tx1"/>
                </a:solidFill>
              </a:rPr>
              <a:t>control</a:t>
            </a:r>
            <a:r>
              <a:rPr lang="pt-BR" dirty="0">
                <a:solidFill>
                  <a:schemeClr val="tx1"/>
                </a:solidFill>
              </a:rPr>
              <a:t>).</a:t>
            </a: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Na </a:t>
            </a:r>
            <a:r>
              <a:rPr lang="pt-BR" dirty="0">
                <a:solidFill>
                  <a:schemeClr val="tx1"/>
                </a:solidFill>
              </a:rPr>
              <a:t>UML, essas classes podem ser representadas de forma visual, respectivamente, pelos símbolos</a:t>
            </a:r>
          </a:p>
        </p:txBody>
      </p:sp>
    </p:spTree>
    <p:extLst>
      <p:ext uri="{BB962C8B-B14F-4D97-AF65-F5344CB8AC3E}">
        <p14:creationId xmlns:p14="http://schemas.microsoft.com/office/powerpoint/2010/main" val="320298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640"/>
            <a:ext cx="43910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45" y="5103540"/>
            <a:ext cx="4048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79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624" y="692696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3-Descreva o conceito de coesão e acoplamento.</a:t>
            </a:r>
          </a:p>
          <a:p>
            <a:r>
              <a:rPr lang="pt-BR" dirty="0" smtClean="0"/>
              <a:t>4- Qual é a influência da coesão na manutenção?</a:t>
            </a:r>
          </a:p>
          <a:p>
            <a:r>
              <a:rPr lang="pt-BR" dirty="0" smtClean="0"/>
              <a:t>5- </a:t>
            </a:r>
            <a:r>
              <a:rPr lang="pt-BR" dirty="0"/>
              <a:t>Qual é a influência </a:t>
            </a:r>
            <a:r>
              <a:rPr lang="pt-BR" dirty="0" smtClean="0"/>
              <a:t>do  acoplamento sobre a manutenção?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77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7"/>
          <a:stretch>
            <a:fillRect/>
          </a:stretch>
        </p:blipFill>
        <p:spPr>
          <a:xfrm>
            <a:off x="1744409" y="1268760"/>
            <a:ext cx="5612130" cy="172529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115616" y="548680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6- </a:t>
            </a:r>
            <a:r>
              <a:rPr lang="pt-BR" dirty="0" smtClean="0"/>
              <a:t>Dado a  classe </a:t>
            </a:r>
            <a:r>
              <a:rPr lang="pt-BR" dirty="0"/>
              <a:t>abaixo, classifique-o em </a:t>
            </a:r>
            <a:r>
              <a:rPr lang="pt-BR" dirty="0" smtClean="0"/>
              <a:t>acoplamento ou coesão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46018" y="3475167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7- </a:t>
            </a:r>
            <a:r>
              <a:rPr lang="pt-BR" dirty="0" smtClean="0"/>
              <a:t>No </a:t>
            </a:r>
            <a:r>
              <a:rPr lang="pt-BR" dirty="0"/>
              <a:t>desenvolvimento de sistemas, no âmbito das relações </a:t>
            </a:r>
            <a:r>
              <a:rPr lang="pt-BR" dirty="0" err="1"/>
              <a:t>intermodulares</a:t>
            </a:r>
            <a:r>
              <a:rPr lang="pt-BR" dirty="0"/>
              <a:t> entre as classes, diz-se que o programa está bem estruturado quando há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6518" y="4243521"/>
            <a:ext cx="4339538" cy="2209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/>
              <a:t> a) maior coesão e maior acoplamento.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Nova"/>
                <a:cs typeface="Arial" pitchFamily="34" charset="0"/>
              </a:rPr>
              <a:t>  </a:t>
            </a:r>
            <a:r>
              <a:rPr lang="pt-BR" altLang="pt-BR" dirty="0" smtClean="0"/>
              <a:t>b</a:t>
            </a:r>
            <a:r>
              <a:rPr lang="pt-BR" altLang="pt-BR" dirty="0"/>
              <a:t>) menor coesão e maior acoplamento.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dirty="0"/>
              <a:t> c) menor coesão e menor acoplamento.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dirty="0"/>
              <a:t> d) maior coesão e menor acoplamento.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dirty="0"/>
              <a:t> e) apenas coesão ou apenas </a:t>
            </a:r>
            <a:r>
              <a:rPr lang="pt-BR" altLang="pt-BR" dirty="0" smtClean="0"/>
              <a:t>acoplamento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8" name="DefaultOcx" r:id="rId2" imgW="1371600" imgH="304920"/>
        </mc:Choice>
        <mc:Fallback>
          <p:control name="DefaultOcx" r:id="rId2" imgW="1371600" imgH="3049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79" name="HTMLOption1" r:id="rId3" imgW="1371600" imgH="304920"/>
        </mc:Choice>
        <mc:Fallback>
          <p:control name="HTMLOption1" r:id="rId3" imgW="1371600" imgH="3049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80" name="HTMLOption2" r:id="rId4" imgW="1371600" imgH="304920"/>
        </mc:Choice>
        <mc:Fallback>
          <p:control name="HTMLOption2" r:id="rId4" imgW="1371600" imgH="3049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81" name="HTMLOption3" r:id="rId5" imgW="1371600" imgH="304920"/>
        </mc:Choice>
        <mc:Fallback>
          <p:control name="HTMLOption3" r:id="rId5" imgW="1371600" imgH="304920">
            <p:pic>
              <p:nvPicPr>
                <p:cNvPr id="0" name="HTMLOption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44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548680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8- </a:t>
            </a:r>
            <a:r>
              <a:rPr lang="pt-BR" dirty="0" smtClean="0"/>
              <a:t>Comente sobre os tipos de modelos em camadas.</a:t>
            </a:r>
          </a:p>
          <a:p>
            <a:r>
              <a:rPr lang="pt-BR" dirty="0" smtClean="0"/>
              <a:t>9- </a:t>
            </a:r>
            <a:r>
              <a:rPr lang="pt-BR" dirty="0" smtClean="0"/>
              <a:t>De acordo com as figuras abaixo, classifique-as em MVC, MVP ou MVVM</a:t>
            </a: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39064"/>
            <a:ext cx="5112568" cy="212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899592" y="3977707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10) </a:t>
            </a:r>
            <a:r>
              <a:rPr lang="pt-BR" dirty="0" smtClean="0"/>
              <a:t>Descreva sobre cada um dos projetos padrões MVC, MVP e MVVM.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56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1769" y="260648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11) </a:t>
            </a:r>
            <a:r>
              <a:rPr lang="pt-BR" dirty="0" smtClean="0"/>
              <a:t>Com </a:t>
            </a:r>
            <a:r>
              <a:rPr lang="pt-BR" dirty="0"/>
              <a:t>relação à arquitetura MVC, considere: 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I. O MODEL representa os dados da empresa e as regras de negócio que governam o acesso e atualização destes dados. 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II. O VIEW acessa os dados da empresa através do MODEL e especifica como esses dados devem ser apresentados. É de responsabilidade do VIEW manter a consistência em sua apresentação, quando o MODEL é alterado. 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III. O CONTROLLER traduz as interações do VIEW em ações a serem executadas pelo MODEL. Com base na interação do usuário e no resultado das ações do MODEL, o CONTROLLER responde selecionando uma VIEW adequada. 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IV. Permite uma única VIEW para compartilhar o mesmo modelo de dados corporativos em um fluxo de comunicação sequencial. 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Está correto o que se afirma </a:t>
            </a:r>
            <a:r>
              <a:rPr lang="pt-BR" dirty="0" smtClean="0"/>
              <a:t>em</a:t>
            </a:r>
          </a:p>
          <a:p>
            <a:r>
              <a:rPr lang="pt-BR" b="1" dirty="0"/>
              <a:t>a)</a:t>
            </a:r>
            <a:r>
              <a:rPr lang="pt-BR" dirty="0"/>
              <a:t> I, II, III e IV.</a:t>
            </a:r>
          </a:p>
          <a:p>
            <a:r>
              <a:rPr lang="pt-BR" b="1" dirty="0"/>
              <a:t>b)</a:t>
            </a:r>
            <a:r>
              <a:rPr lang="pt-BR" dirty="0"/>
              <a:t> I, II e III, apenas.</a:t>
            </a:r>
          </a:p>
          <a:p>
            <a:r>
              <a:rPr lang="pt-BR" b="1" dirty="0"/>
              <a:t>c)</a:t>
            </a:r>
            <a:r>
              <a:rPr lang="pt-BR" dirty="0"/>
              <a:t> II e III, apenas.</a:t>
            </a:r>
          </a:p>
          <a:p>
            <a:r>
              <a:rPr lang="pt-BR" b="1" dirty="0"/>
              <a:t>d)</a:t>
            </a:r>
            <a:r>
              <a:rPr lang="pt-BR" dirty="0"/>
              <a:t> II, III e IV, apenas.</a:t>
            </a:r>
          </a:p>
          <a:p>
            <a:r>
              <a:rPr lang="pt-BR" b="1" dirty="0"/>
              <a:t>e)</a:t>
            </a:r>
            <a:r>
              <a:rPr lang="pt-BR" dirty="0"/>
              <a:t> I e II, apenas.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46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548680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12- Escreva alguns exemplos de acoplamento e coesão.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18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69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876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189</Words>
  <Application>Microsoft Office PowerPoint</Application>
  <PresentationFormat>Apresentação na tela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Simulado - PSOO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 - PSOO</dc:title>
  <dc:creator>SIMONE</dc:creator>
  <cp:lastModifiedBy>SIMONE</cp:lastModifiedBy>
  <cp:revision>11</cp:revision>
  <dcterms:created xsi:type="dcterms:W3CDTF">2018-09-18T19:54:30Z</dcterms:created>
  <dcterms:modified xsi:type="dcterms:W3CDTF">2018-09-19T16:36:50Z</dcterms:modified>
</cp:coreProperties>
</file>