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1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4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DA1F-66F8-47F8-845D-65A593158F1C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4206-3D2A-4C9F-A4FD-362E8F8687F4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98004"/>
            <a:ext cx="2068463" cy="7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94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TÓPICOS ESPECIAIS DE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1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C# suporta Estruturas (</a:t>
            </a:r>
            <a:r>
              <a:rPr lang="pt-BR" dirty="0" err="1"/>
              <a:t>Structure</a:t>
            </a:r>
            <a:r>
              <a:rPr lang="pt-BR" dirty="0"/>
              <a:t>), Sobrecarga de operadores e diretivas de </a:t>
            </a:r>
            <a:r>
              <a:rPr lang="pt-BR" dirty="0" err="1"/>
              <a:t>pré</a:t>
            </a:r>
            <a:r>
              <a:rPr lang="pt-BR" dirty="0"/>
              <a:t>-processadores. A linguagem Java não suporta esses recursos.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C# podemos facilmente chamar funções API do Windows e acessar componentes COM. Na linguagem Java essas tarefas são muito mais difíceis de realizar.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Devemos levar em conta que a linguagem C# veio depois da linguagem Java e '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trouxe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' consigo muito dos recursos do Java.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Desta forma, atualmente a linguagem C# não é mais apenas uma linguagem para o desenvolvimento para aplicações Windows mas pode ser usada para construir aplicações web, Windows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aplicações para dispositivos móveis incluindo o 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ser uma linguagem mais nova ela tem a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obrigação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de trazer algumas melhorias, senão não teria sentido criar uma nova linguagem.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Outro detalhe é, que não possuir determinado recurso, não faz a linguagem pior ou melhor, pois temos que levar em conta a filosofia da linguagem, e, como ela foi pensada e estruturada.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outro detalhe, não existe linguagem melhor ou pior, existe a ferramenta mais adequada para fazer  um determinado trabalho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8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Estrutura da Implementação em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4395"/>
            <a:ext cx="5575126" cy="562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da Implementação em C#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60" y="1347788"/>
            <a:ext cx="5900004" cy="510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C# é uma das linguagens da plataforma .NET, e por conseguinte ela suporta a interoperabilidade, ou seja,  a linguagem C# pode acessar o código escrito em qualquer linguagem .NET compatível e pode também herdar as classes escritas nestas linguagens.  Isto não é possível na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34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escrito na linguagem C# na compilação gera um </a:t>
            </a:r>
            <a:r>
              <a:rPr lang="pt-BR" b="1" dirty="0"/>
              <a:t>'.EXE'</a:t>
            </a:r>
            <a:r>
              <a:rPr lang="pt-BR" dirty="0"/>
              <a:t>  ou uma</a:t>
            </a:r>
            <a:r>
              <a:rPr lang="pt-BR" b="1" dirty="0"/>
              <a:t> '.</a:t>
            </a:r>
            <a:r>
              <a:rPr lang="pt-BR" b="1" dirty="0" err="1"/>
              <a:t>dll</a:t>
            </a:r>
            <a:r>
              <a:rPr lang="pt-BR" b="1" dirty="0"/>
              <a:t>'</a:t>
            </a:r>
            <a:r>
              <a:rPr lang="pt-BR" dirty="0"/>
              <a:t> que também é chamado de 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Excecutable</a:t>
            </a:r>
            <a:r>
              <a:rPr lang="pt-BR" dirty="0"/>
              <a:t> File. Este arquivo contém código MSIL (Microsoft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). 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linguagem Java na compilação gera um arquivo </a:t>
            </a:r>
            <a:r>
              <a:rPr lang="pt-BR" b="1" dirty="0"/>
              <a:t>'.</a:t>
            </a:r>
            <a:r>
              <a:rPr lang="pt-BR" b="1" dirty="0" err="1"/>
              <a:t>class</a:t>
            </a:r>
            <a:r>
              <a:rPr lang="pt-BR" b="1" dirty="0"/>
              <a:t>'</a:t>
            </a:r>
            <a:r>
              <a:rPr lang="pt-BR" dirty="0"/>
              <a:t> o qual contém </a:t>
            </a:r>
            <a:r>
              <a:rPr lang="pt-BR" b="1" dirty="0" err="1"/>
              <a:t>bytecode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executable</a:t>
            </a:r>
            <a:r>
              <a:rPr lang="pt-BR" dirty="0"/>
              <a:t> file da linguagem C# pode conter qualquer número de classes, ao passo que o arquivo </a:t>
            </a:r>
            <a:r>
              <a:rPr lang="pt-BR" b="1" dirty="0"/>
              <a:t>'.</a:t>
            </a:r>
            <a:r>
              <a:rPr lang="pt-BR" b="1" dirty="0" err="1"/>
              <a:t>class</a:t>
            </a:r>
            <a:r>
              <a:rPr lang="pt-BR" b="1" dirty="0"/>
              <a:t>'</a:t>
            </a:r>
            <a:r>
              <a:rPr lang="pt-BR" dirty="0"/>
              <a:t> da linguagem Java contém somente uma única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na linguagem C# não são métodos virtuais por padrão. Na linguagem Java todos métodos</a:t>
            </a:r>
            <a:r>
              <a:rPr lang="pt-BR" u="sng" dirty="0"/>
              <a:t> não estáticos, não finais e não privados</a:t>
            </a:r>
            <a:r>
              <a:rPr lang="pt-BR" dirty="0"/>
              <a:t>, são virtuais por padrão o que pode afetar o desempenho.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na linguagem C# são agrupadas em </a:t>
            </a:r>
            <a:r>
              <a:rPr lang="pt-BR" b="1" dirty="0" err="1"/>
              <a:t>Namespaces</a:t>
            </a:r>
            <a:r>
              <a:rPr lang="pt-BR" dirty="0"/>
              <a:t> ao passo que na linguagem Java elas são agrupadas em </a:t>
            </a:r>
            <a:r>
              <a:rPr lang="pt-BR" b="1" dirty="0" err="1"/>
              <a:t>Packages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Os </a:t>
            </a:r>
            <a:r>
              <a:rPr lang="pt-BR" dirty="0" err="1"/>
              <a:t>Namespaces</a:t>
            </a:r>
            <a:r>
              <a:rPr lang="pt-BR" dirty="0"/>
              <a:t> na linguagem C# não estão relacionados com diretórios. Na linguagem Java os </a:t>
            </a:r>
            <a:r>
              <a:rPr lang="pt-BR" b="1" dirty="0" err="1"/>
              <a:t>Packages</a:t>
            </a:r>
            <a:r>
              <a:rPr lang="pt-BR" dirty="0"/>
              <a:t> estão diretamente relacionados com nomes de diretórios. 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linguagem C# você pode ter múltiplos </a:t>
            </a:r>
            <a:r>
              <a:rPr lang="pt-BR" dirty="0" err="1"/>
              <a:t>Namespaces</a:t>
            </a:r>
            <a:r>
              <a:rPr lang="pt-BR" dirty="0"/>
              <a:t> em um arquivo. Na linguagem Java um arquivo pertence a um </a:t>
            </a:r>
            <a:r>
              <a:rPr lang="pt-BR" b="1" dirty="0" err="1"/>
              <a:t>Package</a:t>
            </a:r>
            <a:r>
              <a:rPr lang="pt-BR" b="1" dirty="0"/>
              <a:t> (pacote)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variáveis do tipo de dados primitivos na linguagem C# são mais poderosas.  Na linguagem C# as variáveis do tipo de dados primitivos são objetos e podem chamar funções. Na linguagem Java as variáveis do tipo primitivo não podem chamar funções.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diferenças entre C# 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C# possui recursos como </a:t>
            </a:r>
            <a:r>
              <a:rPr lang="pt-BR" b="1" dirty="0" err="1"/>
              <a:t>Properties</a:t>
            </a:r>
            <a:r>
              <a:rPr lang="pt-BR" b="1" dirty="0"/>
              <a:t> e </a:t>
            </a:r>
            <a:r>
              <a:rPr lang="pt-BR" b="1" dirty="0" err="1"/>
              <a:t>Indexers</a:t>
            </a:r>
            <a:r>
              <a:rPr lang="pt-BR" dirty="0"/>
              <a:t>.  A linguagem Java não possui esses recursos.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637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262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  TÓPICOS ESPECIAIS DE PROGRAMAÇÃO ORIENTADA A OBJETOS 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10 diferenças entre C# e Java</vt:lpstr>
      <vt:lpstr>Características</vt:lpstr>
      <vt:lpstr>Estrutura da Implementação em JAVA</vt:lpstr>
      <vt:lpstr>Estrutura da Implementação em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ESPECIAIS DE PROGRAMAÇÃO ORIENTADA A OBJETOS</dc:title>
  <dc:creator>Patricia Bonezi</dc:creator>
  <cp:lastModifiedBy>Patricia Bonezi</cp:lastModifiedBy>
  <cp:revision>6</cp:revision>
  <dcterms:created xsi:type="dcterms:W3CDTF">2018-07-08T17:06:02Z</dcterms:created>
  <dcterms:modified xsi:type="dcterms:W3CDTF">2018-08-06T12:19:07Z</dcterms:modified>
</cp:coreProperties>
</file>