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3" r:id="rId11"/>
    <p:sldId id="264" r:id="rId12"/>
    <p:sldId id="265" r:id="rId13"/>
    <p:sldId id="269" r:id="rId14"/>
    <p:sldId id="270" r:id="rId15"/>
    <p:sldId id="266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AE48F1-D760-4615-B32B-4600EEB81AAF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D9AA-BA4E-48D7-B6AD-40C4744AD3F9}" type="slidenum">
              <a:rPr lang="pt-BR" smtClean="0"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tângulo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tângulo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tângulo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56" name="Retângulo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tângulo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tângulo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tângulo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AE48F1-D760-4615-B32B-4600EEB81AAF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D9AA-BA4E-48D7-B6AD-40C4744AD3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AE48F1-D760-4615-B32B-4600EEB81AAF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D9AA-BA4E-48D7-B6AD-40C4744AD3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AE48F1-D760-4615-B32B-4600EEB81AAF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D9AA-BA4E-48D7-B6AD-40C4744AD3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AE48F1-D760-4615-B32B-4600EEB81AAF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D9AA-BA4E-48D7-B6AD-40C4744AD3F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AE48F1-D760-4615-B32B-4600EEB81AAF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D9AA-BA4E-48D7-B6AD-40C4744AD3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AE48F1-D760-4615-B32B-4600EEB81AAF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D9AA-BA4E-48D7-B6AD-40C4744AD3F9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tângulo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tângulo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tângulo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tângulo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tângulo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tângulo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AE48F1-D760-4615-B32B-4600EEB81AAF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D9AA-BA4E-48D7-B6AD-40C4744AD3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AE48F1-D760-4615-B32B-4600EEB81AAF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D9AA-BA4E-48D7-B6AD-40C4744AD3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AE48F1-D760-4615-B32B-4600EEB81AAF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B8D9AA-BA4E-48D7-B6AD-40C4744AD3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C2AE48F1-D760-4615-B32B-4600EEB81AAF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A1B8D9AA-BA4E-48D7-B6AD-40C4744AD3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tângulo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tângulo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tângulo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2AE48F1-D760-4615-B32B-4600EEB81AAF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A1B8D9AA-BA4E-48D7-B6AD-40C4744AD3F9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692696"/>
            <a:ext cx="7772400" cy="1470025"/>
          </a:xfrm>
        </p:spPr>
        <p:txBody>
          <a:bodyPr>
            <a:normAutofit/>
          </a:bodyPr>
          <a:lstStyle/>
          <a:p>
            <a:r>
              <a:rPr lang="pt-BR" dirty="0" smtClean="0"/>
              <a:t>Introdução ao projeto orientado a objetos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2492896"/>
            <a:ext cx="7992888" cy="3145904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Projeto vem antes da programação, planejar, pensar, como construir um software.</a:t>
            </a:r>
          </a:p>
          <a:p>
            <a:pPr algn="l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3568" y="2551837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Projeto OO – se dedica a desenvolver um modelo orientado a objeto de um sistema de software para implementar os requisitos. Os objetos em um projeto OO estão relacionados à solução do problema que está sendo resolvido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82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55576" y="548680"/>
            <a:ext cx="777686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b="1" dirty="0" smtClean="0"/>
              <a:t>Classes  </a:t>
            </a:r>
          </a:p>
          <a:p>
            <a:pPr lvl="1"/>
            <a:r>
              <a:rPr lang="pt-BR" b="1" dirty="0" smtClean="0"/>
              <a:t>É uma estrutura que abstrai um conjunto  de objetos com características similares.</a:t>
            </a:r>
          </a:p>
          <a:p>
            <a:pPr lvl="1"/>
            <a:r>
              <a:rPr lang="pt-BR" b="1" dirty="0" smtClean="0"/>
              <a:t>Uma classe é a descrição de um objeto. Ela descreve os dados que os objetos incluem e descreve os comportamentos dos objetos.</a:t>
            </a:r>
          </a:p>
          <a:p>
            <a:pPr lvl="1"/>
            <a:r>
              <a:rPr lang="pt-BR" b="1" dirty="0" smtClean="0"/>
              <a:t>Modelos para  a criação de objetos</a:t>
            </a:r>
          </a:p>
          <a:p>
            <a:pPr lvl="1"/>
            <a:endParaRPr lang="pt-BR" b="1" dirty="0"/>
          </a:p>
          <a:p>
            <a:pPr lvl="1"/>
            <a:endParaRPr lang="pt-BR" b="1" dirty="0" smtClean="0"/>
          </a:p>
          <a:p>
            <a:pPr lvl="1"/>
            <a:r>
              <a:rPr lang="pt-BR" b="1" dirty="0" smtClean="0"/>
              <a:t>Objeto</a:t>
            </a:r>
          </a:p>
          <a:p>
            <a:pPr lvl="1"/>
            <a:r>
              <a:rPr lang="pt-BR" b="1" dirty="0" smtClean="0"/>
              <a:t>Um objeto é um elemento  computacional que representa, no domínio da solução,  alguma entidade ( abstrata ou concreta) do domínio de interesse do problema sobre a análise.</a:t>
            </a:r>
            <a:endParaRPr lang="pt-BR" b="1" dirty="0"/>
          </a:p>
          <a:p>
            <a:pPr lvl="1"/>
            <a:r>
              <a:rPr lang="pt-BR" b="1" dirty="0" smtClean="0"/>
              <a:t>É a instância de uma classe (instância é a criação de um objeto, a partir de uma classe)</a:t>
            </a:r>
          </a:p>
          <a:p>
            <a:pPr lvl="1"/>
            <a:endParaRPr lang="pt-BR" b="1" dirty="0"/>
          </a:p>
          <a:p>
            <a:pPr lvl="1"/>
            <a:r>
              <a:rPr lang="pt-BR" b="1" dirty="0" smtClean="0"/>
              <a:t>Atributo ( são os dados de uma classe)</a:t>
            </a:r>
          </a:p>
          <a:p>
            <a:pPr lvl="1"/>
            <a:r>
              <a:rPr lang="pt-BR" b="1" dirty="0" smtClean="0"/>
              <a:t>São elementos que definem a estrutura de  uma classe. São os campos da classe. Definem as características  da classe.</a:t>
            </a:r>
          </a:p>
          <a:p>
            <a:pPr lvl="1"/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134950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475656" y="692696"/>
            <a:ext cx="712879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b="1" dirty="0" smtClean="0"/>
              <a:t>Método</a:t>
            </a:r>
          </a:p>
          <a:p>
            <a:pPr lvl="1"/>
            <a:r>
              <a:rPr lang="pt-BR" b="1" dirty="0" smtClean="0"/>
              <a:t>É uma função, sub-rotina ou procedimento associado a um objeto e que possui acesso aos seus  dados.</a:t>
            </a:r>
          </a:p>
          <a:p>
            <a:pPr lvl="1"/>
            <a:r>
              <a:rPr lang="pt-BR" b="1" dirty="0" smtClean="0"/>
              <a:t>São as ações que uma classe pode realizar.</a:t>
            </a:r>
          </a:p>
          <a:p>
            <a:pPr lvl="1"/>
            <a:r>
              <a:rPr lang="pt-BR" b="1" dirty="0" smtClean="0"/>
              <a:t>É a funcionalidade de uma classe.</a:t>
            </a:r>
          </a:p>
          <a:p>
            <a:pPr lvl="1"/>
            <a:r>
              <a:rPr lang="pt-BR" b="1" dirty="0" smtClean="0"/>
              <a:t>São serviços que a classe pode realizar.</a:t>
            </a:r>
          </a:p>
          <a:p>
            <a:pPr lvl="1"/>
            <a:r>
              <a:rPr lang="pt-BR" b="1" dirty="0" smtClean="0"/>
              <a:t>Definem o seu comportamento.</a:t>
            </a:r>
          </a:p>
          <a:p>
            <a:pPr lvl="1"/>
            <a:endParaRPr lang="pt-BR" b="1" dirty="0"/>
          </a:p>
          <a:p>
            <a:pPr lvl="1"/>
            <a:endParaRPr lang="pt-BR" b="1" dirty="0" smtClean="0"/>
          </a:p>
          <a:p>
            <a:pPr lvl="1"/>
            <a:r>
              <a:rPr lang="pt-BR" b="1" dirty="0" smtClean="0"/>
              <a:t>Encapsulamento</a:t>
            </a:r>
          </a:p>
          <a:p>
            <a:pPr lvl="1"/>
            <a:r>
              <a:rPr lang="pt-BR" b="1" dirty="0" smtClean="0"/>
              <a:t>É a  técnica que faz com que detalhes internos do funcionamento dos métodos de uma classe permaneçam ocultos para os objetos.</a:t>
            </a:r>
          </a:p>
          <a:p>
            <a:pPr lvl="1"/>
            <a:r>
              <a:rPr lang="pt-BR" b="1" dirty="0" smtClean="0"/>
              <a:t>Ato de empacotar os dados de um objeto escondendo seus dados de outros objetos.</a:t>
            </a:r>
          </a:p>
          <a:p>
            <a:pPr lvl="1"/>
            <a:endParaRPr lang="pt-BR" b="1" dirty="0"/>
          </a:p>
          <a:p>
            <a:pPr lvl="1"/>
            <a:endParaRPr lang="pt-BR" b="1" dirty="0" smtClean="0"/>
          </a:p>
          <a:p>
            <a:pPr lvl="1"/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28474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475656" y="692696"/>
            <a:ext cx="71287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b="1" dirty="0" smtClean="0"/>
              <a:t>Característica da OO</a:t>
            </a:r>
          </a:p>
          <a:p>
            <a:pPr lvl="1"/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Reusabilidade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Reutilização de componente de software e diminuição do tempo de desenvolvimento.</a:t>
            </a:r>
            <a:endParaRPr lang="pt-BR" b="1" dirty="0"/>
          </a:p>
          <a:p>
            <a:pPr lvl="1"/>
            <a:endParaRPr lang="pt-BR" b="1" dirty="0" smtClean="0"/>
          </a:p>
          <a:p>
            <a:pPr lvl="1"/>
            <a:endParaRPr lang="pt-BR" b="1" dirty="0" smtClean="0"/>
          </a:p>
        </p:txBody>
      </p:sp>
      <p:sp>
        <p:nvSpPr>
          <p:cNvPr id="3" name="Retângulo 2"/>
          <p:cNvSpPr/>
          <p:nvPr/>
        </p:nvSpPr>
        <p:spPr>
          <a:xfrm>
            <a:off x="1628056" y="2924582"/>
            <a:ext cx="7128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Manutebilidade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Mudanças bem localizadas, não acarretando propagações descontroladas.</a:t>
            </a:r>
          </a:p>
          <a:p>
            <a:pPr lvl="1"/>
            <a:endParaRPr lang="pt-BR" b="1" dirty="0" smtClean="0"/>
          </a:p>
        </p:txBody>
      </p:sp>
      <p:sp>
        <p:nvSpPr>
          <p:cNvPr id="4" name="Retângulo 3"/>
          <p:cNvSpPr/>
          <p:nvPr/>
        </p:nvSpPr>
        <p:spPr>
          <a:xfrm>
            <a:off x="2051720" y="4473986"/>
            <a:ext cx="6705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Confiabilidade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O encapsulamento permite um  maior controle e segurança às classes dos objetos.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261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99592" y="692696"/>
            <a:ext cx="71287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Exercícios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800100" lvl="1" indent="-342900">
              <a:buFont typeface="+mj-lt"/>
              <a:buAutoNum type="arabicPeriod"/>
            </a:pPr>
            <a:r>
              <a:rPr lang="pt-BR" b="1" dirty="0" smtClean="0"/>
              <a:t>O que  é  um Projeto OO?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b="1" dirty="0" smtClean="0"/>
              <a:t>Qual a importância de projetar?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b="1" dirty="0" smtClean="0"/>
              <a:t>Qual a diferença entre a </a:t>
            </a:r>
            <a:r>
              <a:rPr lang="pt-BR" b="1" dirty="0"/>
              <a:t> </a:t>
            </a:r>
            <a:r>
              <a:rPr lang="pt-BR" b="1" dirty="0" smtClean="0"/>
              <a:t>análise  e projeto?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b="1" dirty="0" smtClean="0"/>
              <a:t>O que são classes, objeto, método, atributos e encapsulamento?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b="1" dirty="0" smtClean="0"/>
              <a:t>Cite algumas características da OO.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Definir os atributos e métodos para as classes abaixo: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Conta Corrente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 Lâmpada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Aluno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Calculadora </a:t>
            </a:r>
          </a:p>
          <a:p>
            <a:pPr lvl="1"/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23636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268760"/>
            <a:ext cx="7712631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475656" y="404664"/>
            <a:ext cx="2035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Exercício 7 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54553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1243013"/>
            <a:ext cx="641032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475656" y="404664"/>
            <a:ext cx="2051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Exercício 8 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24005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78" y="1484784"/>
            <a:ext cx="7391108" cy="282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475656" y="404664"/>
            <a:ext cx="205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Exercício 9 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067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0728"/>
            <a:ext cx="7110678" cy="3260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475656" y="404664"/>
            <a:ext cx="2156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Exercício 10 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056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8158051" cy="238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475656" y="404664"/>
            <a:ext cx="2151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Exercício 11 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97157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6712"/>
            <a:ext cx="7212699" cy="284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29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467544" y="919944"/>
            <a:ext cx="7992888" cy="31459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 smtClean="0"/>
              <a:t>Porque Documentar e projetar</a:t>
            </a:r>
          </a:p>
          <a:p>
            <a:pPr algn="ctr"/>
            <a:r>
              <a:rPr lang="pt-BR" dirty="0" smtClean="0"/>
              <a:t>Aumento da complexidade</a:t>
            </a:r>
          </a:p>
          <a:p>
            <a:pPr algn="ctr"/>
            <a:r>
              <a:rPr lang="pt-BR" dirty="0" smtClean="0"/>
              <a:t>Trabalho colaborativo (pessoas desenvolvem software, todos da equipe, precisam conhecer o projeto)</a:t>
            </a:r>
          </a:p>
          <a:p>
            <a:pPr algn="ctr"/>
            <a:r>
              <a:rPr lang="pt-BR" dirty="0" smtClean="0"/>
              <a:t>Necessidade de histórico ( tudo o que foi, para acompanhar a evolução do software)</a:t>
            </a:r>
          </a:p>
        </p:txBody>
      </p:sp>
    </p:spTree>
    <p:extLst>
      <p:ext uri="{BB962C8B-B14F-4D97-AF65-F5344CB8AC3E}">
        <p14:creationId xmlns:p14="http://schemas.microsoft.com/office/powerpoint/2010/main" val="393263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795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41543" y="980728"/>
            <a:ext cx="748883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200" dirty="0"/>
              <a:t>Maturidade corporativa ( a equipe esta criando experiências de trabalho</a:t>
            </a:r>
            <a:r>
              <a:rPr lang="pt-BR" sz="3200" dirty="0" smtClean="0"/>
              <a:t>)</a:t>
            </a:r>
          </a:p>
          <a:p>
            <a:pPr algn="just"/>
            <a:endParaRPr lang="pt-BR" sz="3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200" dirty="0"/>
              <a:t>Acompanhamento e manutenção (</a:t>
            </a:r>
            <a:r>
              <a:rPr lang="pt-BR" sz="3200" dirty="0" smtClean="0"/>
              <a:t>fundamental </a:t>
            </a:r>
            <a:r>
              <a:rPr lang="pt-BR" sz="3200" dirty="0"/>
              <a:t>a </a:t>
            </a:r>
            <a:r>
              <a:rPr lang="pt-BR" sz="3200" dirty="0" smtClean="0"/>
              <a:t>manutenção </a:t>
            </a:r>
            <a:r>
              <a:rPr lang="pt-BR" sz="3200" dirty="0"/>
              <a:t>fácil de se fazer, para isso precisa da documentação, correção,  implementação são baseadas em </a:t>
            </a:r>
            <a:r>
              <a:rPr lang="pt-BR" sz="3200" dirty="0" smtClean="0"/>
              <a:t>documentações.</a:t>
            </a:r>
            <a:endParaRPr lang="pt-BR" sz="3200" dirty="0"/>
          </a:p>
          <a:p>
            <a:pPr algn="just"/>
            <a:endParaRPr lang="pt-BR" sz="3200" dirty="0"/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8900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41543" y="980728"/>
            <a:ext cx="748883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3200" dirty="0"/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467544" y="919944"/>
            <a:ext cx="7992888" cy="31459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Importância de um projeto</a:t>
            </a:r>
          </a:p>
          <a:p>
            <a:pPr lvl="1"/>
            <a:r>
              <a:rPr lang="pt-BR" dirty="0" smtClean="0"/>
              <a:t>É necessário, planejar, projetar entes de implementar. Ex.: casa, avião, etc.</a:t>
            </a:r>
          </a:p>
          <a:p>
            <a:pPr lvl="1"/>
            <a:r>
              <a:rPr lang="pt-BR" dirty="0" smtClean="0"/>
              <a:t>Ex.: construir a casa em projeto, mais pra frente quero aumentar e furo um cano.  No projeto eu saberia onde esta o cano de água.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Então quando tenho um projeto o meu custo de manutenção futuro é menor.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739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9552" y="836712"/>
            <a:ext cx="7632848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500" dirty="0" smtClean="0"/>
              <a:t>Software  sem planejar, sem projeto, as vezes preciso mudar o software  quando você for fazer a alteração, não sei onde vou fazer  essa alteração e se essa alteração vai  influenciar em outros módulos do sistema, eu corro risco de levar mais dias para alterar ou provocar erros que não descubro,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500" dirty="0" smtClean="0"/>
              <a:t>É importante se projetar,  para saber o q fazer em implementações futuras caso precisa.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5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5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500" dirty="0" smtClean="0"/>
              <a:t>Tudo é projetado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500" dirty="0" smtClean="0"/>
          </a:p>
        </p:txBody>
      </p:sp>
    </p:spTree>
    <p:extLst>
      <p:ext uri="{BB962C8B-B14F-4D97-AF65-F5344CB8AC3E}">
        <p14:creationId xmlns:p14="http://schemas.microsoft.com/office/powerpoint/2010/main" val="35913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5536" y="836712"/>
            <a:ext cx="781236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pt-BR" b="1" dirty="0" smtClean="0"/>
              <a:t>Projeto orientado a objetos</a:t>
            </a:r>
          </a:p>
          <a:p>
            <a:pPr lvl="1" algn="ctr"/>
            <a:endParaRPr lang="pt-BR" b="1" dirty="0"/>
          </a:p>
          <a:p>
            <a:pPr lvl="1"/>
            <a:r>
              <a:rPr lang="pt-BR" b="1" dirty="0" smtClean="0"/>
              <a:t>Conjunto de atividades e artefatos que vis fornecer uma solução para o problema proposto  pelos requisitos do sistema.</a:t>
            </a:r>
          </a:p>
          <a:p>
            <a:pPr lvl="1"/>
            <a:endParaRPr lang="pt-BR" b="1" dirty="0"/>
          </a:p>
          <a:p>
            <a:pPr lvl="1"/>
            <a:endParaRPr lang="pt-BR" b="1" dirty="0" smtClean="0"/>
          </a:p>
          <a:p>
            <a:pPr lvl="1"/>
            <a:endParaRPr lang="pt-BR" b="1" dirty="0"/>
          </a:p>
          <a:p>
            <a:pPr lvl="1"/>
            <a:r>
              <a:rPr lang="pt-BR" b="1" dirty="0" smtClean="0"/>
              <a:t>É  um software  que representa um cenário real dentro do computador.</a:t>
            </a:r>
          </a:p>
          <a:p>
            <a:pPr lvl="1"/>
            <a:r>
              <a:rPr lang="pt-BR" b="1" dirty="0" smtClean="0"/>
              <a:t>Projetar um software baseado no mundo real.</a:t>
            </a:r>
          </a:p>
          <a:p>
            <a:pPr lvl="1"/>
            <a:endParaRPr lang="pt-BR" b="1" dirty="0"/>
          </a:p>
          <a:p>
            <a:pPr lvl="1"/>
            <a:endParaRPr lang="pt-BR" b="1" dirty="0" smtClean="0"/>
          </a:p>
          <a:p>
            <a:pPr lvl="1"/>
            <a:endParaRPr lang="pt-BR" b="1" dirty="0"/>
          </a:p>
          <a:p>
            <a:pPr lvl="1"/>
            <a:r>
              <a:rPr lang="pt-BR" b="1" dirty="0" smtClean="0"/>
              <a:t>É  projetar um software  que contém vários objetos dentro dele  e cada um deles fazendo  alguma coisa para atingir o objetivo de meu software.</a:t>
            </a:r>
          </a:p>
          <a:p>
            <a:pPr lvl="1"/>
            <a:endParaRPr lang="pt-BR" b="1" dirty="0" smtClean="0"/>
          </a:p>
          <a:p>
            <a:pPr lvl="1"/>
            <a:r>
              <a:rPr lang="pt-BR" b="1" dirty="0" smtClean="0"/>
              <a:t> </a:t>
            </a:r>
            <a:endParaRPr lang="pt-BR" b="1" dirty="0"/>
          </a:p>
          <a:p>
            <a:pPr lvl="1"/>
            <a:endParaRPr lang="pt-BR" b="1" dirty="0" smtClean="0"/>
          </a:p>
          <a:p>
            <a:pPr lvl="1" algn="ctr"/>
            <a:endParaRPr lang="pt-BR" b="1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6587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0648"/>
            <a:ext cx="621982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7" y="3429000"/>
            <a:ext cx="2061394" cy="313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89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2052638"/>
            <a:ext cx="63912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468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403648" y="692696"/>
            <a:ext cx="4169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pt-BR" b="1" dirty="0" smtClean="0"/>
              <a:t>Projeto orientado a objetos</a:t>
            </a:r>
          </a:p>
          <a:p>
            <a:pPr lvl="1" algn="ctr"/>
            <a:endParaRPr lang="pt-BR" b="1" dirty="0"/>
          </a:p>
          <a:p>
            <a:pPr lvl="1"/>
            <a:r>
              <a:rPr lang="pt-BR" b="1" dirty="0" smtClean="0"/>
              <a:t>Classes</a:t>
            </a:r>
          </a:p>
          <a:p>
            <a:pPr lvl="1"/>
            <a:r>
              <a:rPr lang="pt-BR" b="1" dirty="0" smtClean="0"/>
              <a:t>Objeto</a:t>
            </a:r>
          </a:p>
          <a:p>
            <a:pPr lvl="1"/>
            <a:r>
              <a:rPr lang="pt-BR" b="1" dirty="0" smtClean="0"/>
              <a:t>Métodos</a:t>
            </a:r>
          </a:p>
          <a:p>
            <a:pPr lvl="1"/>
            <a:r>
              <a:rPr lang="pt-BR" b="1" dirty="0" smtClean="0"/>
              <a:t>Atributo</a:t>
            </a:r>
          </a:p>
          <a:p>
            <a:pPr lvl="1"/>
            <a:r>
              <a:rPr lang="pt-BR" b="1" dirty="0" smtClean="0"/>
              <a:t>Encapsulamento</a:t>
            </a:r>
          </a:p>
        </p:txBody>
      </p:sp>
    </p:spTree>
    <p:extLst>
      <p:ext uri="{BB962C8B-B14F-4D97-AF65-F5344CB8AC3E}">
        <p14:creationId xmlns:p14="http://schemas.microsoft.com/office/powerpoint/2010/main" val="118379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trô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</TotalTime>
  <Words>675</Words>
  <Application>Microsoft Office PowerPoint</Application>
  <PresentationFormat>Apresentação na tela (4:3)</PresentationFormat>
  <Paragraphs>96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Arial</vt:lpstr>
      <vt:lpstr>Consolas</vt:lpstr>
      <vt:lpstr>Corbel</vt:lpstr>
      <vt:lpstr>Wingdings</vt:lpstr>
      <vt:lpstr>Wingdings 2</vt:lpstr>
      <vt:lpstr>Wingdings 3</vt:lpstr>
      <vt:lpstr>Metrô</vt:lpstr>
      <vt:lpstr>Introdução ao projeto orientado a objetos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projeto orientado a objetos</dc:title>
  <dc:creator>SIMONE</dc:creator>
  <cp:lastModifiedBy>Lab</cp:lastModifiedBy>
  <cp:revision>30</cp:revision>
  <dcterms:created xsi:type="dcterms:W3CDTF">2018-08-14T15:37:39Z</dcterms:created>
  <dcterms:modified xsi:type="dcterms:W3CDTF">2018-08-15T22:31:26Z</dcterms:modified>
</cp:coreProperties>
</file>