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3" r:id="rId8"/>
    <p:sldId id="276" r:id="rId9"/>
    <p:sldId id="279" r:id="rId10"/>
    <p:sldId id="281" r:id="rId11"/>
    <p:sldId id="280" r:id="rId12"/>
    <p:sldId id="264" r:id="rId13"/>
    <p:sldId id="260" r:id="rId14"/>
    <p:sldId id="267" r:id="rId15"/>
    <p:sldId id="277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IN" sz="2000" b="1" i="0" dirty="0"/>
            <a:t>Student Sneak Peek</a:t>
          </a:r>
          <a:endParaRPr lang="en-US" sz="20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IN" sz="2000" b="1" i="0" dirty="0"/>
            <a:t>Targeted Buzz</a:t>
          </a:r>
          <a:endParaRPr lang="en-US" sz="20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IN" sz="2000" b="1" i="0" dirty="0"/>
            <a:t>Seamless Integration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IN" sz="2000" b="1" i="0" dirty="0"/>
            <a:t>Data Driven Growth</a:t>
          </a:r>
          <a:endParaRPr lang="en-US" sz="200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IN" sz="2000" b="1" i="0" dirty="0"/>
            <a:t>Keep Them Engaged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Student Sneak Peek</a:t>
          </a:r>
          <a:endParaRPr lang="en-US" sz="2500" kern="1200" dirty="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Targeted Buzz</a:t>
          </a:r>
          <a:endParaRPr lang="en-US" sz="2500" kern="120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Seamless Integration</a:t>
          </a:r>
          <a:endParaRPr lang="en-US" sz="25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Keep Them Engaged</a:t>
          </a:r>
          <a:endParaRPr lang="en-US" sz="25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Data Driven Growth</a:t>
          </a:r>
          <a:endParaRPr lang="en-US" sz="250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27-Feb-24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27-Feb-24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84" y="1946830"/>
            <a:ext cx="7096933" cy="806676"/>
          </a:xfrm>
        </p:spPr>
        <p:txBody>
          <a:bodyPr/>
          <a:lstStyle/>
          <a:p>
            <a:r>
              <a:rPr lang="en-IN" sz="7200" i="0" dirty="0">
                <a:effectLst/>
                <a:latin typeface="-apple-system"/>
              </a:rPr>
              <a:t>CGC Linkup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901" y="5067356"/>
            <a:ext cx="7238198" cy="806675"/>
          </a:xfrm>
        </p:spPr>
        <p:txBody>
          <a:bodyPr/>
          <a:lstStyle/>
          <a:p>
            <a:r>
              <a:rPr lang="en-US" dirty="0"/>
              <a:t>Group members: Harshit Singla, </a:t>
            </a:r>
            <a:r>
              <a:rPr lang="en-US" dirty="0" err="1"/>
              <a:t>Harshdeep</a:t>
            </a:r>
            <a:r>
              <a:rPr lang="en-US" dirty="0"/>
              <a:t> Singh, Kartik Sharma, and Harshil Jain.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B2FD8-826D-7FE6-7725-63022870627D}"/>
              </a:ext>
            </a:extLst>
          </p:cNvPr>
          <p:cNvSpPr txBox="1"/>
          <p:nvPr/>
        </p:nvSpPr>
        <p:spPr>
          <a:xfrm>
            <a:off x="580352" y="2753506"/>
            <a:ext cx="670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effectLst/>
                <a:latin typeface="Google Sans"/>
              </a:rPr>
              <a:t>Your college life, simplified.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8864E45-31AF-044E-10B7-3FDCEB492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656824"/>
              </p:ext>
            </p:extLst>
          </p:nvPr>
        </p:nvGraphicFramePr>
        <p:xfrm>
          <a:off x="462013" y="596767"/>
          <a:ext cx="9817768" cy="58136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52209">
                  <a:extLst>
                    <a:ext uri="{9D8B030D-6E8A-4147-A177-3AD203B41FA5}">
                      <a16:colId xmlns:a16="http://schemas.microsoft.com/office/drawing/2014/main" val="200296070"/>
                    </a:ext>
                  </a:extLst>
                </a:gridCol>
                <a:gridCol w="2152209">
                  <a:extLst>
                    <a:ext uri="{9D8B030D-6E8A-4147-A177-3AD203B41FA5}">
                      <a16:colId xmlns:a16="http://schemas.microsoft.com/office/drawing/2014/main" val="245523831"/>
                    </a:ext>
                  </a:extLst>
                </a:gridCol>
                <a:gridCol w="2152209">
                  <a:extLst>
                    <a:ext uri="{9D8B030D-6E8A-4147-A177-3AD203B41FA5}">
                      <a16:colId xmlns:a16="http://schemas.microsoft.com/office/drawing/2014/main" val="4273350983"/>
                    </a:ext>
                  </a:extLst>
                </a:gridCol>
                <a:gridCol w="2152209">
                  <a:extLst>
                    <a:ext uri="{9D8B030D-6E8A-4147-A177-3AD203B41FA5}">
                      <a16:colId xmlns:a16="http://schemas.microsoft.com/office/drawing/2014/main" val="1196625111"/>
                    </a:ext>
                  </a:extLst>
                </a:gridCol>
                <a:gridCol w="1208932">
                  <a:extLst>
                    <a:ext uri="{9D8B030D-6E8A-4147-A177-3AD203B41FA5}">
                      <a16:colId xmlns:a16="http://schemas.microsoft.com/office/drawing/2014/main" val="2227904969"/>
                    </a:ext>
                  </a:extLst>
                </a:gridCol>
              </a:tblGrid>
              <a:tr h="53134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 audience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Timeline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140521"/>
                  </a:ext>
                </a:extLst>
              </a:tr>
              <a:tr h="558907">
                <a:tc>
                  <a:txBody>
                    <a:bodyPr/>
                    <a:lstStyle/>
                    <a:p>
                      <a:r>
                        <a:rPr lang="en-IN" dirty="0"/>
                        <a:t>1. Beta test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Gather feedback &amp; refine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group of students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adopters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13769"/>
                  </a:ext>
                </a:extLst>
              </a:tr>
              <a:tr h="1277502">
                <a:tc>
                  <a:txBody>
                    <a:bodyPr/>
                    <a:lstStyle/>
                    <a:p>
                      <a:r>
                        <a:rPr lang="en-IN" dirty="0"/>
                        <a:t>2. Generate buzz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excitement &amp; awareness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 campaigns, student club partnerships, targeted emails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students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 weeks before launch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90539"/>
                  </a:ext>
                </a:extLst>
              </a:tr>
              <a:tr h="987290">
                <a:tc>
                  <a:txBody>
                    <a:bodyPr/>
                    <a:lstStyle/>
                    <a:p>
                      <a:r>
                        <a:rPr lang="en-IN" dirty="0"/>
                        <a:t>3. Smooth launch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seamlessly &amp; raise visibility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integration with existing platforms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students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day &amp; ongoing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9895"/>
                  </a:ext>
                </a:extLst>
              </a:tr>
              <a:tr h="558907">
                <a:tc>
                  <a:txBody>
                    <a:bodyPr/>
                    <a:lstStyle/>
                    <a:p>
                      <a:r>
                        <a:rPr lang="en-IN" dirty="0"/>
                        <a:t>4. Encourage engagement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website usage &amp; collect feedback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 promotions, contests, user testimonials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students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17134"/>
                  </a:ext>
                </a:extLst>
              </a:tr>
              <a:tr h="558907">
                <a:tc>
                  <a:txBody>
                    <a:bodyPr/>
                    <a:lstStyle/>
                    <a:p>
                      <a:r>
                        <a:rPr lang="en-IN" dirty="0"/>
                        <a:t>5. Adapt and evolve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Continuously improve based on data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website usage data, user feedback, conduct surveys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students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0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90" y="871597"/>
            <a:ext cx="8736904" cy="1325563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Google Sans"/>
              </a:rPr>
              <a:t>Empowering Collaboration: Partnering with the Department of Student Welfare Club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FB0ED-B800-D657-7560-F22BB9DD484F}"/>
              </a:ext>
            </a:extLst>
          </p:cNvPr>
          <p:cNvSpPr txBox="1"/>
          <p:nvPr/>
        </p:nvSpPr>
        <p:spPr>
          <a:xfrm>
            <a:off x="381000" y="2691705"/>
            <a:ext cx="78293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Passionate Team: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 Students dedicated to improving campus life run the website.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Fast Action: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 Direct line to administration ensures prompt responses to website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Sustainable Growth: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 Ongoing student feedback and commitment drive continuous improvement.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65E2A-3287-1AE8-FC3C-E4CD0B8F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83" y="2406332"/>
            <a:ext cx="369189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6402-1216-1EC5-14EB-3EC24F0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12" y="533400"/>
            <a:ext cx="9779183" cy="1325563"/>
          </a:xfrm>
        </p:spPr>
        <p:txBody>
          <a:bodyPr/>
          <a:lstStyle/>
          <a:p>
            <a:r>
              <a:rPr lang="en-IN" i="0" dirty="0">
                <a:effectLst/>
                <a:latin typeface="Google Sans"/>
              </a:rPr>
              <a:t>Beyond Efficiency: Fuelling Growth with CGC Linkup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82D9-5572-D30F-474D-4D3A4F6B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2198211"/>
            <a:ext cx="5823283" cy="41263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Google Sans"/>
              </a:rPr>
              <a:t>CGC Linkup isn't just a convenience; it's an investment in our college's future.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Google Sans"/>
              </a:rPr>
              <a:t>Empowering students, streamlining processes, and promoting sustainability.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effectLst/>
                <a:latin typeface="Google Sans"/>
              </a:rPr>
              <a:t>CGC Linkup: Building a stronger, more vibrant college community.</a:t>
            </a:r>
          </a:p>
          <a:p>
            <a:endParaRPr lang="en-IN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08F0EA-9298-BBE2-A623-16FBDAD9F41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67405" y="1950561"/>
            <a:ext cx="4351368" cy="3242677"/>
          </a:xfrm>
        </p:spPr>
      </p:pic>
    </p:spTree>
    <p:extLst>
      <p:ext uri="{BB962C8B-B14F-4D97-AF65-F5344CB8AC3E}">
        <p14:creationId xmlns:p14="http://schemas.microsoft.com/office/powerpoint/2010/main" val="38132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7904-F379-E9F0-96BC-ADAC659B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1" y="1254705"/>
            <a:ext cx="9779183" cy="1325563"/>
          </a:xfrm>
        </p:spPr>
        <p:txBody>
          <a:bodyPr/>
          <a:lstStyle/>
          <a:p>
            <a:r>
              <a:rPr lang="en-IN" sz="4400" b="1" i="0" dirty="0">
                <a:effectLst/>
                <a:latin typeface="Google Sans"/>
              </a:rPr>
              <a:t>Summary: CGC Linkup - Unlocking Potential</a:t>
            </a:r>
            <a:br>
              <a:rPr lang="en-IN" sz="4400" b="1" i="0" dirty="0">
                <a:effectLst/>
                <a:latin typeface="Google Sans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4E0E-7E96-822B-B90E-ECCBB4AA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2" y="2236482"/>
            <a:ext cx="9779182" cy="3366813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Google Sans"/>
              </a:rPr>
              <a:t>Problem:</a:t>
            </a:r>
            <a:r>
              <a:rPr lang="en-IN" b="0" i="0" dirty="0">
                <a:effectLst/>
                <a:latin typeface="Google Sans"/>
              </a:rPr>
              <a:t> Missed notices, slow repairs, wasted resources hinder student experience and growth.</a:t>
            </a:r>
          </a:p>
          <a:p>
            <a:pPr algn="l"/>
            <a:r>
              <a:rPr lang="en-IN" b="1" i="0" dirty="0">
                <a:effectLst/>
                <a:latin typeface="Google Sans"/>
              </a:rPr>
              <a:t>Solution:</a:t>
            </a:r>
            <a:r>
              <a:rPr lang="en-IN" b="0" i="0" dirty="0">
                <a:effectLst/>
                <a:latin typeface="Google Sans"/>
              </a:rPr>
              <a:t> Centralized platform for information, communication, and sustainability.</a:t>
            </a:r>
          </a:p>
          <a:p>
            <a:pPr algn="l"/>
            <a:r>
              <a:rPr lang="en-IN" b="1" i="0" dirty="0">
                <a:effectLst/>
                <a:latin typeface="Google Sans"/>
              </a:rPr>
              <a:t>Impact:</a:t>
            </a:r>
            <a:r>
              <a:rPr lang="en-IN" b="0" i="0" dirty="0">
                <a:effectLst/>
                <a:latin typeface="Google Sans"/>
              </a:rPr>
              <a:t> Engaged students, efficient systems, and a greener future.</a:t>
            </a:r>
          </a:p>
          <a:p>
            <a:pPr algn="l"/>
            <a:r>
              <a:rPr lang="en-IN" b="1" i="0" dirty="0">
                <a:effectLst/>
                <a:latin typeface="Google Sans"/>
              </a:rPr>
              <a:t>Growth:</a:t>
            </a:r>
            <a:r>
              <a:rPr lang="en-IN" b="0" i="0" dirty="0">
                <a:effectLst/>
                <a:latin typeface="Google Sans"/>
              </a:rPr>
              <a:t> Attracts &amp; retains, boosts success, optimizes resources.</a:t>
            </a:r>
          </a:p>
          <a:p>
            <a:pPr algn="l"/>
            <a:r>
              <a:rPr lang="en-IN" b="1" i="0" dirty="0">
                <a:effectLst/>
                <a:latin typeface="Google Sans"/>
              </a:rPr>
              <a:t>Join us:</a:t>
            </a:r>
            <a:r>
              <a:rPr lang="en-IN" b="0" i="0" dirty="0">
                <a:effectLst/>
                <a:latin typeface="Google Sans"/>
              </a:rPr>
              <a:t> Visit, share, and build a better campus together!</a:t>
            </a:r>
          </a:p>
          <a:p>
            <a:pPr algn="l"/>
            <a:r>
              <a:rPr lang="en-IN" b="1" i="0" dirty="0">
                <a:effectLst/>
                <a:latin typeface="Google Sans"/>
              </a:rPr>
              <a:t>Website:</a:t>
            </a:r>
            <a:r>
              <a:rPr lang="en-IN" b="0" i="0" dirty="0">
                <a:effectLst/>
                <a:latin typeface="Google Sans"/>
              </a:rPr>
              <a:t> https://cgclinkup.vercel.app/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BA45B-80F6-D22F-FB0C-0A97C8A6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53" y="314815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868362"/>
            <a:ext cx="6220278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85199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Presented by: Harshit Single, Kartik Sharma, Harshil Jain, and </a:t>
            </a:r>
            <a:r>
              <a:rPr lang="en-US" dirty="0" err="1"/>
              <a:t>Harshdeep</a:t>
            </a:r>
            <a:r>
              <a:rPr lang="en-US" dirty="0"/>
              <a:t> Singh.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80980-AF88-8C20-5907-6ADCFB019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46" y="2035480"/>
            <a:ext cx="3209051" cy="3209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5" y="1277075"/>
            <a:ext cx="9304794" cy="1325563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Google Sans"/>
              </a:rPr>
              <a:t>Lost in the Loop: Why the Current System Fails Students</a:t>
            </a:r>
            <a:endParaRPr lang="en-IN" b="0" i="0" dirty="0">
              <a:effectLst/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45" y="2919347"/>
            <a:ext cx="8765779" cy="3835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Google Sans"/>
              </a:rPr>
              <a:t>Delays &amp; Silences:</a:t>
            </a:r>
            <a:r>
              <a:rPr lang="en-IN" b="0" i="0" dirty="0">
                <a:effectLst/>
                <a:latin typeface="Google Sans"/>
              </a:rPr>
              <a:t> Repairs and complaints take ages, leaving students frustrated and concerned.</a:t>
            </a:r>
            <a:endParaRPr lang="en-IN" b="1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Google Sans"/>
              </a:rPr>
              <a:t>Lost in the loop:</a:t>
            </a:r>
            <a:r>
              <a:rPr lang="en-IN" b="0" i="0" dirty="0">
                <a:effectLst/>
                <a:latin typeface="Google Sans"/>
              </a:rPr>
              <a:t> Important news and events slip through the cracks.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Google Sans"/>
              </a:rPr>
              <a:t>Clutter &amp; Waste:</a:t>
            </a:r>
            <a:r>
              <a:rPr lang="en-IN" b="0" i="0" dirty="0">
                <a:effectLst/>
                <a:latin typeface="Google Sans"/>
              </a:rPr>
              <a:t> Discarded resources create a mess and drain finances.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61" y="560348"/>
            <a:ext cx="9779183" cy="1325563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Google Sans"/>
              </a:rPr>
              <a:t>Streamlining College Life: Addressing Key Challenges</a:t>
            </a:r>
            <a:endParaRPr lang="en-IN" b="0" i="0" dirty="0">
              <a:effectLst/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361" y="267241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Centralized Communication Platform: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Never Miss Out: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Stay informed with all college news and events in one place.</a:t>
            </a:r>
          </a:p>
          <a:p>
            <a:pPr algn="l"/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Enhanced Maintenance System: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Fix It Fast: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Streamlined repairs for a safer and more comfortable environment.</a:t>
            </a:r>
          </a:p>
          <a:p>
            <a:pPr algn="l"/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Resource Reuse and Redistribution: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IN" sz="2800" b="1" i="0" dirty="0">
                <a:solidFill>
                  <a:srgbClr val="E3E3E3"/>
                </a:solidFill>
                <a:effectLst/>
                <a:latin typeface="Google Sans"/>
              </a:rPr>
              <a:t>Reduce, Reuse, Repurpose:</a:t>
            </a:r>
            <a:r>
              <a:rPr lang="en-IN" sz="2800" b="0" i="0" dirty="0">
                <a:solidFill>
                  <a:srgbClr val="E3E3E3"/>
                </a:solidFill>
                <a:effectLst/>
                <a:latin typeface="Google Sans"/>
              </a:rPr>
              <a:t> Give unwanted items a new life and minimize waste.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99A769-2E77-83FF-EC4B-ADB1DCC3E1BE}"/>
              </a:ext>
            </a:extLst>
          </p:cNvPr>
          <p:cNvSpPr/>
          <p:nvPr/>
        </p:nvSpPr>
        <p:spPr>
          <a:xfrm>
            <a:off x="0" y="1666241"/>
            <a:ext cx="12192000" cy="519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60305-3C85-19DD-5659-63B842C21D25}"/>
              </a:ext>
            </a:extLst>
          </p:cNvPr>
          <p:cNvSpPr txBox="1"/>
          <p:nvPr/>
        </p:nvSpPr>
        <p:spPr>
          <a:xfrm>
            <a:off x="686601" y="202131"/>
            <a:ext cx="10818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Google Sans"/>
              </a:rPr>
              <a:t>Transforming Vision into Reality: Implementing CGC Linkup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010AE-D041-6058-1140-B4245E4E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0" y="1860930"/>
            <a:ext cx="9299275" cy="47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A61D5-08E2-EF59-0AF6-8CBF55F7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0D0D5-8F4C-E662-6CC8-6194C2C24B55}"/>
              </a:ext>
            </a:extLst>
          </p:cNvPr>
          <p:cNvSpPr/>
          <p:nvPr/>
        </p:nvSpPr>
        <p:spPr>
          <a:xfrm>
            <a:off x="0" y="1666241"/>
            <a:ext cx="12192000" cy="519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7E7A5-9E09-9EA7-F566-2A1DB000D517}"/>
              </a:ext>
            </a:extLst>
          </p:cNvPr>
          <p:cNvSpPr txBox="1"/>
          <p:nvPr/>
        </p:nvSpPr>
        <p:spPr>
          <a:xfrm>
            <a:off x="686602" y="385011"/>
            <a:ext cx="1081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0" dirty="0">
                <a:solidFill>
                  <a:schemeClr val="bg1"/>
                </a:solidFill>
                <a:effectLst/>
                <a:latin typeface="Google Sans"/>
              </a:rPr>
              <a:t>Everything students need at one location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0D214-E70C-59A9-884D-9AB1BEE8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0" y="1884155"/>
            <a:ext cx="9195758" cy="4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4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21DA-0CB3-2428-6507-6DA8AF6C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8DE526-6E39-94D4-D755-334D3AB0591B}"/>
              </a:ext>
            </a:extLst>
          </p:cNvPr>
          <p:cNvSpPr/>
          <p:nvPr/>
        </p:nvSpPr>
        <p:spPr>
          <a:xfrm>
            <a:off x="0" y="1666241"/>
            <a:ext cx="12192000" cy="5191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38E18-5674-5205-FF91-D54EE7DA0C0A}"/>
              </a:ext>
            </a:extLst>
          </p:cNvPr>
          <p:cNvSpPr txBox="1"/>
          <p:nvPr/>
        </p:nvSpPr>
        <p:spPr>
          <a:xfrm>
            <a:off x="1159842" y="77003"/>
            <a:ext cx="9872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0" dirty="0">
                <a:solidFill>
                  <a:srgbClr val="E3E3E3"/>
                </a:solidFill>
                <a:effectLst/>
                <a:latin typeface="Google Sans"/>
              </a:rPr>
              <a:t>Unlock a World of Convenience: Manage Your College Life Online</a:t>
            </a:r>
            <a:endParaRPr lang="en-IN" sz="4800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746D0-06DE-C03A-E9EA-750E472F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2" y="1874895"/>
            <a:ext cx="9213011" cy="47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531-485D-5974-09FD-72E12980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1511787"/>
            <a:ext cx="8401624" cy="1325563"/>
          </a:xfrm>
        </p:spPr>
        <p:txBody>
          <a:bodyPr/>
          <a:lstStyle/>
          <a:p>
            <a:r>
              <a:rPr lang="en-IN" sz="4400" b="1" i="0" dirty="0">
                <a:effectLst/>
                <a:latin typeface="Google Sans"/>
              </a:rPr>
              <a:t>Stay Informed and In Control: Track Your Academic Journey and Manage Your Finances</a:t>
            </a:r>
            <a:br>
              <a:rPr lang="en-IN" sz="4400" b="0" i="0" dirty="0">
                <a:effectLst/>
                <a:latin typeface="Google Sans"/>
              </a:rPr>
            </a:br>
            <a:endParaRPr lang="en-IN" sz="4400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63525C4-F496-455F-C15F-88F8B0254E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946" r="5946"/>
          <a:stretch>
            <a:fillRect/>
          </a:stretch>
        </p:blipFill>
        <p:spPr>
          <a:xfrm>
            <a:off x="4951241" y="4223548"/>
            <a:ext cx="2248298" cy="22453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B64FB-6F02-6E3E-409F-E464F4A439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7449" y="3886249"/>
            <a:ext cx="2281237" cy="347662"/>
          </a:xfrm>
        </p:spPr>
        <p:txBody>
          <a:bodyPr/>
          <a:lstStyle/>
          <a:p>
            <a:r>
              <a:rPr lang="en-IN" sz="2000" i="0" dirty="0">
                <a:effectLst/>
                <a:latin typeface="Google Sans"/>
              </a:rPr>
              <a:t>Personalize your profile &amp; keep information up-to-date.</a:t>
            </a:r>
          </a:p>
          <a:p>
            <a:endParaRPr lang="en-IN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0B55566-3ABC-1703-2BD1-EEFDB80DAD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5147167" y="2411838"/>
            <a:ext cx="1746104" cy="174610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6FA4BF-E4E7-083B-874A-D1252E326B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93271" y="3773841"/>
            <a:ext cx="2281237" cy="347662"/>
          </a:xfrm>
        </p:spPr>
        <p:txBody>
          <a:bodyPr/>
          <a:lstStyle/>
          <a:p>
            <a:r>
              <a:rPr lang="en-IN" sz="2000" b="1" i="0" dirty="0">
                <a:effectLst/>
                <a:latin typeface="Google Sans"/>
              </a:rPr>
              <a:t>Pay fees conveniently &amp; stay on top of your finances.</a:t>
            </a:r>
            <a:endParaRPr lang="en-IN" sz="2000" b="0" i="0" dirty="0">
              <a:effectLst/>
              <a:latin typeface="Google Sans"/>
            </a:endParaRPr>
          </a:p>
          <a:p>
            <a:endParaRPr lang="en-IN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64E2D62-B2F1-E44E-D428-5C21AAA152C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2391" b="2391"/>
          <a:stretch>
            <a:fillRect/>
          </a:stretch>
        </p:blipFill>
        <p:spPr>
          <a:xfrm>
            <a:off x="747713" y="4735513"/>
            <a:ext cx="1201737" cy="120173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5D6E8E-17F6-4747-E78C-056C059467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7449" y="5842228"/>
            <a:ext cx="2281237" cy="347662"/>
          </a:xfrm>
        </p:spPr>
        <p:txBody>
          <a:bodyPr/>
          <a:lstStyle/>
          <a:p>
            <a:r>
              <a:rPr lang="en-IN" sz="2000" b="1" i="0" dirty="0">
                <a:effectLst/>
                <a:latin typeface="Google Sans"/>
              </a:rPr>
              <a:t>Track attendance &amp; stay informed about your academic progress.</a:t>
            </a:r>
            <a:endParaRPr lang="en-IN" sz="2000" b="0" i="0" dirty="0">
              <a:effectLst/>
              <a:latin typeface="Google Sans"/>
            </a:endParaRPr>
          </a:p>
          <a:p>
            <a:endParaRPr lang="en-IN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9030CFF-F88E-4F8A-A7AF-F6927A3BBB6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66" r="66"/>
          <a:stretch>
            <a:fillRect/>
          </a:stretch>
        </p:blipFill>
        <p:spPr>
          <a:xfrm>
            <a:off x="644517" y="2622109"/>
            <a:ext cx="1304933" cy="132556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F906300-5EDC-C74A-710B-F060DDEFFC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93270" y="6054108"/>
            <a:ext cx="2281237" cy="347662"/>
          </a:xfrm>
        </p:spPr>
        <p:txBody>
          <a:bodyPr/>
          <a:lstStyle/>
          <a:p>
            <a:r>
              <a:rPr lang="en-IN" sz="2000" b="1" i="0" dirty="0">
                <a:effectLst/>
                <a:latin typeface="Google Sans"/>
              </a:rPr>
              <a:t>Access detailed CGPA reports &amp; monitor your academic performance.</a:t>
            </a:r>
            <a:endParaRPr lang="en-IN" sz="2000" b="0" i="0" dirty="0"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11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7843-8B1A-10F3-F0AC-B79F870E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0" y="355996"/>
            <a:ext cx="9160416" cy="1378806"/>
          </a:xfrm>
        </p:spPr>
        <p:txBody>
          <a:bodyPr/>
          <a:lstStyle/>
          <a:p>
            <a:r>
              <a:rPr lang="en-IN" b="1" i="0" dirty="0">
                <a:effectLst/>
                <a:latin typeface="Google Sans"/>
              </a:rPr>
              <a:t>Secure and Personalized Access: The User Authentication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7CA7-86F5-DCAD-3FC7-D8FB5B3F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2312090"/>
            <a:ext cx="8048011" cy="336681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1F1F1F"/>
                </a:solidFill>
                <a:effectLst/>
                <a:latin typeface="Google Sans"/>
              </a:rPr>
              <a:t>Secure Login: </a:t>
            </a:r>
            <a:r>
              <a:rPr lang="en-IN" sz="3200" dirty="0">
                <a:solidFill>
                  <a:srgbClr val="1F1F1F"/>
                </a:solidFill>
                <a:effectLst/>
                <a:latin typeface="Google Sans"/>
              </a:rPr>
              <a:t>College ID for personalized access.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1F1F1F"/>
                </a:solidFill>
                <a:effectLst/>
                <a:latin typeface="Google Sans"/>
              </a:rPr>
              <a:t>Data Protection: </a:t>
            </a:r>
            <a:r>
              <a:rPr lang="en-IN" sz="3200" dirty="0">
                <a:solidFill>
                  <a:srgbClr val="1F1F1F"/>
                </a:solidFill>
                <a:effectLst/>
                <a:latin typeface="Google Sans"/>
              </a:rPr>
              <a:t>Strong passwords and multi-factor auth (optional) keep your info safe.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1F1F1F"/>
                </a:solidFill>
                <a:effectLst/>
                <a:latin typeface="Google Sans"/>
              </a:rPr>
              <a:t>Your Dashboard:</a:t>
            </a:r>
            <a:r>
              <a:rPr lang="en-IN" sz="3200" dirty="0">
                <a:solidFill>
                  <a:srgbClr val="1F1F1F"/>
                </a:solidFill>
                <a:effectLst/>
                <a:latin typeface="Google Sans"/>
              </a:rPr>
              <a:t> Personalized platform for your academic journey.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6A311-849F-7F09-940B-9D96CC97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38" y="1500137"/>
            <a:ext cx="4178768" cy="41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5 step launch plan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5353859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264</TotalTime>
  <Words>597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Google Sans</vt:lpstr>
      <vt:lpstr>Tenorite</vt:lpstr>
      <vt:lpstr>Office Theme</vt:lpstr>
      <vt:lpstr>CGC Linkup</vt:lpstr>
      <vt:lpstr>Lost in the Loop: Why the Current System Fails Students</vt:lpstr>
      <vt:lpstr>Streamlining College Life: Addressing Key Challenges</vt:lpstr>
      <vt:lpstr>PowerPoint Presentation</vt:lpstr>
      <vt:lpstr>PowerPoint Presentation</vt:lpstr>
      <vt:lpstr>PowerPoint Presentation</vt:lpstr>
      <vt:lpstr>Stay Informed and In Control: Track Your Academic Journey and Manage Your Finances </vt:lpstr>
      <vt:lpstr>Secure and Personalized Access: The User Authentication System</vt:lpstr>
      <vt:lpstr>5 step launch plan</vt:lpstr>
      <vt:lpstr>PowerPoint Presentation</vt:lpstr>
      <vt:lpstr>Empowering Collaboration: Partnering with the Department of Student Welfare Club</vt:lpstr>
      <vt:lpstr>Beyond Efficiency: Fuelling Growth with CGC Linkup</vt:lpstr>
      <vt:lpstr>Summary: CGC Linkup - Unlocking Potential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Connect</dc:title>
  <dc:creator>Simarpreet Kaur</dc:creator>
  <cp:lastModifiedBy>Harshit Singla</cp:lastModifiedBy>
  <cp:revision>16</cp:revision>
  <dcterms:created xsi:type="dcterms:W3CDTF">2024-02-24T09:00:37Z</dcterms:created>
  <dcterms:modified xsi:type="dcterms:W3CDTF">2024-02-27T15:06:33Z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