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92" y="7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FB4A-84FA-145A-F7E7-3E30F019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B9C08-0EEA-697F-E93A-3F644FE17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A55A-D42C-B82F-9739-FA5E8484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524B3-F936-82BC-C1BD-2EBB5395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D2BC-7E5A-DA5F-DFAB-A9916F92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6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E4B6-812F-962A-730A-78A3172C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6FAF1-5D70-2C5E-3C89-4BFD76814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7D76-6669-5AF4-A155-ED2CD188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ADF7-2F66-6BAE-7BE2-F11C602E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6669-A472-153F-0DD9-B028875D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67495-8CAA-D6A1-437B-9724B7AD4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E5C2F-8D77-33B2-68FB-9FFA9BA8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4E8E-8AEA-392B-2438-7164CC27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BE30-5EAA-2247-BF27-007805FA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9AAC-CF14-E6AB-0B75-CCDD0498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AF07-FDBF-5C55-B4A9-0B51FCD6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8D46C-1863-6251-D308-0ED1A8D9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7358-667F-7716-E484-65B425DF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10FD-A760-17FC-995D-05F424C9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4D57-285A-A895-D627-B01CD639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6895-78D8-0D2E-EFBE-B7B4B27B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F438-2A5E-6E68-220C-8D9FEA03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CB5CF-A710-914E-EEA3-828A9E08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6C20-1A6E-B077-1656-7D6F5C77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2B46-6B3F-F537-1E6B-D48B599B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5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4CB-6550-2EF2-9432-FD7069AE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A6F7-6C34-D960-4385-FA271BE7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5248B-DC02-8CCC-96E0-E48C76C5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30DD-4AF7-9E73-9EF3-298F830A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01F92-1B16-17FC-18BD-A2989AB2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F1013-D62D-B0AD-F866-84D0CE7F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5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9B65F-A3D8-3A56-F4EF-D877070C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0DC04-BA2C-DE6C-29F1-E8CAC5AF4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B7291-94CC-12DA-6EF3-DAF8F4EC9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94EF1-BE80-FF5A-EEBB-F4F4F2BC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BD1D2-F65B-1249-5F4A-2AD36063C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14192-8E0E-AC4D-B6BB-44AD3120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85B6B-4CDA-9BF2-B823-27BD5BB7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780AB-D28E-D7D3-4813-EBDF7898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5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FFBD-D65F-225F-59A4-72756E29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05FBE-6FB7-EEA4-ECB1-A0AA60A9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DBDEA-CF4C-08B4-6000-2A124313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B337F-28B1-69F3-13C7-5D9CFABE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1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A8D86-1E61-08C7-31AC-E41D1577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C3D2B-94E3-FE40-98BC-E769FB1E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C883E-40DD-DF9D-1E7E-D2F51F74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67F-4032-21C7-8873-8165B2AE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8C6B9-251D-CCF7-ABC9-AD608B21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E352-65B0-70A6-CA49-EAE7509C5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F4A74-F330-E408-9D8D-E529B057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ED3F2-6321-79AF-4BDB-25AE1350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03A05-6F76-E88F-2643-EEBE3F8A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2A19-BAF7-CE35-0FA1-C57B7FB0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4A919-9824-4F4C-0E65-E382B1050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D8941-1CBF-7398-46B5-5157B3DA7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1334A-70A9-2C9D-8049-2EDF9D4F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C83F7-5CB1-4EED-E0CE-6958A5B8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8310-C2CF-50FF-6D6B-38879AB2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29A21-63DA-6F25-79C1-DB41C820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0308A-8188-6C1D-077B-48D830479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F00BB-67F6-801F-8B1C-A55AD0FCB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75AC3-78C8-4C3E-B71F-4207BEAD9627}" type="datetimeFigureOut">
              <a:rPr lang="en-US" smtClean="0"/>
              <a:t>11-Jul-24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DC2E-5288-C643-CC4B-703112665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6D6E-6207-D260-9219-C099E2A40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09B0D-3A01-462E-98C7-DA09F113B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74D5-BF83-7FB7-B792-7BF905679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6111"/>
            <a:ext cx="9144000" cy="9862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tmanForeverAlternate" panose="00000400000000000000" pitchFamily="2" charset="0"/>
              </a:rPr>
              <a:t>Feature No.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DDB97-F0CE-B8F7-79B7-8D2A9A35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88" y="2112264"/>
            <a:ext cx="5500116" cy="42519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AmazonEmber-Bold" panose="020B0703020204020204" pitchFamily="34" charset="0"/>
                <a:cs typeface="Arial" panose="020B0604020202020204" pitchFamily="34" charset="0"/>
              </a:rPr>
              <a:t>Secure Authentication Layer</a:t>
            </a:r>
          </a:p>
          <a:p>
            <a:pPr algn="l">
              <a:lnSpc>
                <a:spcPct val="100000"/>
              </a:lnSpc>
            </a:pPr>
            <a:r>
              <a:rPr lang="en-US" sz="3000" dirty="0">
                <a:solidFill>
                  <a:schemeClr val="bg1"/>
                </a:solidFill>
                <a:latin typeface="Arial" panose="020B0604020202020204" pitchFamily="34" charset="0"/>
                <a:ea typeface="AmazonEmber-Bold" panose="020B0703020204020204" pitchFamily="34" charset="0"/>
                <a:cs typeface="Arial" panose="020B0604020202020204" pitchFamily="34" charset="0"/>
              </a:rPr>
              <a:t>Protect your data with a password-protected authentication layer, ensuring only you can </a:t>
            </a:r>
            <a:r>
              <a:rPr lang="en-US" sz="3000" b="1" dirty="0">
                <a:latin typeface="Arial" panose="020B0604020202020204" pitchFamily="34" charset="0"/>
                <a:ea typeface="AmazonEmber-Bold" panose="020B0703020204020204" pitchFamily="34" charset="0"/>
                <a:cs typeface="Arial" panose="020B0604020202020204" pitchFamily="34" charset="0"/>
              </a:rPr>
              <a:t>Edit or Delete </a:t>
            </a:r>
            <a:r>
              <a:rPr lang="en-US" sz="3000" dirty="0">
                <a:latin typeface="Arial" panose="020B0604020202020204" pitchFamily="34" charset="0"/>
                <a:ea typeface="AmazonEmber-Bold" panose="020B0703020204020204" pitchFamily="34" charset="0"/>
                <a:cs typeface="Arial" panose="020B0604020202020204" pitchFamily="34" charset="0"/>
              </a:rPr>
              <a:t>your account info.</a:t>
            </a:r>
          </a:p>
          <a:p>
            <a:pPr algn="l">
              <a:lnSpc>
                <a:spcPct val="100000"/>
              </a:lnSpc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ea typeface="AmazonEmber-Bold" panose="020B0703020204020204" pitchFamily="34" charset="0"/>
                <a:cs typeface="Arial" panose="020B0604020202020204" pitchFamily="34" charset="0"/>
              </a:rPr>
              <a:t>Your data, your control!</a:t>
            </a:r>
            <a:endParaRPr lang="en-US" sz="1900" b="1" dirty="0">
              <a:latin typeface="Arial" panose="020B0604020202020204" pitchFamily="34" charset="0"/>
              <a:ea typeface="AmazonEmber-Bold" panose="020B07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44502E-13F2-60D7-FD81-A9C1EE331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9936" y1="16613" x2="39936" y2="16613"/>
                        <a14:foregroundMark x1="27955" y1="21565" x2="27955" y2="21565"/>
                        <a14:foregroundMark x1="32268" y1="20607" x2="32268" y2="20607"/>
                        <a14:foregroundMark x1="18051" y1="35783" x2="18051" y2="35783"/>
                        <a14:foregroundMark x1="17891" y1="37859" x2="17891" y2="37859"/>
                        <a14:foregroundMark x1="14217" y1="42492" x2="14217" y2="42492"/>
                        <a14:foregroundMark x1="15974" y1="39617" x2="15974" y2="39617"/>
                        <a14:foregroundMark x1="15016" y1="44409" x2="13898" y2="53994"/>
                        <a14:foregroundMark x1="13898" y1="57188" x2="13898" y2="57188"/>
                        <a14:foregroundMark x1="14377" y1="60863" x2="14696" y2="62141"/>
                        <a14:foregroundMark x1="14377" y1="64377" x2="15495" y2="66773"/>
                        <a14:foregroundMark x1="15495" y1="68690" x2="15495" y2="68690"/>
                        <a14:foregroundMark x1="15495" y1="69169" x2="15655" y2="70447"/>
                        <a14:foregroundMark x1="16134" y1="70927" x2="17732" y2="73003"/>
                        <a14:foregroundMark x1="15815" y1="70927" x2="18690" y2="74281"/>
                        <a14:foregroundMark x1="15974" y1="72045" x2="17732" y2="72843"/>
                        <a14:foregroundMark x1="16454" y1="72684" x2="17252" y2="73962"/>
                        <a14:foregroundMark x1="16134" y1="73003" x2="17093" y2="75240"/>
                        <a14:foregroundMark x1="14696" y1="41693" x2="20927" y2="33387"/>
                        <a14:foregroundMark x1="17732" y1="36422" x2="22524" y2="30990"/>
                        <a14:foregroundMark x1="17093" y1="37061" x2="22843" y2="30192"/>
                        <a14:foregroundMark x1="17891" y1="35304" x2="23163" y2="29073"/>
                        <a14:foregroundMark x1="18530" y1="33706" x2="18530" y2="33706"/>
                        <a14:foregroundMark x1="18371" y1="32907" x2="18371" y2="32907"/>
                        <a14:foregroundMark x1="18690" y1="31789" x2="18690" y2="31789"/>
                        <a14:foregroundMark x1="83706" y1="38978" x2="83706" y2="38978"/>
                        <a14:foregroundMark x1="84505" y1="37220" x2="85463" y2="46006"/>
                        <a14:foregroundMark x1="85623" y1="45687" x2="86262" y2="56230"/>
                        <a14:foregroundMark x1="86262" y1="54792" x2="86102" y2="61502"/>
                        <a14:foregroundMark x1="52236" y1="84665" x2="36102" y2="83067"/>
                        <a14:foregroundMark x1="57508" y1="84505" x2="34345" y2="83387"/>
                        <a14:foregroundMark x1="34345" y1="83387" x2="33546" y2="83067"/>
                        <a14:foregroundMark x1="40735" y1="85942" x2="40735" y2="85942"/>
                        <a14:foregroundMark x1="36581" y1="85304" x2="36581" y2="85304"/>
                        <a14:foregroundMark x1="34665" y1="85463" x2="34665" y2="85463"/>
                        <a14:foregroundMark x1="32428" y1="84345" x2="32428" y2="84345"/>
                        <a14:foregroundMark x1="31949" y1="84824" x2="31949" y2="84824"/>
                        <a14:foregroundMark x1="30032" y1="84665" x2="30032" y2="84665"/>
                        <a14:foregroundMark x1="28754" y1="83866" x2="28754" y2="83866"/>
                        <a14:foregroundMark x1="59744" y1="84185" x2="55911" y2="84984"/>
                        <a14:foregroundMark x1="62460" y1="84345" x2="62460" y2="84345"/>
                        <a14:foregroundMark x1="62300" y1="84665" x2="62300" y2="84665"/>
                        <a14:foregroundMark x1="65495" y1="84665" x2="65495" y2="84665"/>
                        <a14:foregroundMark x1="67572" y1="84505" x2="67572" y2="84505"/>
                        <a14:foregroundMark x1="68850" y1="84026" x2="68850" y2="84026"/>
                        <a14:foregroundMark x1="35942" y1="20128" x2="65335" y2="19649"/>
                        <a14:foregroundMark x1="65335" y1="19649" x2="65655" y2="19649"/>
                        <a14:foregroundMark x1="77955" y1="26837" x2="77955" y2="268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504" y="1930590"/>
            <a:ext cx="3045081" cy="304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5DC125A-412A-36DF-73D0-78CFFAD0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00" b="99667" l="9966" r="99485">
                        <a14:foregroundMark x1="65808" y1="94833" x2="65808" y2="94833"/>
                        <a14:foregroundMark x1="66667" y1="98500" x2="66667" y2="98500"/>
                        <a14:foregroundMark x1="55498" y1="90667" x2="55498" y2="90667"/>
                        <a14:foregroundMark x1="48454" y1="89667" x2="43814" y2="81667"/>
                        <a14:foregroundMark x1="47766" y1="80167" x2="58763" y2="94167"/>
                        <a14:foregroundMark x1="39519" y1="80667" x2="33505" y2="75500"/>
                        <a14:foregroundMark x1="34021" y1="75833" x2="31443" y2="74333"/>
                        <a14:foregroundMark x1="33333" y1="76167" x2="34708" y2="77667"/>
                        <a14:foregroundMark x1="33162" y1="75833" x2="31271" y2="74333"/>
                        <a14:foregroundMark x1="47595" y1="85500" x2="64433" y2="97667"/>
                        <a14:foregroundMark x1="50172" y1="91167" x2="59107" y2="99833"/>
                        <a14:foregroundMark x1="72165" y1="71000" x2="72337" y2="74833"/>
                        <a14:foregroundMark x1="78522" y1="68000" x2="79381" y2="75000"/>
                        <a14:foregroundMark x1="80069" y1="43167" x2="91409" y2="80833"/>
                        <a14:foregroundMark x1="91409" y1="80833" x2="90206" y2="87667"/>
                        <a14:foregroundMark x1="90550" y1="52000" x2="94674" y2="89167"/>
                        <a14:foregroundMark x1="95017" y1="51833" x2="97423" y2="86500"/>
                        <a14:foregroundMark x1="84708" y1="86667" x2="99485" y2="96167"/>
                        <a14:foregroundMark x1="82990" y1="28667" x2="82990" y2="28667"/>
                        <a14:foregroundMark x1="83505" y1="28333" x2="83505" y2="28333"/>
                        <a14:foregroundMark x1="82474" y1="26667" x2="82474" y2="26667"/>
                        <a14:foregroundMark x1="82131" y1="26667" x2="82131" y2="26667"/>
                        <a14:foregroundMark x1="82646" y1="26500" x2="80241" y2="25167"/>
                        <a14:foregroundMark x1="47938" y1="9000" x2="42612" y2="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42400" y="3973054"/>
            <a:ext cx="2331212" cy="240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03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BatmanForeverAlternate</vt:lpstr>
      <vt:lpstr>Calibri</vt:lpstr>
      <vt:lpstr>Calibri Light</vt:lpstr>
      <vt:lpstr>Office Theme</vt:lpstr>
      <vt:lpstr>Feature No.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Singla</dc:creator>
  <cp:lastModifiedBy>Ayushi Singla</cp:lastModifiedBy>
  <cp:revision>2</cp:revision>
  <dcterms:created xsi:type="dcterms:W3CDTF">2024-07-11T07:50:07Z</dcterms:created>
  <dcterms:modified xsi:type="dcterms:W3CDTF">2024-07-11T11:53:52Z</dcterms:modified>
</cp:coreProperties>
</file>