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6"/>
    <p:restoredTop sz="96197"/>
  </p:normalViewPr>
  <p:slideViewPr>
    <p:cSldViewPr snapToGrid="0">
      <p:cViewPr>
        <p:scale>
          <a:sx n="101" d="100"/>
          <a:sy n="101" d="100"/>
        </p:scale>
        <p:origin x="10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ED87-5DA7-17D0-39CD-504715D8C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4ABDEC-C492-3BD1-ADBB-6A74BA2E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2FDA8-B237-1BDD-4571-4347215A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CB1D9-8FCA-52DF-4C88-ADFB891D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00495-77C5-5229-B8B7-239CB430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454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0D51-566B-9720-F8D0-7FCBE9D8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54E9F-BF7F-2936-EBCF-72218A6EF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85DEA-FBF0-9948-3762-9E48D1DE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CDC07-AAD7-AC7E-A993-CADF3914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AC79A-D1DE-E94D-7919-8EC3DC8E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5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FDDAAA-385D-6B91-1F2C-23CF8A147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62D46E-AFA1-DCC6-84D3-9CFE1B02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1FFF6-A3DA-14E5-4788-BC9F9F1B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D78E1-8D11-1E29-BEB6-64F5845E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21231-C3BF-0B91-6A63-35859391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98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9531-B37E-8595-09E8-754D17FF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FDCE3-8947-AA33-4870-5F0FDA7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D2F28-B24F-B47E-A55C-01AD7AF1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0ADCC-2A9E-90FC-9E72-6D24B967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2238E-017F-E2FE-3769-EA726E2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022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0A2F-2F80-ED26-E9F1-86B11916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8B6D1-E88C-572C-C5CF-09ECC66C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544C2-8D42-D6BB-DBAB-28DB5E71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47413-6E62-EA79-791F-CC224CE2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CFF16-9B5D-2C1F-D67F-6C84FF2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10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DB3A-BC09-C63C-7362-E273E19F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25A92-78B9-7EA2-587D-FB6164C13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CBF27E-E620-1A38-7C2E-FA698153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2002D-569C-7578-CB7A-850AFDD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0ED3D-2CAD-E72B-9415-314A7A7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3CBDC-4482-0ED3-5E13-2AA3F676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541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9558-84A1-954E-5B63-052BAF69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0BFA3-4722-3F55-52E5-B65990A0F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25280-C140-4630-F8B5-B5CC9AD0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B30BC-1EA1-5E53-3444-756E4836A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75CA4F-B366-2BD5-C1DC-E492B51C7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C096AC-E4C4-DE61-A8D3-9B9633A7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56251-5EFA-12AE-C523-0B8B0128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44722-3B58-CA4C-5D8E-E336D3A3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7369-8452-BF4B-78AD-E9673092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7B1D69-2A6A-DDE5-DD50-B4688B28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D6A77F-9A2A-B69F-FB5D-280D73AC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10D7A9-E1D2-9E1C-9E66-D82DF26B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56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8DB721-CDCE-668D-5EA9-D80E8786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BCD3EF-DF9C-432E-E2AB-13F97D85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B9E3D-471D-28D4-054C-9A6F7320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54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95F2A-90CF-82DB-0F63-239EB146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C8E3E-B0C7-276A-8CD6-9D33DBA9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16E8A-6231-61D2-7215-B1FDB2E1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2CFDA-5870-62C7-96A8-9C88D5E0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B928B-1116-9D89-FD4F-8FD1DCAB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4D7EA-056D-5847-C872-7D11DB5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1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270E3-06C4-4665-97F7-F43DA161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441D00-D2FF-7474-1942-B63BDAC83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F95FD-2978-FBAF-4E38-15F9BBFD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2CF2B-E644-CC72-5927-49B4A95D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1C0F7-2259-8C7C-5198-338A1DEF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49200-F350-FCB5-B484-6F2202E3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600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AFD6DB-BA4F-5CC6-86F0-244D28DB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FF67C-A6C8-04BB-7368-22A69125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4B8DB-C35F-5347-4DD9-562A8CD3D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B313-6487-CD4E-8C11-B5AF3B542CD2}" type="datetimeFigureOut">
              <a:rPr kumimoji="1" lang="ko-Kore-KR" altLang="en-US" smtClean="0"/>
              <a:t>2022. 9. 4.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56A8C-E026-2DC1-EE64-0EEE68CF3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F9C24-172B-EB88-3C92-CE57919FA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CAC4-100B-0247-ADCF-D6A69D00789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09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A01618-C013-F4A0-D04E-C4D019A69CB2}"/>
              </a:ext>
            </a:extLst>
          </p:cNvPr>
          <p:cNvSpPr/>
          <p:nvPr/>
        </p:nvSpPr>
        <p:spPr>
          <a:xfrm>
            <a:off x="457200" y="335280"/>
            <a:ext cx="2346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3D </a:t>
            </a:r>
            <a:r>
              <a:rPr kumimoji="1" lang="ko-KR" altLang="en-US" dirty="0"/>
              <a:t>모드로 보기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D3323F-1055-2707-724B-72AD7552070D}"/>
              </a:ext>
            </a:extLst>
          </p:cNvPr>
          <p:cNvSpPr/>
          <p:nvPr/>
        </p:nvSpPr>
        <p:spPr>
          <a:xfrm>
            <a:off x="3108960" y="335280"/>
            <a:ext cx="2346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1F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E78D8-6A0E-FB5D-1F6B-3A52D0C5FBC3}"/>
              </a:ext>
            </a:extLst>
          </p:cNvPr>
          <p:cNvSpPr/>
          <p:nvPr/>
        </p:nvSpPr>
        <p:spPr>
          <a:xfrm>
            <a:off x="5760720" y="335280"/>
            <a:ext cx="2346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2F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85779C-F5D7-F6DF-995C-2DC7B5F3F012}"/>
              </a:ext>
            </a:extLst>
          </p:cNvPr>
          <p:cNvSpPr/>
          <p:nvPr/>
        </p:nvSpPr>
        <p:spPr>
          <a:xfrm>
            <a:off x="8412480" y="335280"/>
            <a:ext cx="234696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3F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BBBAB-70CF-2A0D-6259-39C09A84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77" y="2179278"/>
            <a:ext cx="6684545" cy="4343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6DF0B-38E2-D361-7569-0DD1F3EB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78" y="1667957"/>
            <a:ext cx="3800246" cy="2324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32658-6DB7-DC0F-5B0E-C91728A608C4}"/>
              </a:ext>
            </a:extLst>
          </p:cNvPr>
          <p:cNvSpPr txBox="1"/>
          <p:nvPr/>
        </p:nvSpPr>
        <p:spPr>
          <a:xfrm>
            <a:off x="241300" y="4472117"/>
            <a:ext cx="4584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ore-KR" sz="1200" dirty="0"/>
              <a:t>3D</a:t>
            </a:r>
            <a:r>
              <a:rPr kumimoji="1" lang="ko-KR" altLang="en-US" sz="1200" dirty="0"/>
              <a:t>로만 관제 시스템 구성 시 작업자들의 경로를 정확히 보기 어렵고 </a:t>
            </a:r>
            <a:r>
              <a:rPr kumimoji="1" lang="en-US" altLang="ko-KR" sz="1200" dirty="0"/>
              <a:t>3D</a:t>
            </a:r>
            <a:r>
              <a:rPr kumimoji="1" lang="ko-KR" altLang="en-US" sz="1200" dirty="0"/>
              <a:t> 특정상 가려지고 겹쳐지는 영역 많이 발생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사각지대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발생</a:t>
            </a:r>
            <a:r>
              <a:rPr kumimoji="1" lang="en-US" altLang="ko-KR" sz="1200" dirty="0"/>
              <a:t>. </a:t>
            </a:r>
            <a:r>
              <a:rPr kumimoji="1" lang="ko-KR" altLang="en-US" sz="1200" dirty="0"/>
              <a:t>우리 건물은 특히 층이 복잡해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반 층 및 관제 영역</a:t>
            </a:r>
            <a:r>
              <a:rPr kumimoji="1" lang="en-US" altLang="ko-KR" sz="1200" dirty="0"/>
              <a:t>)</a:t>
            </a:r>
            <a:r>
              <a:rPr kumimoji="1" lang="ko-KR" altLang="en-US" sz="1200" dirty="0"/>
              <a:t> 더욱 보기 힘듦</a:t>
            </a:r>
            <a:r>
              <a:rPr kumimoji="1" lang="en-US" altLang="ko-KR" sz="1200" dirty="0"/>
              <a:t>.</a:t>
            </a:r>
          </a:p>
          <a:p>
            <a:br>
              <a:rPr kumimoji="1" lang="en-US" altLang="ko-KR" sz="1200" dirty="0"/>
            </a:br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3D</a:t>
            </a:r>
            <a:r>
              <a:rPr kumimoji="1" lang="ko-KR" altLang="en-US" sz="1200" dirty="0" err="1"/>
              <a:t>맵을</a:t>
            </a:r>
            <a:r>
              <a:rPr kumimoji="1" lang="ko-KR" altLang="en-US" sz="1200" dirty="0"/>
              <a:t> 움직이게 하거나 실사와 가깝게 표현하면 보기 불편하고     복잡함</a:t>
            </a:r>
            <a:r>
              <a:rPr kumimoji="1"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kumimoji="1" lang="en-US" altLang="ko-KR" sz="1200" dirty="0"/>
          </a:p>
          <a:p>
            <a:r>
              <a:rPr kumimoji="1" lang="en-US" altLang="ko-KR" sz="1200" dirty="0"/>
              <a:t>-</a:t>
            </a:r>
            <a:r>
              <a:rPr kumimoji="1" lang="ko-KR" altLang="en-US" sz="1200" dirty="0"/>
              <a:t>  전체 </a:t>
            </a:r>
            <a:r>
              <a:rPr kumimoji="1" lang="ko-KR" altLang="en-US" sz="1200" dirty="0" err="1"/>
              <a:t>심플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3D</a:t>
            </a:r>
            <a:r>
              <a:rPr kumimoji="1" lang="ko-KR" altLang="en-US" sz="1200" dirty="0" err="1"/>
              <a:t>맵을</a:t>
            </a:r>
            <a:r>
              <a:rPr kumimoji="1" lang="ko-KR" altLang="en-US" sz="1200" dirty="0"/>
              <a:t> 전체적인 작업자들의 움직임 파악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br>
              <a:rPr kumimoji="1" lang="en-US" altLang="ko-KR" sz="1200" dirty="0"/>
            </a:br>
            <a:r>
              <a:rPr kumimoji="1" lang="ko-KR" altLang="en-US" sz="1200" dirty="0"/>
              <a:t>    층 </a:t>
            </a:r>
            <a:r>
              <a:rPr kumimoji="1" lang="en-US" altLang="ko-KR" sz="1200" dirty="0"/>
              <a:t>2d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맵으로</a:t>
            </a:r>
            <a:r>
              <a:rPr kumimoji="1" lang="ko-KR" altLang="en-US" sz="1200" dirty="0"/>
              <a:t> 정확한 작업자 경로 및 위치 파악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0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1EA84D-BF8F-0879-5C38-62E23D600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80" b="25981"/>
          <a:stretch/>
        </p:blipFill>
        <p:spPr bwMode="auto">
          <a:xfrm>
            <a:off x="434974" y="658047"/>
            <a:ext cx="8569325" cy="501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67AB17-4874-FF6D-15C4-A3F5D57A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36" y="1696411"/>
            <a:ext cx="6684545" cy="4343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84FDFF-E6D8-AD73-EDE0-5BB73F31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9" y="354890"/>
            <a:ext cx="3800246" cy="26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7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9514FE-3628-3AEF-0647-373E78D09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7" b="13552"/>
          <a:stretch/>
        </p:blipFill>
        <p:spPr>
          <a:xfrm>
            <a:off x="442519" y="433136"/>
            <a:ext cx="3624155" cy="22144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4ED6FD-3133-F7AF-2937-974ABEB4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71896">
            <a:off x="6284913" y="25435"/>
            <a:ext cx="3107368" cy="72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9514FE-3628-3AEF-0647-373E78D09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7" b="13552"/>
          <a:stretch/>
        </p:blipFill>
        <p:spPr>
          <a:xfrm>
            <a:off x="925119" y="141036"/>
            <a:ext cx="10034981" cy="6131706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C4A162EE-7340-7C4C-A99B-9BF0109DDA09}"/>
              </a:ext>
            </a:extLst>
          </p:cNvPr>
          <p:cNvCxnSpPr>
            <a:cxnSpLocks/>
          </p:cNvCxnSpPr>
          <p:nvPr/>
        </p:nvCxnSpPr>
        <p:spPr>
          <a:xfrm flipV="1">
            <a:off x="540448" y="3898900"/>
            <a:ext cx="10726433" cy="673100"/>
          </a:xfrm>
          <a:prstGeom prst="line">
            <a:avLst/>
          </a:prstGeom>
          <a:ln w="381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60E9FC4-D763-0831-ACEB-E0EB9BCB7E64}"/>
              </a:ext>
            </a:extLst>
          </p:cNvPr>
          <p:cNvCxnSpPr>
            <a:cxnSpLocks/>
          </p:cNvCxnSpPr>
          <p:nvPr/>
        </p:nvCxnSpPr>
        <p:spPr>
          <a:xfrm flipV="1">
            <a:off x="540448" y="4324350"/>
            <a:ext cx="10572052" cy="1098021"/>
          </a:xfrm>
          <a:prstGeom prst="line">
            <a:avLst/>
          </a:prstGeom>
          <a:ln w="38100">
            <a:solidFill>
              <a:srgbClr val="FFFF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078CC0-B108-0A5B-798C-CBD92A9FE4D4}"/>
              </a:ext>
            </a:extLst>
          </p:cNvPr>
          <p:cNvSpPr txBox="1"/>
          <p:nvPr/>
        </p:nvSpPr>
        <p:spPr>
          <a:xfrm>
            <a:off x="8597900" y="2413000"/>
            <a:ext cx="210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highlight>
                  <a:srgbClr val="FFFF00"/>
                </a:highlight>
              </a:rPr>
              <a:t>1</a:t>
            </a:r>
            <a:r>
              <a:rPr kumimoji="1" lang="ko-Kore-KR" altLang="en-US" dirty="0">
                <a:highlight>
                  <a:srgbClr val="FFFF00"/>
                </a:highlight>
              </a:rPr>
              <a:t>층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: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1F+ 1.5F</a:t>
            </a:r>
            <a:br>
              <a:rPr kumimoji="1" lang="en-US" altLang="ko-KR" dirty="0">
                <a:highlight>
                  <a:srgbClr val="FFFF00"/>
                </a:highlight>
              </a:rPr>
            </a:br>
            <a:r>
              <a:rPr kumimoji="1" lang="en-US" altLang="ko-KR" dirty="0">
                <a:highlight>
                  <a:srgbClr val="FFFF00"/>
                </a:highlight>
              </a:rPr>
              <a:t>2</a:t>
            </a:r>
            <a:r>
              <a:rPr kumimoji="1" lang="ko-KR" altLang="en-US" dirty="0">
                <a:highlight>
                  <a:srgbClr val="FFFF00"/>
                </a:highlight>
              </a:rPr>
              <a:t>층 </a:t>
            </a:r>
            <a:r>
              <a:rPr kumimoji="1" lang="en-US" altLang="ko-KR" dirty="0">
                <a:highlight>
                  <a:srgbClr val="FFFF00"/>
                </a:highlight>
              </a:rPr>
              <a:t>:</a:t>
            </a:r>
            <a:r>
              <a:rPr kumimoji="1" lang="ko-KR" altLang="en-US" dirty="0">
                <a:highlight>
                  <a:srgbClr val="FFFF00"/>
                </a:highlight>
              </a:rPr>
              <a:t> </a:t>
            </a:r>
            <a:r>
              <a:rPr kumimoji="1" lang="en-US" altLang="ko-KR" dirty="0">
                <a:highlight>
                  <a:srgbClr val="FFFF00"/>
                </a:highlight>
              </a:rPr>
              <a:t>2F+ 2.5F </a:t>
            </a:r>
          </a:p>
          <a:p>
            <a:r>
              <a:rPr kumimoji="1" lang="en-US" altLang="ko-Kore-KR" dirty="0">
                <a:highlight>
                  <a:srgbClr val="FFFF00"/>
                </a:highlight>
              </a:rPr>
              <a:t>… 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358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</Words>
  <Application>Microsoft Macintosh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임바다[ 대학원석사과정재학 / 전기전자공학과 ]</dc:creator>
  <cp:lastModifiedBy>임바다[ 대학원석사과정재학 / 전기전자공학과 ]</cp:lastModifiedBy>
  <cp:revision>2</cp:revision>
  <dcterms:created xsi:type="dcterms:W3CDTF">2022-09-04T00:15:02Z</dcterms:created>
  <dcterms:modified xsi:type="dcterms:W3CDTF">2022-09-04T01:22:12Z</dcterms:modified>
</cp:coreProperties>
</file>