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9" r:id="rId2"/>
    <p:sldId id="263" r:id="rId3"/>
    <p:sldId id="269" r:id="rId4"/>
    <p:sldId id="276" r:id="rId5"/>
    <p:sldId id="277" r:id="rId6"/>
    <p:sldId id="275" r:id="rId7"/>
    <p:sldId id="270" r:id="rId8"/>
    <p:sldId id="271" r:id="rId9"/>
    <p:sldId id="272" r:id="rId10"/>
    <p:sldId id="266" r:id="rId11"/>
    <p:sldId id="27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E6E6E6"/>
    <a:srgbClr val="7C77D9"/>
    <a:srgbClr val="137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55DD8-178B-4943-AE1D-2B96C767B7CD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0B0-6C98-4B79-9D53-E20BA202D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6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D97C-E2DB-47FC-8FA2-1C04D9CC37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31C3-A640-492A-96B2-0B27CC1D925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7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E5B3-FA56-4D4F-8661-63A309102E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6882-955F-4C0F-B9ED-F57D8849B1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E504-ECB1-4CBE-9202-6757C6945D6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D469-1901-43BB-B22B-F1B2301133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8538-BDB6-454D-B9CF-9F9302847F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DCB-2FC4-4D91-8C81-046F774F66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FC45-9367-4079-AAFC-46040F5ED3B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2D91-1AAE-494E-8E4B-FA2CE2129A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A4B0-B932-4536-903D-1DB7ADA64A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2F18-D256-4350-9B53-44A08D8C0E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8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63.152.52.199:5000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26C2837-6A51-BB8A-0D3E-30A7C12D79EE}"/>
              </a:ext>
            </a:extLst>
          </p:cNvPr>
          <p:cNvGrpSpPr/>
          <p:nvPr/>
        </p:nvGrpSpPr>
        <p:grpSpPr>
          <a:xfrm flipH="1" flipV="1">
            <a:off x="-45354" y="-37533"/>
            <a:ext cx="3351213" cy="1822450"/>
            <a:chOff x="-1136369" y="-1520896"/>
            <a:chExt cx="3351213" cy="1822450"/>
          </a:xfrm>
        </p:grpSpPr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AFB6294-0F91-B33A-1A81-B68F3A6D6162}"/>
                </a:ext>
              </a:extLst>
            </p:cNvPr>
            <p:cNvSpPr/>
            <p:nvPr/>
          </p:nvSpPr>
          <p:spPr>
            <a:xfrm>
              <a:off x="992469" y="-1520896"/>
              <a:ext cx="1222375" cy="1357313"/>
            </a:xfrm>
            <a:custGeom>
              <a:avLst/>
              <a:gdLst>
                <a:gd name="connsiteX0" fmla="*/ 2686050 w 2686050"/>
                <a:gd name="connsiteY0" fmla="*/ 0 h 2705100"/>
                <a:gd name="connsiteX1" fmla="*/ 0 w 2686050"/>
                <a:gd name="connsiteY1" fmla="*/ 1581150 h 2705100"/>
                <a:gd name="connsiteX2" fmla="*/ 1981200 w 2686050"/>
                <a:gd name="connsiteY2" fmla="*/ 2705100 h 2705100"/>
                <a:gd name="connsiteX0" fmla="*/ 2730500 w 2730500"/>
                <a:gd name="connsiteY0" fmla="*/ 0 h 2705100"/>
                <a:gd name="connsiteX1" fmla="*/ 0 w 2730500"/>
                <a:gd name="connsiteY1" fmla="*/ 1612900 h 2705100"/>
                <a:gd name="connsiteX2" fmla="*/ 2025650 w 2730500"/>
                <a:gd name="connsiteY2" fmla="*/ 2705100 h 2705100"/>
                <a:gd name="connsiteX0" fmla="*/ 2705100 w 2705100"/>
                <a:gd name="connsiteY0" fmla="*/ 0 h 2565400"/>
                <a:gd name="connsiteX1" fmla="*/ 0 w 2705100"/>
                <a:gd name="connsiteY1" fmla="*/ 1473200 h 2565400"/>
                <a:gd name="connsiteX2" fmla="*/ 2025650 w 2705100"/>
                <a:gd name="connsiteY2" fmla="*/ 2565400 h 2565400"/>
                <a:gd name="connsiteX0" fmla="*/ 2641600 w 2641600"/>
                <a:gd name="connsiteY0" fmla="*/ 0 h 2565400"/>
                <a:gd name="connsiteX1" fmla="*/ 0 w 2641600"/>
                <a:gd name="connsiteY1" fmla="*/ 1447800 h 2565400"/>
                <a:gd name="connsiteX2" fmla="*/ 1962150 w 2641600"/>
                <a:gd name="connsiteY2" fmla="*/ 2565400 h 2565400"/>
                <a:gd name="connsiteX0" fmla="*/ 2641600 w 2641600"/>
                <a:gd name="connsiteY0" fmla="*/ 0 h 2124075"/>
                <a:gd name="connsiteX1" fmla="*/ 0 w 2641600"/>
                <a:gd name="connsiteY1" fmla="*/ 1447800 h 2124075"/>
                <a:gd name="connsiteX2" fmla="*/ 1190625 w 2641600"/>
                <a:gd name="connsiteY2" fmla="*/ 2124075 h 2124075"/>
                <a:gd name="connsiteX0" fmla="*/ 1222375 w 1222375"/>
                <a:gd name="connsiteY0" fmla="*/ 0 h 1357313"/>
                <a:gd name="connsiteX1" fmla="*/ 0 w 1222375"/>
                <a:gd name="connsiteY1" fmla="*/ 681038 h 1357313"/>
                <a:gd name="connsiteX2" fmla="*/ 1190625 w 1222375"/>
                <a:gd name="connsiteY2" fmla="*/ 1357313 h 135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375" h="1357313">
                  <a:moveTo>
                    <a:pt x="1222375" y="0"/>
                  </a:moveTo>
                  <a:lnTo>
                    <a:pt x="0" y="681038"/>
                  </a:lnTo>
                  <a:lnTo>
                    <a:pt x="1190625" y="1357313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1D84E54-5E7D-2723-3E67-8B267C1C25CA}"/>
                </a:ext>
              </a:extLst>
            </p:cNvPr>
            <p:cNvSpPr/>
            <p:nvPr/>
          </p:nvSpPr>
          <p:spPr>
            <a:xfrm>
              <a:off x="-1136369" y="-535058"/>
              <a:ext cx="3001962" cy="836612"/>
            </a:xfrm>
            <a:custGeom>
              <a:avLst/>
              <a:gdLst>
                <a:gd name="connsiteX0" fmla="*/ 0 w 4292600"/>
                <a:gd name="connsiteY0" fmla="*/ 1155700 h 1200150"/>
                <a:gd name="connsiteX1" fmla="*/ 2152650 w 4292600"/>
                <a:gd name="connsiteY1" fmla="*/ 0 h 1200150"/>
                <a:gd name="connsiteX2" fmla="*/ 4292600 w 4292600"/>
                <a:gd name="connsiteY2" fmla="*/ 1200150 h 1200150"/>
                <a:gd name="connsiteX0" fmla="*/ 0 w 3616324"/>
                <a:gd name="connsiteY0" fmla="*/ 1155700 h 1155700"/>
                <a:gd name="connsiteX1" fmla="*/ 2152650 w 3616324"/>
                <a:gd name="connsiteY1" fmla="*/ 0 h 1155700"/>
                <a:gd name="connsiteX2" fmla="*/ 3616324 w 3616324"/>
                <a:gd name="connsiteY2" fmla="*/ 819150 h 1155700"/>
                <a:gd name="connsiteX0" fmla="*/ 0 w 3021012"/>
                <a:gd name="connsiteY0" fmla="*/ 831850 h 831850"/>
                <a:gd name="connsiteX1" fmla="*/ 1557338 w 3021012"/>
                <a:gd name="connsiteY1" fmla="*/ 0 h 831850"/>
                <a:gd name="connsiteX2" fmla="*/ 3021012 w 3021012"/>
                <a:gd name="connsiteY2" fmla="*/ 819150 h 831850"/>
                <a:gd name="connsiteX0" fmla="*/ 0 w 3001962"/>
                <a:gd name="connsiteY0" fmla="*/ 836612 h 836612"/>
                <a:gd name="connsiteX1" fmla="*/ 1538288 w 3001962"/>
                <a:gd name="connsiteY1" fmla="*/ 0 h 836612"/>
                <a:gd name="connsiteX2" fmla="*/ 3001962 w 3001962"/>
                <a:gd name="connsiteY2" fmla="*/ 819150 h 83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1962" h="836612">
                  <a:moveTo>
                    <a:pt x="0" y="836612"/>
                  </a:moveTo>
                  <a:lnTo>
                    <a:pt x="1538288" y="0"/>
                  </a:lnTo>
                  <a:lnTo>
                    <a:pt x="3001962" y="81915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947700E-6752-F4C1-E547-50647C4EE05A}"/>
              </a:ext>
            </a:extLst>
          </p:cNvPr>
          <p:cNvGrpSpPr/>
          <p:nvPr/>
        </p:nvGrpSpPr>
        <p:grpSpPr>
          <a:xfrm>
            <a:off x="102841" y="106574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9FDE6C1-6635-2226-73F7-EBD3B9676C80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5E35FBF8-1748-FFF0-3A02-1B998D960FDD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51F44E1-F1A1-402B-807B-DB14B819CF00}"/>
              </a:ext>
            </a:extLst>
          </p:cNvPr>
          <p:cNvSpPr/>
          <p:nvPr/>
        </p:nvSpPr>
        <p:spPr>
          <a:xfrm>
            <a:off x="1975840" y="-343398"/>
            <a:ext cx="707407" cy="401674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3D75F8D-8573-6818-BA41-18B37A36EE41}"/>
              </a:ext>
            </a:extLst>
          </p:cNvPr>
          <p:cNvSpPr/>
          <p:nvPr/>
        </p:nvSpPr>
        <p:spPr>
          <a:xfrm>
            <a:off x="741138" y="-336203"/>
            <a:ext cx="266693" cy="25945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9B5703-43F8-696E-8374-65E6D3256C4E}"/>
              </a:ext>
            </a:extLst>
          </p:cNvPr>
          <p:cNvGrpSpPr/>
          <p:nvPr/>
        </p:nvGrpSpPr>
        <p:grpSpPr>
          <a:xfrm>
            <a:off x="730497" y="282858"/>
            <a:ext cx="287973" cy="386495"/>
            <a:chOff x="1467959" y="3781955"/>
            <a:chExt cx="414779" cy="556684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7BE3F27-F0D8-4D3E-692D-16F91820891A}"/>
                </a:ext>
              </a:extLst>
            </p:cNvPr>
            <p:cNvSpPr/>
            <p:nvPr/>
          </p:nvSpPr>
          <p:spPr>
            <a:xfrm>
              <a:off x="1645135" y="4282495"/>
              <a:ext cx="56144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603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B4BA151-4E21-F1D2-2B10-0827622EDA69}"/>
                </a:ext>
              </a:extLst>
            </p:cNvPr>
            <p:cNvSpPr/>
            <p:nvPr/>
          </p:nvSpPr>
          <p:spPr>
            <a:xfrm>
              <a:off x="1467959" y="3781955"/>
              <a:ext cx="414779" cy="414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603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E756BC-6BD4-8668-98E7-CF46EDD18C6E}"/>
              </a:ext>
            </a:extLst>
          </p:cNvPr>
          <p:cNvSpPr/>
          <p:nvPr/>
        </p:nvSpPr>
        <p:spPr>
          <a:xfrm>
            <a:off x="-1722290" y="1595945"/>
            <a:ext cx="9288000" cy="72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A9FC89EB-C584-4B2D-8063-A4FA6B8D4B8C}"/>
              </a:ext>
            </a:extLst>
          </p:cNvPr>
          <p:cNvSpPr/>
          <p:nvPr/>
        </p:nvSpPr>
        <p:spPr>
          <a:xfrm>
            <a:off x="-59722" y="-4262"/>
            <a:ext cx="5093151" cy="2871032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4600AB-A066-86E1-6070-371DDA595A24}"/>
              </a:ext>
            </a:extLst>
          </p:cNvPr>
          <p:cNvSpPr/>
          <p:nvPr/>
        </p:nvSpPr>
        <p:spPr>
          <a:xfrm>
            <a:off x="-1657428" y="1810474"/>
            <a:ext cx="9900000" cy="72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165D99-0A6A-3990-F69D-44AF7AA3FCA6}"/>
              </a:ext>
            </a:extLst>
          </p:cNvPr>
          <p:cNvSpPr/>
          <p:nvPr/>
        </p:nvSpPr>
        <p:spPr>
          <a:xfrm>
            <a:off x="136126" y="30238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049A4E-CB84-EA3F-3539-EE84CBC0E571}"/>
              </a:ext>
            </a:extLst>
          </p:cNvPr>
          <p:cNvSpPr/>
          <p:nvPr/>
        </p:nvSpPr>
        <p:spPr>
          <a:xfrm>
            <a:off x="362345" y="289522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453C22-B46F-B04C-13F3-10E1BBB16FA3}"/>
              </a:ext>
            </a:extLst>
          </p:cNvPr>
          <p:cNvSpPr/>
          <p:nvPr/>
        </p:nvSpPr>
        <p:spPr>
          <a:xfrm>
            <a:off x="588564" y="2766634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2A66ED-C281-00B9-3E17-C3550ADC5B26}"/>
              </a:ext>
            </a:extLst>
          </p:cNvPr>
          <p:cNvSpPr/>
          <p:nvPr/>
        </p:nvSpPr>
        <p:spPr>
          <a:xfrm>
            <a:off x="814783" y="263804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2E01E6-ACAC-9CEB-A37A-6BAD0B68448F}"/>
              </a:ext>
            </a:extLst>
          </p:cNvPr>
          <p:cNvSpPr/>
          <p:nvPr/>
        </p:nvSpPr>
        <p:spPr>
          <a:xfrm>
            <a:off x="1041002" y="250946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9B2B1E-D1CC-7984-A841-8D3BE81CF3D3}"/>
              </a:ext>
            </a:extLst>
          </p:cNvPr>
          <p:cNvSpPr/>
          <p:nvPr/>
        </p:nvSpPr>
        <p:spPr>
          <a:xfrm>
            <a:off x="1267221" y="2380873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186265-5557-AD8B-86D8-8607BAC47E51}"/>
              </a:ext>
            </a:extLst>
          </p:cNvPr>
          <p:cNvSpPr/>
          <p:nvPr/>
        </p:nvSpPr>
        <p:spPr>
          <a:xfrm>
            <a:off x="1493440" y="2252286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6B36BC-92F2-AD10-974F-0D300C8642C1}"/>
              </a:ext>
            </a:extLst>
          </p:cNvPr>
          <p:cNvSpPr/>
          <p:nvPr/>
        </p:nvSpPr>
        <p:spPr>
          <a:xfrm>
            <a:off x="1719659" y="212369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5FD2FE-5CD5-46F4-030C-D9D667671EB4}"/>
              </a:ext>
            </a:extLst>
          </p:cNvPr>
          <p:cNvSpPr/>
          <p:nvPr/>
        </p:nvSpPr>
        <p:spPr>
          <a:xfrm>
            <a:off x="1945878" y="1995112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0D9F8D-4132-4AB3-CE77-54A3C3091564}"/>
              </a:ext>
            </a:extLst>
          </p:cNvPr>
          <p:cNvSpPr/>
          <p:nvPr/>
        </p:nvSpPr>
        <p:spPr>
          <a:xfrm>
            <a:off x="2398316" y="173793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33BED9-EB4E-7C75-5E71-DCDDB0B31A66}"/>
              </a:ext>
            </a:extLst>
          </p:cNvPr>
          <p:cNvSpPr/>
          <p:nvPr/>
        </p:nvSpPr>
        <p:spPr>
          <a:xfrm>
            <a:off x="2624535" y="160935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8299AA9-63D6-773B-89B7-F7140E222987}"/>
              </a:ext>
            </a:extLst>
          </p:cNvPr>
          <p:cNvSpPr/>
          <p:nvPr/>
        </p:nvSpPr>
        <p:spPr>
          <a:xfrm>
            <a:off x="2850754" y="1480764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AF4D9A0-E355-4C7C-82AE-9B8CCF6A6F8D}"/>
              </a:ext>
            </a:extLst>
          </p:cNvPr>
          <p:cNvSpPr/>
          <p:nvPr/>
        </p:nvSpPr>
        <p:spPr>
          <a:xfrm>
            <a:off x="3076973" y="135217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82A259F-BBE0-CB7D-C427-3DE6FE47C5D2}"/>
              </a:ext>
            </a:extLst>
          </p:cNvPr>
          <p:cNvSpPr/>
          <p:nvPr/>
        </p:nvSpPr>
        <p:spPr>
          <a:xfrm>
            <a:off x="3303192" y="122359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92F94-9558-9809-CFEF-E7A955291FFE}"/>
              </a:ext>
            </a:extLst>
          </p:cNvPr>
          <p:cNvSpPr/>
          <p:nvPr/>
        </p:nvSpPr>
        <p:spPr>
          <a:xfrm>
            <a:off x="3529411" y="108048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FCAADD-3C82-982D-99E6-166CBBEA7492}"/>
              </a:ext>
            </a:extLst>
          </p:cNvPr>
          <p:cNvSpPr/>
          <p:nvPr/>
        </p:nvSpPr>
        <p:spPr>
          <a:xfrm>
            <a:off x="3755630" y="93738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0E9D50-E02E-60D2-5673-6C672CF6B3C1}"/>
              </a:ext>
            </a:extLst>
          </p:cNvPr>
          <p:cNvSpPr/>
          <p:nvPr/>
        </p:nvSpPr>
        <p:spPr>
          <a:xfrm>
            <a:off x="3981849" y="80880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E31B1C1-9DA2-0944-07A0-D1EFA76848A9}"/>
              </a:ext>
            </a:extLst>
          </p:cNvPr>
          <p:cNvSpPr/>
          <p:nvPr/>
        </p:nvSpPr>
        <p:spPr>
          <a:xfrm>
            <a:off x="4208068" y="66570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90CBA4-81FA-F5FA-E0CA-D80E8D6C8427}"/>
              </a:ext>
            </a:extLst>
          </p:cNvPr>
          <p:cNvSpPr/>
          <p:nvPr/>
        </p:nvSpPr>
        <p:spPr>
          <a:xfrm>
            <a:off x="4434287" y="55162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CD1899-AC1D-4F5D-7446-61EB90387CBF}"/>
              </a:ext>
            </a:extLst>
          </p:cNvPr>
          <p:cNvSpPr/>
          <p:nvPr/>
        </p:nvSpPr>
        <p:spPr>
          <a:xfrm>
            <a:off x="4660506" y="42304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7C1A168-4083-5C36-30F3-A2504767A279}"/>
              </a:ext>
            </a:extLst>
          </p:cNvPr>
          <p:cNvSpPr/>
          <p:nvPr/>
        </p:nvSpPr>
        <p:spPr>
          <a:xfrm>
            <a:off x="4886725" y="294453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3699974-7F07-4AD1-B48E-2C4E9F3B1639}"/>
              </a:ext>
            </a:extLst>
          </p:cNvPr>
          <p:cNvSpPr/>
          <p:nvPr/>
        </p:nvSpPr>
        <p:spPr>
          <a:xfrm>
            <a:off x="5112944" y="165866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3E11BF-4A21-A068-D584-F594F928A068}"/>
              </a:ext>
            </a:extLst>
          </p:cNvPr>
          <p:cNvSpPr/>
          <p:nvPr/>
        </p:nvSpPr>
        <p:spPr>
          <a:xfrm>
            <a:off x="5339163" y="3727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A590CB3-0230-6A19-B2EB-A4A56BA763FF}"/>
              </a:ext>
            </a:extLst>
          </p:cNvPr>
          <p:cNvSpPr/>
          <p:nvPr/>
        </p:nvSpPr>
        <p:spPr>
          <a:xfrm>
            <a:off x="5565382" y="-913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D2F719A-7FAF-8551-450C-62A53C1B8B3F}"/>
              </a:ext>
            </a:extLst>
          </p:cNvPr>
          <p:cNvSpPr/>
          <p:nvPr/>
        </p:nvSpPr>
        <p:spPr>
          <a:xfrm>
            <a:off x="5791601" y="-23440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40479D6-EE79-D161-C9D3-8E6393E8EEFD}"/>
              </a:ext>
            </a:extLst>
          </p:cNvPr>
          <p:cNvSpPr/>
          <p:nvPr/>
        </p:nvSpPr>
        <p:spPr>
          <a:xfrm>
            <a:off x="6017820" y="-37751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1687F4B-2DA8-2642-BB6E-C56FDA337089}"/>
              </a:ext>
            </a:extLst>
          </p:cNvPr>
          <p:cNvSpPr/>
          <p:nvPr/>
        </p:nvSpPr>
        <p:spPr>
          <a:xfrm>
            <a:off x="-125882" y="31762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340469-7C59-55F5-DDBE-5FF647F799F6}"/>
              </a:ext>
            </a:extLst>
          </p:cNvPr>
          <p:cNvGrpSpPr/>
          <p:nvPr/>
        </p:nvGrpSpPr>
        <p:grpSpPr>
          <a:xfrm>
            <a:off x="1865626" y="492798"/>
            <a:ext cx="626601" cy="396707"/>
            <a:chOff x="2321213" y="421667"/>
            <a:chExt cx="626601" cy="396707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F007FA4-F24B-7ED1-D86C-AFE0F2E65F80}"/>
                </a:ext>
              </a:extLst>
            </p:cNvPr>
            <p:cNvSpPr/>
            <p:nvPr/>
          </p:nvSpPr>
          <p:spPr>
            <a:xfrm>
              <a:off x="2321213" y="421667"/>
              <a:ext cx="626601" cy="240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13970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E433B11-908F-2B95-A2B3-B4BB824169C4}"/>
                </a:ext>
              </a:extLst>
            </p:cNvPr>
            <p:cNvSpPr/>
            <p:nvPr/>
          </p:nvSpPr>
          <p:spPr>
            <a:xfrm>
              <a:off x="2575136" y="722172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8A7603E-FF97-C047-C0D2-BCBB7A94FDCA}"/>
                </a:ext>
              </a:extLst>
            </p:cNvPr>
            <p:cNvSpPr/>
            <p:nvPr/>
          </p:nvSpPr>
          <p:spPr>
            <a:xfrm>
              <a:off x="2822886" y="574595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70181278-2314-2D2E-5EB4-F05544E79503}"/>
              </a:ext>
            </a:extLst>
          </p:cNvPr>
          <p:cNvSpPr/>
          <p:nvPr/>
        </p:nvSpPr>
        <p:spPr>
          <a:xfrm>
            <a:off x="-78613" y="-53122"/>
            <a:ext cx="4272013" cy="2408153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316BE19-EE72-0E76-0877-AE91F2000BB7}"/>
              </a:ext>
            </a:extLst>
          </p:cNvPr>
          <p:cNvGrpSpPr/>
          <p:nvPr/>
        </p:nvGrpSpPr>
        <p:grpSpPr>
          <a:xfrm>
            <a:off x="49044" y="2142749"/>
            <a:ext cx="626601" cy="396707"/>
            <a:chOff x="2321213" y="421667"/>
            <a:chExt cx="626601" cy="396707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2878EA5A-86F3-9A13-8AEF-7D5377308732}"/>
                </a:ext>
              </a:extLst>
            </p:cNvPr>
            <p:cNvSpPr/>
            <p:nvPr/>
          </p:nvSpPr>
          <p:spPr>
            <a:xfrm>
              <a:off x="2321213" y="421667"/>
              <a:ext cx="626601" cy="240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13970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2E5EBE0-0707-F021-8206-8D1410C9D170}"/>
                </a:ext>
              </a:extLst>
            </p:cNvPr>
            <p:cNvSpPr/>
            <p:nvPr/>
          </p:nvSpPr>
          <p:spPr>
            <a:xfrm>
              <a:off x="2575136" y="722172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9A905B3-F0F9-8EA6-FA48-4C631E2A3CB3}"/>
                </a:ext>
              </a:extLst>
            </p:cNvPr>
            <p:cNvSpPr/>
            <p:nvPr/>
          </p:nvSpPr>
          <p:spPr>
            <a:xfrm>
              <a:off x="2822886" y="574595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D700EC2-3F4F-91E0-57DC-8055B7B1E04E}"/>
              </a:ext>
            </a:extLst>
          </p:cNvPr>
          <p:cNvSpPr/>
          <p:nvPr/>
        </p:nvSpPr>
        <p:spPr>
          <a:xfrm>
            <a:off x="1035162" y="-269805"/>
            <a:ext cx="412877" cy="401674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DCA22B-E407-E6BC-E729-0A2F1834CCA4}"/>
              </a:ext>
            </a:extLst>
          </p:cNvPr>
          <p:cNvSpPr/>
          <p:nvPr/>
        </p:nvSpPr>
        <p:spPr>
          <a:xfrm>
            <a:off x="1424642" y="-395356"/>
            <a:ext cx="610937" cy="59436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635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DFDCA0A-85EB-D668-FFCD-7ECF765EA78D}"/>
              </a:ext>
            </a:extLst>
          </p:cNvPr>
          <p:cNvGrpSpPr/>
          <p:nvPr/>
        </p:nvGrpSpPr>
        <p:grpSpPr>
          <a:xfrm>
            <a:off x="125932" y="898675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64723711-C70A-1A4F-619D-E291EDEC68EF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8000181-C9DB-4E40-5107-6A591998C74E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336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77CD2F6-0B70-8B5B-FDCF-A1D2A0FE0675}"/>
              </a:ext>
            </a:extLst>
          </p:cNvPr>
          <p:cNvSpPr/>
          <p:nvPr/>
        </p:nvSpPr>
        <p:spPr>
          <a:xfrm>
            <a:off x="5162589" y="-127197"/>
            <a:ext cx="917868" cy="3289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balanced" dir="t">
              <a:rot lat="0" lon="0" rev="12000000"/>
            </a:lightRig>
          </a:scene3d>
          <a:sp3d extrusionH="260350" prstMaterial="matte">
            <a:bevelT w="38100" h="38100" prst="slop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56A4A5-3901-6733-B8EA-D98B1AA99796}"/>
              </a:ext>
            </a:extLst>
          </p:cNvPr>
          <p:cNvGrpSpPr/>
          <p:nvPr/>
        </p:nvGrpSpPr>
        <p:grpSpPr>
          <a:xfrm>
            <a:off x="3055363" y="292205"/>
            <a:ext cx="2332330" cy="1156846"/>
            <a:chOff x="1825144" y="1014579"/>
            <a:chExt cx="2332330" cy="1156846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4AB38912-0EE5-78A6-7E83-AE1508EE8F7C}"/>
                </a:ext>
              </a:extLst>
            </p:cNvPr>
            <p:cNvSpPr/>
            <p:nvPr/>
          </p:nvSpPr>
          <p:spPr>
            <a:xfrm>
              <a:off x="3239606" y="1014579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0EAEDD3-CB38-3FA3-F8AA-3E15F184439A}"/>
                </a:ext>
              </a:extLst>
            </p:cNvPr>
            <p:cNvSpPr/>
            <p:nvPr/>
          </p:nvSpPr>
          <p:spPr>
            <a:xfrm>
              <a:off x="2532375" y="1428526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36439EF-4E95-854E-5AA2-24F2758598E2}"/>
                </a:ext>
              </a:extLst>
            </p:cNvPr>
            <p:cNvSpPr/>
            <p:nvPr/>
          </p:nvSpPr>
          <p:spPr>
            <a:xfrm>
              <a:off x="1825144" y="1842473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5F1A4788-8C98-A049-527B-4766186796C9}"/>
              </a:ext>
            </a:extLst>
          </p:cNvPr>
          <p:cNvSpPr txBox="1"/>
          <p:nvPr/>
        </p:nvSpPr>
        <p:spPr>
          <a:xfrm>
            <a:off x="1896448" y="2852442"/>
            <a:ext cx="824274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Suwon Station Database</a:t>
            </a:r>
            <a:b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</a:b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User’s Manual</a:t>
            </a:r>
            <a:b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</a:br>
            <a:endParaRPr lang="ko-KR" altLang="en-US" sz="4400" dirty="0">
              <a:solidFill>
                <a:prstClr val="white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4338032-8DD9-C2D7-E419-34BB26BE591A}"/>
              </a:ext>
            </a:extLst>
          </p:cNvPr>
          <p:cNvGrpSpPr/>
          <p:nvPr/>
        </p:nvGrpSpPr>
        <p:grpSpPr>
          <a:xfrm>
            <a:off x="373095" y="294554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A16B2FBC-D2AF-1B5C-362A-C4DF5627B04B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A9830B1-F023-F627-5530-11B05CC64EF1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4CD0DAB-51A3-9FD1-06D8-FEB9BF09C74D}"/>
              </a:ext>
            </a:extLst>
          </p:cNvPr>
          <p:cNvGrpSpPr/>
          <p:nvPr/>
        </p:nvGrpSpPr>
        <p:grpSpPr>
          <a:xfrm>
            <a:off x="107759" y="356775"/>
            <a:ext cx="216000" cy="448405"/>
            <a:chOff x="1522837" y="3836842"/>
            <a:chExt cx="311114" cy="64584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9B1EA01-2323-BF52-5C78-5ADCDBBE294F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99D1C4D4-A722-D90E-01F1-3C9ECEB7AD8B}"/>
                </a:ext>
              </a:extLst>
            </p:cNvPr>
            <p:cNvSpPr/>
            <p:nvPr/>
          </p:nvSpPr>
          <p:spPr>
            <a:xfrm>
              <a:off x="1522837" y="3836842"/>
              <a:ext cx="311114" cy="311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5524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A370FEF-96C2-32F3-7A2C-721EF2C08BB4}"/>
              </a:ext>
            </a:extLst>
          </p:cNvPr>
          <p:cNvGrpSpPr/>
          <p:nvPr/>
        </p:nvGrpSpPr>
        <p:grpSpPr>
          <a:xfrm>
            <a:off x="455247" y="689826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5AAA1A0-AA31-3212-B45F-573D1587B642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10D0EFA-AE88-7376-603E-61995CE67666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628FDA6-9EE2-ADDB-1227-D4C47F4C3458}"/>
              </a:ext>
            </a:extLst>
          </p:cNvPr>
          <p:cNvSpPr/>
          <p:nvPr/>
        </p:nvSpPr>
        <p:spPr>
          <a:xfrm>
            <a:off x="2165521" y="186605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FF9A8F9-F803-F91B-F214-779886EB35A2}"/>
              </a:ext>
            </a:extLst>
          </p:cNvPr>
          <p:cNvSpPr/>
          <p:nvPr/>
        </p:nvSpPr>
        <p:spPr>
          <a:xfrm>
            <a:off x="1060514" y="611518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6032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7E37F06-8B74-6218-B61F-B080EDA8DEA2}"/>
              </a:ext>
            </a:extLst>
          </p:cNvPr>
          <p:cNvSpPr/>
          <p:nvPr/>
        </p:nvSpPr>
        <p:spPr>
          <a:xfrm rot="18000000">
            <a:off x="1053379" y="594850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514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052298-0DB5-F2D6-19AD-83E76F670F29}"/>
              </a:ext>
            </a:extLst>
          </p:cNvPr>
          <p:cNvSpPr/>
          <p:nvPr/>
        </p:nvSpPr>
        <p:spPr>
          <a:xfrm>
            <a:off x="1401173" y="639145"/>
            <a:ext cx="81150" cy="325936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14EEA70-B96F-0034-9D21-13CA855ECB66}"/>
              </a:ext>
            </a:extLst>
          </p:cNvPr>
          <p:cNvSpPr/>
          <p:nvPr/>
        </p:nvSpPr>
        <p:spPr>
          <a:xfrm>
            <a:off x="2422052" y="1029940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6032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C543CB-46BD-B8D1-2371-0A87FF6CD0A4}"/>
              </a:ext>
            </a:extLst>
          </p:cNvPr>
          <p:cNvSpPr/>
          <p:nvPr/>
        </p:nvSpPr>
        <p:spPr>
          <a:xfrm rot="14400000">
            <a:off x="2174121" y="1174667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3619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B9E7178D-3BE6-9692-CC4B-9DEFA4783359}"/>
              </a:ext>
            </a:extLst>
          </p:cNvPr>
          <p:cNvSpPr/>
          <p:nvPr/>
        </p:nvSpPr>
        <p:spPr>
          <a:xfrm>
            <a:off x="2077720" y="1111972"/>
            <a:ext cx="333222" cy="65386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평행 사변형 141">
            <a:extLst>
              <a:ext uri="{FF2B5EF4-FFF2-40B4-BE49-F238E27FC236}">
                <a16:creationId xmlns:a16="http://schemas.microsoft.com/office/drawing/2014/main" id="{769A55E0-6296-C64A-95FC-1BFD15C38057}"/>
              </a:ext>
            </a:extLst>
          </p:cNvPr>
          <p:cNvSpPr/>
          <p:nvPr/>
        </p:nvSpPr>
        <p:spPr>
          <a:xfrm rot="9000000" flipV="1">
            <a:off x="2855063" y="126913"/>
            <a:ext cx="561664" cy="857517"/>
          </a:xfrm>
          <a:prstGeom prst="parallelogram">
            <a:avLst>
              <a:gd name="adj" fmla="val 90940"/>
            </a:avLst>
          </a:prstGeom>
          <a:solidFill>
            <a:srgbClr val="137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5" name="다이아몬드 144">
            <a:extLst>
              <a:ext uri="{FF2B5EF4-FFF2-40B4-BE49-F238E27FC236}">
                <a16:creationId xmlns:a16="http://schemas.microsoft.com/office/drawing/2014/main" id="{F0234431-3423-6663-8E57-5D8FF3C33B24}"/>
              </a:ext>
            </a:extLst>
          </p:cNvPr>
          <p:cNvSpPr/>
          <p:nvPr/>
        </p:nvSpPr>
        <p:spPr>
          <a:xfrm>
            <a:off x="3136508" y="39560"/>
            <a:ext cx="454978" cy="258342"/>
          </a:xfrm>
          <a:prstGeom prst="diamond">
            <a:avLst/>
          </a:prstGeom>
          <a:noFill/>
          <a:ln w="38100">
            <a:solidFill>
              <a:schemeClr val="bg1"/>
            </a:solidFill>
          </a:ln>
          <a:scene3d>
            <a:camera prst="isometricTopUp">
              <a:rot lat="19334322" lon="18553891" rev="3506096"/>
            </a:camera>
            <a:lightRig rig="balanced" dir="t">
              <a:rot lat="0" lon="0" rev="12000000"/>
            </a:lightRig>
          </a:scene3d>
          <a:sp3d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7157423-80B2-91AC-2BBF-48A1E2FDE5C9}"/>
              </a:ext>
            </a:extLst>
          </p:cNvPr>
          <p:cNvGrpSpPr/>
          <p:nvPr/>
        </p:nvGrpSpPr>
        <p:grpSpPr>
          <a:xfrm>
            <a:off x="2650814" y="216591"/>
            <a:ext cx="620645" cy="887250"/>
            <a:chOff x="2903463" y="62637"/>
            <a:chExt cx="625471" cy="894148"/>
          </a:xfrm>
        </p:grpSpPr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6EDD838E-3827-9F18-7F3D-DC40B6D9C8CF}"/>
                </a:ext>
              </a:extLst>
            </p:cNvPr>
            <p:cNvSpPr/>
            <p:nvPr/>
          </p:nvSpPr>
          <p:spPr>
            <a:xfrm rot="9000000" flipV="1">
              <a:off x="2903463" y="68014"/>
              <a:ext cx="582135" cy="888771"/>
            </a:xfrm>
            <a:prstGeom prst="parallelogram">
              <a:avLst>
                <a:gd name="adj" fmla="val 90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0C0F2C71-B7E6-EF8D-9528-E37B738FA2E7}"/>
                </a:ext>
              </a:extLst>
            </p:cNvPr>
            <p:cNvSpPr/>
            <p:nvPr/>
          </p:nvSpPr>
          <p:spPr>
            <a:xfrm rot="9000000" flipV="1">
              <a:off x="2967270" y="62637"/>
              <a:ext cx="561664" cy="857517"/>
            </a:xfrm>
            <a:prstGeom prst="parallelogram">
              <a:avLst>
                <a:gd name="adj" fmla="val 90940"/>
              </a:avLst>
            </a:prstGeom>
            <a:solidFill>
              <a:srgbClr val="137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77DCB1C-3A6A-5A85-D4E6-1DA5AEDF4122}"/>
              </a:ext>
            </a:extLst>
          </p:cNvPr>
          <p:cNvGrpSpPr/>
          <p:nvPr/>
        </p:nvGrpSpPr>
        <p:grpSpPr>
          <a:xfrm>
            <a:off x="3022482" y="0"/>
            <a:ext cx="620645" cy="887250"/>
            <a:chOff x="2903463" y="62637"/>
            <a:chExt cx="625471" cy="894148"/>
          </a:xfrm>
        </p:grpSpPr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A9B380A6-695C-AD02-39EF-3BD3506C2F97}"/>
                </a:ext>
              </a:extLst>
            </p:cNvPr>
            <p:cNvSpPr/>
            <p:nvPr/>
          </p:nvSpPr>
          <p:spPr>
            <a:xfrm rot="9000000" flipV="1">
              <a:off x="2903463" y="68014"/>
              <a:ext cx="582135" cy="888771"/>
            </a:xfrm>
            <a:prstGeom prst="parallelogram">
              <a:avLst>
                <a:gd name="adj" fmla="val 90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E20E8478-16A9-4F72-A867-F499C48C9237}"/>
                </a:ext>
              </a:extLst>
            </p:cNvPr>
            <p:cNvSpPr/>
            <p:nvPr/>
          </p:nvSpPr>
          <p:spPr>
            <a:xfrm rot="9000000" flipV="1">
              <a:off x="2967270" y="62637"/>
              <a:ext cx="561664" cy="857517"/>
            </a:xfrm>
            <a:prstGeom prst="parallelogram">
              <a:avLst>
                <a:gd name="adj" fmla="val 90940"/>
              </a:avLst>
            </a:prstGeom>
            <a:solidFill>
              <a:srgbClr val="137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6" name="평행 사변형 145">
            <a:extLst>
              <a:ext uri="{FF2B5EF4-FFF2-40B4-BE49-F238E27FC236}">
                <a16:creationId xmlns:a16="http://schemas.microsoft.com/office/drawing/2014/main" id="{B328F063-6443-6825-8DE2-128BED137835}"/>
              </a:ext>
            </a:extLst>
          </p:cNvPr>
          <p:cNvSpPr/>
          <p:nvPr/>
        </p:nvSpPr>
        <p:spPr>
          <a:xfrm rot="1800000">
            <a:off x="2629135" y="20311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평행 사변형 158">
            <a:extLst>
              <a:ext uri="{FF2B5EF4-FFF2-40B4-BE49-F238E27FC236}">
                <a16:creationId xmlns:a16="http://schemas.microsoft.com/office/drawing/2014/main" id="{E2F44522-F924-6787-FD17-299D4DE728BE}"/>
              </a:ext>
            </a:extLst>
          </p:cNvPr>
          <p:cNvSpPr/>
          <p:nvPr/>
        </p:nvSpPr>
        <p:spPr>
          <a:xfrm rot="1800000">
            <a:off x="2709979" y="244331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평행 사변형 170">
            <a:extLst>
              <a:ext uri="{FF2B5EF4-FFF2-40B4-BE49-F238E27FC236}">
                <a16:creationId xmlns:a16="http://schemas.microsoft.com/office/drawing/2014/main" id="{1314F901-9617-8980-DFBA-FA8EB650F43C}"/>
              </a:ext>
            </a:extLst>
          </p:cNvPr>
          <p:cNvSpPr/>
          <p:nvPr/>
        </p:nvSpPr>
        <p:spPr>
          <a:xfrm rot="1800000">
            <a:off x="2790823" y="285544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평행 사변형 171">
            <a:extLst>
              <a:ext uri="{FF2B5EF4-FFF2-40B4-BE49-F238E27FC236}">
                <a16:creationId xmlns:a16="http://schemas.microsoft.com/office/drawing/2014/main" id="{A79831CB-444D-9462-67DA-026A20198B7A}"/>
              </a:ext>
            </a:extLst>
          </p:cNvPr>
          <p:cNvSpPr/>
          <p:nvPr/>
        </p:nvSpPr>
        <p:spPr>
          <a:xfrm rot="1800000">
            <a:off x="2871667" y="326757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평행 사변형 172">
            <a:extLst>
              <a:ext uri="{FF2B5EF4-FFF2-40B4-BE49-F238E27FC236}">
                <a16:creationId xmlns:a16="http://schemas.microsoft.com/office/drawing/2014/main" id="{7267323A-4DDF-D4D9-7C41-1708F320CBBD}"/>
              </a:ext>
            </a:extLst>
          </p:cNvPr>
          <p:cNvSpPr/>
          <p:nvPr/>
        </p:nvSpPr>
        <p:spPr>
          <a:xfrm rot="1800000">
            <a:off x="2952511" y="367970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평행 사변형 173">
            <a:extLst>
              <a:ext uri="{FF2B5EF4-FFF2-40B4-BE49-F238E27FC236}">
                <a16:creationId xmlns:a16="http://schemas.microsoft.com/office/drawing/2014/main" id="{026716BB-95AB-2E9D-6BD2-794D112CB71C}"/>
              </a:ext>
            </a:extLst>
          </p:cNvPr>
          <p:cNvSpPr/>
          <p:nvPr/>
        </p:nvSpPr>
        <p:spPr>
          <a:xfrm rot="1800000">
            <a:off x="3026212" y="409183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평행 사변형 174">
            <a:extLst>
              <a:ext uri="{FF2B5EF4-FFF2-40B4-BE49-F238E27FC236}">
                <a16:creationId xmlns:a16="http://schemas.microsoft.com/office/drawing/2014/main" id="{3DB71BBD-FE16-1E6F-F2DC-8B777F2AEBF1}"/>
              </a:ext>
            </a:extLst>
          </p:cNvPr>
          <p:cNvSpPr/>
          <p:nvPr/>
        </p:nvSpPr>
        <p:spPr>
          <a:xfrm rot="1800000">
            <a:off x="3099913" y="450396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평행 사변형 175">
            <a:extLst>
              <a:ext uri="{FF2B5EF4-FFF2-40B4-BE49-F238E27FC236}">
                <a16:creationId xmlns:a16="http://schemas.microsoft.com/office/drawing/2014/main" id="{E7D1624D-4002-61A6-4AB3-3DD2E22EA3AB}"/>
              </a:ext>
            </a:extLst>
          </p:cNvPr>
          <p:cNvSpPr/>
          <p:nvPr/>
        </p:nvSpPr>
        <p:spPr>
          <a:xfrm rot="1800000">
            <a:off x="3173844" y="493980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평행 사변형 176">
            <a:extLst>
              <a:ext uri="{FF2B5EF4-FFF2-40B4-BE49-F238E27FC236}">
                <a16:creationId xmlns:a16="http://schemas.microsoft.com/office/drawing/2014/main" id="{05457DFF-0AB6-FB87-6429-11F05BC13B50}"/>
              </a:ext>
            </a:extLst>
          </p:cNvPr>
          <p:cNvSpPr/>
          <p:nvPr/>
        </p:nvSpPr>
        <p:spPr>
          <a:xfrm rot="1800000">
            <a:off x="3247331" y="54124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평행 사변형 177">
            <a:extLst>
              <a:ext uri="{FF2B5EF4-FFF2-40B4-BE49-F238E27FC236}">
                <a16:creationId xmlns:a16="http://schemas.microsoft.com/office/drawing/2014/main" id="{6E3BCCA6-7944-90EE-8363-6EF29865DD5E}"/>
              </a:ext>
            </a:extLst>
          </p:cNvPr>
          <p:cNvSpPr/>
          <p:nvPr/>
        </p:nvSpPr>
        <p:spPr>
          <a:xfrm rot="1800000">
            <a:off x="3325710" y="584983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평행 사변형 178">
            <a:extLst>
              <a:ext uri="{FF2B5EF4-FFF2-40B4-BE49-F238E27FC236}">
                <a16:creationId xmlns:a16="http://schemas.microsoft.com/office/drawing/2014/main" id="{42156993-D88C-EC9E-FD54-E4593A1C661B}"/>
              </a:ext>
            </a:extLst>
          </p:cNvPr>
          <p:cNvSpPr/>
          <p:nvPr/>
        </p:nvSpPr>
        <p:spPr>
          <a:xfrm rot="1800000">
            <a:off x="3405845" y="62935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EAF0C-396F-4A79-93B5-6BE2A542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0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FE7234-BC20-4C13-B8E7-9B3A3DAA5D69}"/>
              </a:ext>
            </a:extLst>
          </p:cNvPr>
          <p:cNvSpPr/>
          <p:nvPr/>
        </p:nvSpPr>
        <p:spPr>
          <a:xfrm>
            <a:off x="371193" y="1093438"/>
            <a:ext cx="11478024" cy="56601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색상 등 데이터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630D76-92CE-4581-9F7F-9949911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1169F3-2984-4119-9160-799C2FCEA450}"/>
              </a:ext>
            </a:extLst>
          </p:cNvPr>
          <p:cNvSpPr txBox="1"/>
          <p:nvPr/>
        </p:nvSpPr>
        <p:spPr>
          <a:xfrm>
            <a:off x="1983179" y="294968"/>
            <a:ext cx="775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DataBase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 추가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A4D755-E64A-4E50-9BBC-638FEE93F34E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1608DAE-4A1D-45D8-BC1A-B7E86424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4" y="2090500"/>
            <a:ext cx="4737314" cy="2742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A78B1-63CC-4EE5-8594-8190B2E9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26" y="2090501"/>
            <a:ext cx="5472587" cy="27426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0B15C-DA23-4DA4-B16B-83BDF3EC5A6D}"/>
              </a:ext>
            </a:extLst>
          </p:cNvPr>
          <p:cNvSpPr txBox="1"/>
          <p:nvPr/>
        </p:nvSpPr>
        <p:spPr>
          <a:xfrm>
            <a:off x="1056904" y="1270740"/>
            <a:ext cx="442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 Server -&gt; Users and Privileges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 </a:t>
            </a:r>
            <a:b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Add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Account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6BDD1-8767-44FF-89BF-95BDD960D5E5}"/>
              </a:ext>
            </a:extLst>
          </p:cNvPr>
          <p:cNvSpPr txBox="1"/>
          <p:nvPr/>
        </p:nvSpPr>
        <p:spPr>
          <a:xfrm>
            <a:off x="6077723" y="1140493"/>
            <a:ext cx="61142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(2) Login Name, password </a:t>
            </a:r>
            <a:r>
              <a:rPr lang="ko-KR" altLang="en-US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endParaRPr lang="en-US" altLang="ko-KR" b="1" u="sng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dirty="0"/>
              <a:t>*주의* </a:t>
            </a:r>
            <a:r>
              <a:rPr lang="en-US" altLang="ko-KR" sz="1600" dirty="0"/>
              <a:t>Limit to Hosts Matching</a:t>
            </a:r>
            <a:r>
              <a:rPr lang="ko-KR" altLang="en-US" sz="1600" dirty="0"/>
              <a:t>을 </a:t>
            </a:r>
            <a:r>
              <a:rPr lang="ko-KR" altLang="en-US" sz="1600" b="1" dirty="0"/>
              <a:t>‘</a:t>
            </a:r>
            <a:r>
              <a:rPr lang="en-US" altLang="ko-KR" sz="1600" b="1" dirty="0"/>
              <a:t>%’</a:t>
            </a:r>
            <a:r>
              <a:rPr lang="ko-KR" altLang="en-US" sz="1600" b="1" dirty="0"/>
              <a:t>라고 설정해야 </a:t>
            </a:r>
            <a:br>
              <a:rPr lang="en-US" altLang="ko-KR" sz="1600" b="1" dirty="0"/>
            </a:br>
            <a:r>
              <a:rPr lang="ko-KR" altLang="en-US" sz="1600" b="1" dirty="0"/>
              <a:t>외부 접속 가능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로컬로만 </a:t>
            </a:r>
            <a:r>
              <a:rPr lang="ko-KR" altLang="en-US" sz="1600" dirty="0" err="1"/>
              <a:t>접근시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</a:t>
            </a:r>
            <a:r>
              <a:rPr lang="ko-KR" altLang="en-US" sz="1600" dirty="0"/>
              <a:t>라고 해도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523CA-5521-438B-A5F2-DAEEEF71DD10}"/>
              </a:ext>
            </a:extLst>
          </p:cNvPr>
          <p:cNvSpPr txBox="1"/>
          <p:nvPr/>
        </p:nvSpPr>
        <p:spPr>
          <a:xfrm>
            <a:off x="1056904" y="5076921"/>
            <a:ext cx="521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(3) </a:t>
            </a:r>
            <a:r>
              <a:rPr lang="ko-KR" altLang="en-US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암호 변경 </a:t>
            </a:r>
            <a:b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ALTER USER '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existing_username'@'localhost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' IDENTIFIED BY '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new_password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’;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577EBF-C38F-4314-AE2C-29B9BFCB75EA}"/>
              </a:ext>
            </a:extLst>
          </p:cNvPr>
          <p:cNvSpPr txBox="1"/>
          <p:nvPr/>
        </p:nvSpPr>
        <p:spPr>
          <a:xfrm>
            <a:off x="6077723" y="5093112"/>
            <a:ext cx="521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(4) </a:t>
            </a:r>
            <a:r>
              <a:rPr lang="ko-KR" altLang="en-US" b="1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등록된 사용자 명단 보기</a:t>
            </a:r>
            <a:b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 user, host FROM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mysql.user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85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941BAB-AAFF-4396-B8FE-8BF9324E48A6}"/>
              </a:ext>
            </a:extLst>
          </p:cNvPr>
          <p:cNvSpPr/>
          <p:nvPr/>
        </p:nvSpPr>
        <p:spPr>
          <a:xfrm>
            <a:off x="1247309" y="1246500"/>
            <a:ext cx="10166297" cy="53316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DataBase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조회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수정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삭제하기 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6B93D8-C95A-4988-9079-A9E55FF2CFEC}"/>
              </a:ext>
            </a:extLst>
          </p:cNvPr>
          <p:cNvSpPr txBox="1"/>
          <p:nvPr/>
        </p:nvSpPr>
        <p:spPr>
          <a:xfrm>
            <a:off x="2004459" y="1389318"/>
            <a:ext cx="8942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테이블에 속성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추가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ALTER TABLE [table name] ADD [column name][datatype];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 속성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타입 변경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ALTER TABLE [table name] MODIFY COLUMN [column name][datatype];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 속성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삭제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ALTER TABLE [table name] DROP [column name];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테이블에 레코드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행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추가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INSERT INTO [table name] VALUES (value1, value2, value3…);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테이블의 레코드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행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 * FROM [table];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테이블의 레코드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행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내용 수정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UPDATE [table] SET [column]=[value] WHERE [condition];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테이블의 레코드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행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삭제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DELETE FROM [table] WHERE [condition];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25CA5-CB3A-4495-9CF0-46FDABAF19F1}"/>
              </a:ext>
            </a:extLst>
          </p:cNvPr>
          <p:cNvSpPr txBox="1"/>
          <p:nvPr/>
        </p:nvSpPr>
        <p:spPr>
          <a:xfrm>
            <a:off x="8032911" y="3001517"/>
            <a:ext cx="4309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우선 기초 문법만 추가</a:t>
            </a:r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구조화 후 구체적 설명 추가 예정 </a:t>
            </a:r>
            <a:endParaRPr lang="en-US" altLang="ko-KR" sz="2000" b="1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000" b="1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EBB1AA90-7A9C-9639-221B-992520BAF7B1}"/>
              </a:ext>
            </a:extLst>
          </p:cNvPr>
          <p:cNvSpPr/>
          <p:nvPr/>
        </p:nvSpPr>
        <p:spPr>
          <a:xfrm flipH="1">
            <a:off x="1" y="-13135"/>
            <a:ext cx="12191999" cy="6871135"/>
          </a:xfrm>
          <a:custGeom>
            <a:avLst/>
            <a:gdLst>
              <a:gd name="connsiteX0" fmla="*/ 3658740 w 12191999"/>
              <a:gd name="connsiteY0" fmla="*/ 0 h 6871135"/>
              <a:gd name="connsiteX1" fmla="*/ 0 w 12191999"/>
              <a:gd name="connsiteY1" fmla="*/ 0 h 6871135"/>
              <a:gd name="connsiteX2" fmla="*/ 0 w 12191999"/>
              <a:gd name="connsiteY2" fmla="*/ 6871135 h 6871135"/>
              <a:gd name="connsiteX3" fmla="*/ 12191999 w 12191999"/>
              <a:gd name="connsiteY3" fmla="*/ 6871135 h 6871135"/>
              <a:gd name="connsiteX4" fmla="*/ 12191999 w 12191999"/>
              <a:gd name="connsiteY4" fmla="*/ 4961792 h 687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71135">
                <a:moveTo>
                  <a:pt x="3658740" y="0"/>
                </a:moveTo>
                <a:lnTo>
                  <a:pt x="0" y="0"/>
                </a:lnTo>
                <a:lnTo>
                  <a:pt x="0" y="6871135"/>
                </a:lnTo>
                <a:lnTo>
                  <a:pt x="12191999" y="6871135"/>
                </a:lnTo>
                <a:lnTo>
                  <a:pt x="12191999" y="496179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371ED6DD-C40D-434A-D9C8-A4BDC8AC6F25}"/>
              </a:ext>
            </a:extLst>
          </p:cNvPr>
          <p:cNvSpPr/>
          <p:nvPr/>
        </p:nvSpPr>
        <p:spPr>
          <a:xfrm flipH="1">
            <a:off x="0" y="-13135"/>
            <a:ext cx="9102303" cy="5292671"/>
          </a:xfrm>
          <a:custGeom>
            <a:avLst/>
            <a:gdLst>
              <a:gd name="connsiteX0" fmla="*/ 569044 w 9102303"/>
              <a:gd name="connsiteY0" fmla="*/ 0 h 5292671"/>
              <a:gd name="connsiteX1" fmla="*/ 0 w 9102303"/>
              <a:gd name="connsiteY1" fmla="*/ 0 h 5292671"/>
              <a:gd name="connsiteX2" fmla="*/ 9102303 w 9102303"/>
              <a:gd name="connsiteY2" fmla="*/ 5292671 h 5292671"/>
              <a:gd name="connsiteX3" fmla="*/ 9102303 w 9102303"/>
              <a:gd name="connsiteY3" fmla="*/ 4961792 h 529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303" h="5292671">
                <a:moveTo>
                  <a:pt x="569044" y="0"/>
                </a:moveTo>
                <a:lnTo>
                  <a:pt x="0" y="0"/>
                </a:lnTo>
                <a:lnTo>
                  <a:pt x="9102303" y="5292671"/>
                </a:lnTo>
                <a:lnTo>
                  <a:pt x="9102303" y="4961792"/>
                </a:lnTo>
                <a:close/>
              </a:path>
            </a:pathLst>
          </a:cu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5827D2E-5375-0480-6A89-08098EDC6F7D}"/>
              </a:ext>
            </a:extLst>
          </p:cNvPr>
          <p:cNvSpPr/>
          <p:nvPr/>
        </p:nvSpPr>
        <p:spPr>
          <a:xfrm>
            <a:off x="-9931" y="6703"/>
            <a:ext cx="8296926" cy="4780543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EAF59D4-D931-4AA2-33FB-39CF36B2A171}"/>
              </a:ext>
            </a:extLst>
          </p:cNvPr>
          <p:cNvSpPr txBox="1"/>
          <p:nvPr/>
        </p:nvSpPr>
        <p:spPr>
          <a:xfrm rot="2195752">
            <a:off x="4518138" y="3872669"/>
            <a:ext cx="7915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241300" dist="342900" dir="5400000" algn="t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8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Suwon Station Database</a:t>
            </a:r>
            <a:br>
              <a:rPr lang="en-US" altLang="ko-KR" sz="48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</a:br>
            <a:r>
              <a:rPr lang="en-US" altLang="ko-KR" sz="4800" i="1" kern="0" dirty="0">
                <a:ln w="9525">
                  <a:noFill/>
                </a:ln>
                <a:solidFill>
                  <a:prstClr val="white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User’s Manual</a:t>
            </a:r>
            <a:endParaRPr lang="en-US" altLang="ko-KR" sz="4800" i="1" kern="0" dirty="0">
              <a:ln w="9525">
                <a:noFill/>
              </a:ln>
              <a:solidFill>
                <a:prstClr val="white"/>
              </a:solidFill>
              <a:effectLst>
                <a:outerShdw blurRad="241300" dist="342900" dir="5400000" algn="t" rotWithShape="0">
                  <a:prstClr val="black">
                    <a:alpha val="40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id="{35D17471-85C5-05D8-92F1-F478D03F4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2" y="6703"/>
            <a:ext cx="6847671" cy="392982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E409FA-E30F-4F95-99E5-C5DFD617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Database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기본 정보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25" y="6323498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A08E25-D740-42D9-8087-636962A8CB68}"/>
              </a:ext>
            </a:extLst>
          </p:cNvPr>
          <p:cNvSpPr/>
          <p:nvPr/>
        </p:nvSpPr>
        <p:spPr>
          <a:xfrm>
            <a:off x="1742329" y="1222512"/>
            <a:ext cx="8858924" cy="8605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7BBC90-1180-484C-9DFE-7ED38CD108EC}"/>
              </a:ext>
            </a:extLst>
          </p:cNvPr>
          <p:cNvSpPr/>
          <p:nvPr/>
        </p:nvSpPr>
        <p:spPr>
          <a:xfrm>
            <a:off x="1700685" y="2542813"/>
            <a:ext cx="4235047" cy="4028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E37C4-73F0-4EDB-9C6F-D5CCD82CF527}"/>
              </a:ext>
            </a:extLst>
          </p:cNvPr>
          <p:cNvSpPr txBox="1"/>
          <p:nvPr/>
        </p:nvSpPr>
        <p:spPr>
          <a:xfrm>
            <a:off x="2006470" y="1344349"/>
            <a:ext cx="824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DBMS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MySQL 8.0.2.1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설치링크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연결</a:t>
            </a:r>
            <a:r>
              <a:rPr lang="en-US" altLang="ko-KR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Hostname</a:t>
            </a:r>
            <a:r>
              <a:rPr lang="ko-KR" altLang="en-US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163.152.52.120 , </a:t>
            </a:r>
            <a:r>
              <a:rPr lang="en-US" altLang="ko-KR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Port</a:t>
            </a:r>
            <a:r>
              <a:rPr lang="en-US" altLang="ko-KR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: 3306</a:t>
            </a:r>
            <a:endParaRPr lang="ko-KR" altLang="en-US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B93D8-C95A-4988-9079-A9E55FF2CFEC}"/>
              </a:ext>
            </a:extLst>
          </p:cNvPr>
          <p:cNvSpPr txBox="1"/>
          <p:nvPr/>
        </p:nvSpPr>
        <p:spPr>
          <a:xfrm>
            <a:off x="1983179" y="3123793"/>
            <a:ext cx="3836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SuwonStationMap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DB</a:t>
            </a:r>
            <a:b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시 입력 정보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host='163.152.52.120',</a:t>
            </a:r>
            <a:b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user='min’, #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필요시 수정</a:t>
            </a:r>
            <a:b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password='qkekdla00^^’, #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수정</a:t>
            </a:r>
            <a:b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database='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SuwonStationMap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'</a:t>
            </a:r>
          </a:p>
          <a:p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949510B-7C8E-48B3-93E1-DDB88AEBCB96}"/>
              </a:ext>
            </a:extLst>
          </p:cNvPr>
          <p:cNvSpPr/>
          <p:nvPr/>
        </p:nvSpPr>
        <p:spPr>
          <a:xfrm>
            <a:off x="6372613" y="2542813"/>
            <a:ext cx="4235047" cy="4028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5AE8901-D212-42F2-9B90-9004E0C2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29939"/>
              </p:ext>
            </p:extLst>
          </p:nvPr>
        </p:nvGraphicFramePr>
        <p:xfrm>
          <a:off x="6657252" y="3822264"/>
          <a:ext cx="36657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884">
                  <a:extLst>
                    <a:ext uri="{9D8B030D-6E8A-4147-A177-3AD203B41FA5}">
                      <a16:colId xmlns:a16="http://schemas.microsoft.com/office/drawing/2014/main" val="4067265963"/>
                    </a:ext>
                  </a:extLst>
                </a:gridCol>
                <a:gridCol w="1832884">
                  <a:extLst>
                    <a:ext uri="{9D8B030D-6E8A-4147-A177-3AD203B41FA5}">
                      <a16:colId xmlns:a16="http://schemas.microsoft.com/office/drawing/2014/main" val="2232438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jinwon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829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BCBF777-9E32-4D85-B5C2-8BAE70C218A8}"/>
              </a:ext>
            </a:extLst>
          </p:cNvPr>
          <p:cNvSpPr txBox="1"/>
          <p:nvPr/>
        </p:nvSpPr>
        <p:spPr>
          <a:xfrm>
            <a:off x="6809494" y="2831630"/>
            <a:ext cx="363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등록된 사용자 정보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외부 접속 가능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b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수정 및 추가는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 추가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’ 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페이지 참고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DataBase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구성 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37710" y="5858189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5701" y="6221307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91CB3A-3F27-4650-A95E-D1D76D09099B}"/>
              </a:ext>
            </a:extLst>
          </p:cNvPr>
          <p:cNvSpPr/>
          <p:nvPr/>
        </p:nvSpPr>
        <p:spPr>
          <a:xfrm>
            <a:off x="631108" y="1409700"/>
            <a:ext cx="11047213" cy="4749788"/>
          </a:xfrm>
          <a:prstGeom prst="round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68C4F9A-C170-4984-9140-E4E4A0BDD8B8}"/>
              </a:ext>
            </a:extLst>
          </p:cNvPr>
          <p:cNvSpPr/>
          <p:nvPr/>
        </p:nvSpPr>
        <p:spPr>
          <a:xfrm>
            <a:off x="1182514" y="1944964"/>
            <a:ext cx="2622753" cy="3679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Map center,</a:t>
            </a:r>
          </a:p>
          <a:p>
            <a:r>
              <a:rPr lang="en-US" altLang="ko-KR" dirty="0"/>
              <a:t>Map size,</a:t>
            </a:r>
          </a:p>
          <a:p>
            <a:r>
              <a:rPr lang="en-US" altLang="ko-KR" dirty="0"/>
              <a:t>Floor,</a:t>
            </a:r>
          </a:p>
          <a:p>
            <a:r>
              <a:rPr lang="en-US" altLang="ko-KR" dirty="0" err="1"/>
              <a:t>RoomArea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Background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5BA57-6EB0-48DC-9205-721F2195C34D}"/>
              </a:ext>
            </a:extLst>
          </p:cNvPr>
          <p:cNvSpPr/>
          <p:nvPr/>
        </p:nvSpPr>
        <p:spPr>
          <a:xfrm>
            <a:off x="6088556" y="1963343"/>
            <a:ext cx="1542194" cy="3679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색상 등 </a:t>
            </a: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 err="1"/>
              <a:t>vv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36F2B3-84A9-4724-AD45-CBC1063D50A4}"/>
              </a:ext>
            </a:extLst>
          </p:cNvPr>
          <p:cNvSpPr/>
          <p:nvPr/>
        </p:nvSpPr>
        <p:spPr>
          <a:xfrm>
            <a:off x="7847341" y="1944964"/>
            <a:ext cx="1542193" cy="3679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POI </a:t>
            </a:r>
            <a:br>
              <a:rPr lang="en-US" altLang="ko-KR" dirty="0"/>
            </a:br>
            <a:r>
              <a:rPr lang="ko-KR" altLang="en-US" dirty="0"/>
              <a:t>데이터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B890AAE-4EB0-4931-8121-F6E905C3EC9C}"/>
              </a:ext>
            </a:extLst>
          </p:cNvPr>
          <p:cNvSpPr/>
          <p:nvPr/>
        </p:nvSpPr>
        <p:spPr>
          <a:xfrm>
            <a:off x="9606125" y="1944964"/>
            <a:ext cx="1542193" cy="3679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고객정보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0BF5D-026A-45F5-AEA0-F692283B69A0}"/>
              </a:ext>
            </a:extLst>
          </p:cNvPr>
          <p:cNvSpPr/>
          <p:nvPr/>
        </p:nvSpPr>
        <p:spPr>
          <a:xfrm>
            <a:off x="1152456" y="1882078"/>
            <a:ext cx="2682868" cy="40740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ModuleSuwon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9086653-9CB2-49D6-A85E-87CC71CF708A}"/>
              </a:ext>
            </a:extLst>
          </p:cNvPr>
          <p:cNvSpPr/>
          <p:nvPr/>
        </p:nvSpPr>
        <p:spPr>
          <a:xfrm>
            <a:off x="4254051" y="1963343"/>
            <a:ext cx="1542195" cy="3679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Id: INT</a:t>
            </a:r>
            <a:br>
              <a:rPr lang="en-US" altLang="ko-KR" dirty="0"/>
            </a:br>
            <a:r>
              <a:rPr lang="en-US" altLang="ko-KR" sz="1400" dirty="0" err="1"/>
              <a:t>map_data_json</a:t>
            </a:r>
            <a:r>
              <a:rPr lang="en-US" altLang="ko-KR" sz="1400" dirty="0"/>
              <a:t>: json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DB </a:t>
            </a:r>
            <a:r>
              <a:rPr lang="ko-KR" altLang="en-US" sz="1400" dirty="0"/>
              <a:t>연결 및 동작 확인을 위한 임시 </a:t>
            </a:r>
            <a:r>
              <a:rPr lang="en-US" altLang="ko-KR" sz="1400" dirty="0"/>
              <a:t>DB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6716CC-41FF-4113-9D43-7F964696D208}"/>
              </a:ext>
            </a:extLst>
          </p:cNvPr>
          <p:cNvSpPr/>
          <p:nvPr/>
        </p:nvSpPr>
        <p:spPr>
          <a:xfrm>
            <a:off x="4246432" y="1882078"/>
            <a:ext cx="1602310" cy="40740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AccessTest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26090-1D6E-4C5B-AB66-952D0135460F}"/>
              </a:ext>
            </a:extLst>
          </p:cNvPr>
          <p:cNvSpPr txBox="1"/>
          <p:nvPr/>
        </p:nvSpPr>
        <p:spPr>
          <a:xfrm>
            <a:off x="5796246" y="271568"/>
            <a:ext cx="430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구체적인 구조화 후 수정예정</a:t>
            </a:r>
            <a:endParaRPr lang="en-US" altLang="ko-KR" sz="2000" b="1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000" b="1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4D5C04-D136-4C72-93AE-BD49AE8CB20D}"/>
              </a:ext>
            </a:extLst>
          </p:cNvPr>
          <p:cNvSpPr/>
          <p:nvPr/>
        </p:nvSpPr>
        <p:spPr>
          <a:xfrm>
            <a:off x="6065333" y="1895172"/>
            <a:ext cx="1602310" cy="40740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ColorCatalog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B4B6B4-1FE0-4DFB-9C81-6B996DA0176F}"/>
              </a:ext>
            </a:extLst>
          </p:cNvPr>
          <p:cNvSpPr/>
          <p:nvPr/>
        </p:nvSpPr>
        <p:spPr>
          <a:xfrm>
            <a:off x="7801174" y="1915933"/>
            <a:ext cx="1602310" cy="40740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POIData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AEEDCE-4BA0-4C80-A398-70567792596A}"/>
              </a:ext>
            </a:extLst>
          </p:cNvPr>
          <p:cNvSpPr/>
          <p:nvPr/>
        </p:nvSpPr>
        <p:spPr>
          <a:xfrm>
            <a:off x="9593596" y="1915933"/>
            <a:ext cx="1602310" cy="40740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5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28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구성 </a:t>
            </a:r>
            <a:endParaRPr lang="en-US" altLang="ko-KR" sz="28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262811" y="5771241"/>
            <a:ext cx="1931582" cy="1086759"/>
            <a:chOff x="10317567" y="5809340"/>
            <a:chExt cx="1931582" cy="108675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317567" y="5809340"/>
              <a:ext cx="1931582" cy="1086759"/>
              <a:chOff x="4502912" y="2728178"/>
              <a:chExt cx="5639306" cy="317282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5049068" y="3029970"/>
                <a:ext cx="5093150" cy="2871031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592940" y="5976234"/>
              <a:ext cx="472476" cy="268124"/>
              <a:chOff x="2287176" y="441552"/>
              <a:chExt cx="638736" cy="362475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287176" y="441552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A8CC4C5-8588-4C65-B339-6C40C90B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27" y="2468165"/>
            <a:ext cx="4010026" cy="27347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52CC0B-C4FF-41E6-B703-7C723534BCB4}"/>
              </a:ext>
            </a:extLst>
          </p:cNvPr>
          <p:cNvSpPr txBox="1"/>
          <p:nvPr/>
        </p:nvSpPr>
        <p:spPr>
          <a:xfrm>
            <a:off x="841333" y="1154763"/>
            <a:ext cx="678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최대한 현재 호출 방식과 달라지지 않도록 구성 </a:t>
            </a:r>
            <a:br>
              <a:rPr lang="en-US" altLang="ko-KR" dirty="0"/>
            </a:br>
            <a:r>
              <a:rPr lang="en-US" altLang="ko-KR" dirty="0"/>
              <a:t>2. Floor. </a:t>
            </a:r>
            <a:r>
              <a:rPr lang="en-US" altLang="ko-KR" dirty="0" err="1"/>
              <a:t>RoomArea</a:t>
            </a:r>
            <a:r>
              <a:rPr lang="en-US" altLang="ko-KR" dirty="0"/>
              <a:t> </a:t>
            </a:r>
            <a:r>
              <a:rPr lang="ko-KR" altLang="en-US" dirty="0"/>
              <a:t>분리하고</a:t>
            </a:r>
            <a:r>
              <a:rPr lang="en-US" altLang="ko-KR" dirty="0"/>
              <a:t>, </a:t>
            </a:r>
            <a:r>
              <a:rPr lang="en-US" altLang="ko-KR" dirty="0" err="1"/>
              <a:t>Floor_id</a:t>
            </a:r>
            <a:r>
              <a:rPr lang="en-US" altLang="ko-KR" dirty="0"/>
              <a:t> FK</a:t>
            </a:r>
            <a:r>
              <a:rPr lang="ko-KR" altLang="en-US" dirty="0"/>
              <a:t>를 이용해서 연결 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주로 수정 및 추가될 </a:t>
            </a:r>
            <a:r>
              <a:rPr lang="en-US" altLang="ko-KR" dirty="0" err="1"/>
              <a:t>RoomArea</a:t>
            </a:r>
            <a:r>
              <a:rPr lang="en-US" altLang="ko-KR" dirty="0"/>
              <a:t> </a:t>
            </a:r>
            <a:r>
              <a:rPr lang="ko-KR" altLang="en-US" dirty="0"/>
              <a:t>테이블 분리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157B7-251E-4984-BFA6-5A96A8ECA775}"/>
              </a:ext>
            </a:extLst>
          </p:cNvPr>
          <p:cNvSpPr txBox="1"/>
          <p:nvPr/>
        </p:nvSpPr>
        <p:spPr>
          <a:xfrm>
            <a:off x="5796246" y="271568"/>
            <a:ext cx="593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시나리오 </a:t>
            </a:r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프로세스 모델링 추가 </a:t>
            </a:r>
            <a:r>
              <a:rPr lang="en-US" altLang="ko-KR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제약조건 추가</a:t>
            </a:r>
          </a:p>
        </p:txBody>
      </p:sp>
    </p:spTree>
    <p:extLst>
      <p:ext uri="{BB962C8B-B14F-4D97-AF65-F5344CB8AC3E}">
        <p14:creationId xmlns:p14="http://schemas.microsoft.com/office/powerpoint/2010/main" val="63551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DataBase</a:t>
            </a:r>
            <a:r>
              <a:rPr lang="en-US" altLang="ko-KR" sz="28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_ </a:t>
            </a:r>
            <a:r>
              <a:rPr lang="ko-KR" altLang="en-US" sz="28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최적화 필요한 요소</a:t>
            </a:r>
            <a:endParaRPr lang="en-US" altLang="ko-KR" sz="28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41017" y="5804105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F5BDF53-C802-4AF2-A17E-34F0E78C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68" y="1418781"/>
            <a:ext cx="3328851" cy="25969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BA0E62-363C-4F50-B83A-2B647B60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48" y="3968866"/>
            <a:ext cx="3347372" cy="2784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949A8F4-D15F-4884-BF27-13BEA6C9E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83" y="3868992"/>
            <a:ext cx="4170523" cy="25186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58B2C1-18CC-4FB4-AEA4-8283E60FC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9" y="1417096"/>
            <a:ext cx="4205170" cy="26557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6E5AAE-2FE0-44CB-B6F1-48F49037ECCD}"/>
              </a:ext>
            </a:extLst>
          </p:cNvPr>
          <p:cNvSpPr/>
          <p:nvPr/>
        </p:nvSpPr>
        <p:spPr>
          <a:xfrm>
            <a:off x="5311331" y="2833884"/>
            <a:ext cx="1828800" cy="1074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28700C-7535-4927-B0A7-987964BC9734}"/>
              </a:ext>
            </a:extLst>
          </p:cNvPr>
          <p:cNvSpPr/>
          <p:nvPr/>
        </p:nvSpPr>
        <p:spPr>
          <a:xfrm>
            <a:off x="1330037" y="6139597"/>
            <a:ext cx="2214208" cy="2503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9CD270-180D-40D1-93CB-D67E09348EE8}"/>
              </a:ext>
            </a:extLst>
          </p:cNvPr>
          <p:cNvSpPr/>
          <p:nvPr/>
        </p:nvSpPr>
        <p:spPr>
          <a:xfrm>
            <a:off x="5287779" y="5240835"/>
            <a:ext cx="1958150" cy="11370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B3CED-11B3-4CF9-92A5-40F975A1ADEB}"/>
              </a:ext>
            </a:extLst>
          </p:cNvPr>
          <p:cNvSpPr txBox="1"/>
          <p:nvPr/>
        </p:nvSpPr>
        <p:spPr>
          <a:xfrm>
            <a:off x="8733245" y="2459745"/>
            <a:ext cx="2992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Floor, </a:t>
            </a:r>
            <a:r>
              <a:rPr lang="en-US" altLang="ko-KR" sz="1400" dirty="0" err="1"/>
              <a:t>RoomArea</a:t>
            </a:r>
            <a:r>
              <a:rPr lang="en-US" altLang="ko-KR" sz="1400" dirty="0"/>
              <a:t>, Background :</a:t>
            </a:r>
            <a:br>
              <a:rPr lang="en-US" altLang="ko-KR" sz="1400" dirty="0"/>
            </a:br>
            <a:r>
              <a:rPr lang="ko-KR" altLang="en-US" sz="1400" dirty="0"/>
              <a:t>사용하지 않는 속성들이 많아 </a:t>
            </a:r>
            <a:r>
              <a:rPr lang="en-US" altLang="ko-KR" sz="1400" dirty="0"/>
              <a:t>null </a:t>
            </a:r>
            <a:r>
              <a:rPr lang="ko-KR" altLang="en-US" sz="1400" dirty="0"/>
              <a:t>컬럼이 많음 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RoomArea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Floor_id</a:t>
            </a:r>
            <a:r>
              <a:rPr lang="ko-KR" altLang="en-US" sz="1400" dirty="0"/>
              <a:t>로 층 구별을 해줄 때 같은 층에 건물이 많아 중복데이터가 많음</a:t>
            </a:r>
            <a:r>
              <a:rPr lang="en-US" altLang="ko-KR" sz="1400" dirty="0"/>
              <a:t>-&gt; </a:t>
            </a:r>
            <a:r>
              <a:rPr lang="ko-KR" altLang="en-US" sz="1400" dirty="0"/>
              <a:t>층별로 분리 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186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9B872C-71E8-446A-BB5D-898B4D55B406}"/>
              </a:ext>
            </a:extLst>
          </p:cNvPr>
          <p:cNvSpPr/>
          <p:nvPr/>
        </p:nvSpPr>
        <p:spPr>
          <a:xfrm>
            <a:off x="1095253" y="1111867"/>
            <a:ext cx="10508760" cy="1115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9751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 예시 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000" b="1" i="1" dirty="0"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MySQL </a:t>
            </a:r>
            <a:r>
              <a:rPr lang="ko-KR" altLang="en-US" sz="2000" b="1" i="1" dirty="0"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데이터베이스에 연결하고 데이터 반환하는 </a:t>
            </a:r>
            <a:r>
              <a:rPr lang="en-US" altLang="ko-KR" sz="2000" b="1" i="1" dirty="0"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 </a:t>
            </a:r>
            <a:r>
              <a:rPr lang="ko-KR" altLang="en-US" sz="2000" b="1" i="1" dirty="0"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만들기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322" y="6492875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C83234-F883-4A04-90BC-3C422C1CF0BD}"/>
              </a:ext>
            </a:extLst>
          </p:cNvPr>
          <p:cNvSpPr txBox="1"/>
          <p:nvPr/>
        </p:nvSpPr>
        <p:spPr>
          <a:xfrm>
            <a:off x="1208286" y="1217833"/>
            <a:ext cx="1019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MySQL connector</a:t>
            </a:r>
            <a:r>
              <a:rPr lang="ko-KR" altLang="en-US" dirty="0"/>
              <a:t>를 이용하여 </a:t>
            </a:r>
            <a:r>
              <a:rPr lang="en-US" altLang="ko-KR" dirty="0"/>
              <a:t>DB</a:t>
            </a:r>
            <a:r>
              <a:rPr lang="ko-KR" altLang="en-US" dirty="0"/>
              <a:t>에 연결하고 데이터를 반환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“http://163.152.52.199:5000/”</a:t>
            </a:r>
            <a:r>
              <a:rPr lang="ko-KR" altLang="en-US" dirty="0"/>
              <a:t>를 접속하면 </a:t>
            </a:r>
            <a:r>
              <a:rPr lang="en-US" altLang="ko-KR" dirty="0" err="1"/>
              <a:t>SuwonStationMap</a:t>
            </a:r>
            <a:r>
              <a:rPr lang="ko-KR" altLang="en-US" dirty="0"/>
              <a:t>의 </a:t>
            </a:r>
            <a:r>
              <a:rPr lang="en-US" altLang="ko-KR" dirty="0" err="1"/>
              <a:t>accessTest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JSON </a:t>
            </a:r>
            <a:r>
              <a:rPr lang="ko-KR" altLang="en-US" dirty="0"/>
              <a:t>데이터를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2BD23-4C17-477F-A311-A37E8B9F5DAD}"/>
              </a:ext>
            </a:extLst>
          </p:cNvPr>
          <p:cNvSpPr txBox="1"/>
          <p:nvPr/>
        </p:nvSpPr>
        <p:spPr>
          <a:xfrm>
            <a:off x="1070499" y="2250748"/>
            <a:ext cx="44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MySQL DB(</a:t>
            </a:r>
            <a:r>
              <a:rPr lang="en-US" altLang="ko-KR" dirty="0" err="1"/>
              <a:t>SuwonStationMap</a:t>
            </a:r>
            <a:r>
              <a:rPr lang="en-US" altLang="ko-KR" dirty="0"/>
              <a:t>)</a:t>
            </a:r>
            <a:r>
              <a:rPr lang="ko-KR" altLang="en-US" dirty="0"/>
              <a:t>에 연결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15F1F0-F1ED-466A-B0CF-1361184C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99" y="2673949"/>
            <a:ext cx="3571875" cy="1619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1FB706-6670-4DCA-96DC-F9C37A67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78" y="2674674"/>
            <a:ext cx="5512144" cy="2559154"/>
          </a:xfrm>
          <a:prstGeom prst="rect">
            <a:avLst/>
          </a:prstGeom>
        </p:spPr>
      </p:pic>
      <p:sp>
        <p:nvSpPr>
          <p:cNvPr id="17" name="AutoShape 2" descr="Untitled">
            <a:extLst>
              <a:ext uri="{FF2B5EF4-FFF2-40B4-BE49-F238E27FC236}">
                <a16:creationId xmlns:a16="http://schemas.microsoft.com/office/drawing/2014/main" id="{F26F1B01-98D7-468B-A80B-03B2ABD87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1322" y="3413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4BF8DC-0F42-416B-BCBF-6F8700D9C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93" y="5777012"/>
            <a:ext cx="8537037" cy="1065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0ACF85-3796-4F9B-83CC-489B2E113953}"/>
              </a:ext>
            </a:extLst>
          </p:cNvPr>
          <p:cNvSpPr txBox="1"/>
          <p:nvPr/>
        </p:nvSpPr>
        <p:spPr>
          <a:xfrm>
            <a:off x="5821720" y="2254707"/>
            <a:ext cx="510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en-US" altLang="ko-KR" dirty="0" err="1"/>
              <a:t>accessTest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json</a:t>
            </a:r>
            <a:r>
              <a:rPr lang="ko-KR" altLang="en-US" dirty="0"/>
              <a:t>데이터 가져와 반환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F1254-04F5-4489-8C41-ABA17DF6B864}"/>
              </a:ext>
            </a:extLst>
          </p:cNvPr>
          <p:cNvSpPr/>
          <p:nvPr/>
        </p:nvSpPr>
        <p:spPr>
          <a:xfrm>
            <a:off x="1110374" y="2901038"/>
            <a:ext cx="3040380" cy="1203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85D586-DC7D-4BE6-8A6C-AC4899DEF8CE}"/>
              </a:ext>
            </a:extLst>
          </p:cNvPr>
          <p:cNvSpPr/>
          <p:nvPr/>
        </p:nvSpPr>
        <p:spPr>
          <a:xfrm>
            <a:off x="6483038" y="3179067"/>
            <a:ext cx="4370567" cy="1203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8A761-074C-4AF0-986B-CBD6D9F3ED2F}"/>
              </a:ext>
            </a:extLst>
          </p:cNvPr>
          <p:cNvSpPr txBox="1"/>
          <p:nvPr/>
        </p:nvSpPr>
        <p:spPr>
          <a:xfrm>
            <a:off x="899571" y="5329376"/>
            <a:ext cx="107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3)’ </a:t>
            </a:r>
            <a:r>
              <a:rPr lang="en-US" altLang="ko-KR" dirty="0">
                <a:hlinkClick r:id="rId6"/>
              </a:rPr>
              <a:t>http://163.152.52.199:5000/</a:t>
            </a:r>
            <a:r>
              <a:rPr lang="en-US" altLang="ko-KR" dirty="0"/>
              <a:t>’ </a:t>
            </a:r>
            <a:r>
              <a:rPr lang="ko-KR" altLang="en-US" dirty="0"/>
              <a:t>에 접속하면 </a:t>
            </a:r>
            <a:r>
              <a:rPr lang="en-US" altLang="ko-KR" dirty="0"/>
              <a:t>DB</a:t>
            </a:r>
            <a:r>
              <a:rPr lang="ko-KR" altLang="en-US" dirty="0"/>
              <a:t>의 연결되어 데이터를 반환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04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0FFA05E-88E6-4D9B-9A71-4E8D7F301EC7}"/>
              </a:ext>
            </a:extLst>
          </p:cNvPr>
          <p:cNvSpPr/>
          <p:nvPr/>
        </p:nvSpPr>
        <p:spPr>
          <a:xfrm>
            <a:off x="6993072" y="2144138"/>
            <a:ext cx="5004371" cy="30304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E0DC845-93CE-4D73-A1C3-3839909475FE}"/>
              </a:ext>
            </a:extLst>
          </p:cNvPr>
          <p:cNvSpPr/>
          <p:nvPr/>
        </p:nvSpPr>
        <p:spPr>
          <a:xfrm>
            <a:off x="2918162" y="1815397"/>
            <a:ext cx="3391198" cy="8605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8514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원격 접속하기 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(1) ‘’</a:t>
            </a:r>
            <a:r>
              <a:rPr lang="en-US" altLang="ko-KR" sz="32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Workbrench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551365-3D2C-46EA-9AF3-D9F52591F53A}"/>
              </a:ext>
            </a:extLst>
          </p:cNvPr>
          <p:cNvSpPr txBox="1"/>
          <p:nvPr/>
        </p:nvSpPr>
        <p:spPr>
          <a:xfrm>
            <a:off x="7377361" y="2328197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Workbrench</a:t>
            </a:r>
            <a:r>
              <a:rPr lang="en-US" altLang="ko-KR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설치 링크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82BA54-9228-42FE-BAF9-C12B02D7F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65" y="1488581"/>
            <a:ext cx="5991495" cy="4674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952AC-DA36-48B9-819F-B8C732C0D5F3}"/>
              </a:ext>
            </a:extLst>
          </p:cNvPr>
          <p:cNvSpPr txBox="1"/>
          <p:nvPr/>
        </p:nvSpPr>
        <p:spPr>
          <a:xfrm>
            <a:off x="7029798" y="3275980"/>
            <a:ext cx="4914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MySQL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Workbrench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MySQL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데이터베이스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원격 액세스 관리 프로그램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원격 서버에서 연결 가능한 데이터 베이스 관리 및 쿼리 실행할 수 있음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439486-BEB8-422B-AA73-AE6A5BFB96C8}"/>
              </a:ext>
            </a:extLst>
          </p:cNvPr>
          <p:cNvSpPr/>
          <p:nvPr/>
        </p:nvSpPr>
        <p:spPr>
          <a:xfrm>
            <a:off x="5488240" y="5030306"/>
            <a:ext cx="1059180" cy="616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9835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원격 접속하기 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(2) </a:t>
            </a:r>
            <a:r>
              <a:rPr lang="en-US" altLang="ko-KR" sz="3200" b="1" i="1" kern="0" dirty="0" err="1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Workbrench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접속 및 로그인 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4577BFE-0A5F-4077-A676-E53B46CA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38" y="1628527"/>
            <a:ext cx="5346162" cy="2255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908FF-B9B4-4798-B4E8-45141E1CE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04" y="4488981"/>
            <a:ext cx="4641936" cy="2160577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E0433D9-3735-4645-BB1A-07B080BB1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5872"/>
              </p:ext>
            </p:extLst>
          </p:nvPr>
        </p:nvGraphicFramePr>
        <p:xfrm>
          <a:off x="6061806" y="4489089"/>
          <a:ext cx="26189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12">
                  <a:extLst>
                    <a:ext uri="{9D8B030D-6E8A-4147-A177-3AD203B41FA5}">
                      <a16:colId xmlns:a16="http://schemas.microsoft.com/office/drawing/2014/main" val="4067265963"/>
                    </a:ext>
                  </a:extLst>
                </a:gridCol>
                <a:gridCol w="1748901">
                  <a:extLst>
                    <a:ext uri="{9D8B030D-6E8A-4147-A177-3AD203B41FA5}">
                      <a16:colId xmlns:a16="http://schemas.microsoft.com/office/drawing/2014/main" val="223243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jinwon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qkekdla00^^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829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1654DB1-6203-4923-8118-4D4A0B56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04" y="1628526"/>
            <a:ext cx="4641936" cy="22557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7409BB-12D5-4789-AFD0-B0CDB68E8049}"/>
              </a:ext>
            </a:extLst>
          </p:cNvPr>
          <p:cNvSpPr txBox="1"/>
          <p:nvPr/>
        </p:nvSpPr>
        <p:spPr>
          <a:xfrm>
            <a:off x="1009003" y="1109010"/>
            <a:ext cx="49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 MySQL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Workbrench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접속 및 연결 추가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91826-B576-47CA-A524-B64B509CD728}"/>
              </a:ext>
            </a:extLst>
          </p:cNvPr>
          <p:cNvSpPr txBox="1"/>
          <p:nvPr/>
        </p:nvSpPr>
        <p:spPr>
          <a:xfrm>
            <a:off x="6024260" y="1109010"/>
            <a:ext cx="49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(2)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원격 데이터 베이스 연결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F8C55-7C6E-4F59-AF13-68B0E3CB114E}"/>
              </a:ext>
            </a:extLst>
          </p:cNvPr>
          <p:cNvSpPr txBox="1"/>
          <p:nvPr/>
        </p:nvSpPr>
        <p:spPr>
          <a:xfrm>
            <a:off x="1009002" y="4034495"/>
            <a:ext cx="49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(3)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데이터베이스 사용자 로그인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4AD12-94EF-4B16-9143-493A938C13CD}"/>
              </a:ext>
            </a:extLst>
          </p:cNvPr>
          <p:cNvSpPr txBox="1"/>
          <p:nvPr/>
        </p:nvSpPr>
        <p:spPr>
          <a:xfrm>
            <a:off x="5923933" y="4030821"/>
            <a:ext cx="49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 가능한 사용자 목록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502250-EFCE-4EEF-934F-311160C34BFC}"/>
              </a:ext>
            </a:extLst>
          </p:cNvPr>
          <p:cNvSpPr/>
          <p:nvPr/>
        </p:nvSpPr>
        <p:spPr>
          <a:xfrm>
            <a:off x="2081420" y="3090765"/>
            <a:ext cx="571095" cy="345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9B7B90-09ED-4F12-AD4B-08EC2EE818D0}"/>
              </a:ext>
            </a:extLst>
          </p:cNvPr>
          <p:cNvSpPr/>
          <p:nvPr/>
        </p:nvSpPr>
        <p:spPr>
          <a:xfrm>
            <a:off x="6807724" y="2189869"/>
            <a:ext cx="2638557" cy="7365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3852B6-0719-4224-9BA6-C2CAE7C2B2C1}"/>
              </a:ext>
            </a:extLst>
          </p:cNvPr>
          <p:cNvSpPr txBox="1"/>
          <p:nvPr/>
        </p:nvSpPr>
        <p:spPr>
          <a:xfrm>
            <a:off x="2652515" y="3429000"/>
            <a:ext cx="403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버튼 클릭 </a:t>
            </a:r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(Set up new connection)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EFC3F-8874-4944-8C69-41CCEDE659C4}"/>
              </a:ext>
            </a:extLst>
          </p:cNvPr>
          <p:cNvSpPr txBox="1"/>
          <p:nvPr/>
        </p:nvSpPr>
        <p:spPr>
          <a:xfrm>
            <a:off x="6749064" y="2981932"/>
            <a:ext cx="4036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Hostname: 163.152.52.120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port : 3306 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수정  </a:t>
            </a:r>
            <a:b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Username 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수정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27DA2B-97F2-4634-BC3D-774B8095E1BD}"/>
              </a:ext>
            </a:extLst>
          </p:cNvPr>
          <p:cNvSpPr txBox="1"/>
          <p:nvPr/>
        </p:nvSpPr>
        <p:spPr>
          <a:xfrm>
            <a:off x="2770894" y="6379843"/>
            <a:ext cx="403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Username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맞는 </a:t>
            </a:r>
            <a:r>
              <a:rPr lang="en-US" altLang="ko-KR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password</a:t>
            </a:r>
            <a:r>
              <a:rPr lang="ko-KR" altLang="en-US" sz="1400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수정하여 로그인 </a:t>
            </a:r>
          </a:p>
        </p:txBody>
      </p:sp>
    </p:spTree>
    <p:extLst>
      <p:ext uri="{BB962C8B-B14F-4D97-AF65-F5344CB8AC3E}">
        <p14:creationId xmlns:p14="http://schemas.microsoft.com/office/powerpoint/2010/main" val="195442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089AF90-5174-42FE-B57E-285AF924E545}"/>
              </a:ext>
            </a:extLst>
          </p:cNvPr>
          <p:cNvSpPr/>
          <p:nvPr/>
        </p:nvSpPr>
        <p:spPr>
          <a:xfrm>
            <a:off x="1279603" y="1399017"/>
            <a:ext cx="10074197" cy="5164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1983179" y="294968"/>
            <a:ext cx="775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원격 접속하기 </a:t>
            </a:r>
            <a:r>
              <a:rPr lang="en-US" altLang="ko-KR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(3) </a:t>
            </a:r>
            <a:r>
              <a:rPr lang="ko-KR" altLang="en-US" sz="3200" b="1" i="1" kern="0" dirty="0">
                <a:ln w="9525">
                  <a:noFill/>
                </a:ln>
                <a:solidFill>
                  <a:srgbClr val="7C97C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연결 및 동작 확인 </a:t>
            </a:r>
            <a:endParaRPr lang="en-US" altLang="ko-KR" sz="3200" b="1" i="1" kern="0" dirty="0">
              <a:ln w="9525">
                <a:noFill/>
              </a:ln>
              <a:solidFill>
                <a:srgbClr val="7C97C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C593C-C42D-4629-9DF7-92D048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725477-D9E2-43A9-B33C-F674A54DAD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AE6F56-41E0-493B-B8DC-7ECB1A663D05}"/>
              </a:ext>
            </a:extLst>
          </p:cNvPr>
          <p:cNvCxnSpPr/>
          <p:nvPr/>
        </p:nvCxnSpPr>
        <p:spPr>
          <a:xfrm>
            <a:off x="1056904" y="970268"/>
            <a:ext cx="10547109" cy="0"/>
          </a:xfrm>
          <a:prstGeom prst="line">
            <a:avLst/>
          </a:prstGeom>
          <a:ln w="28575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C900EF5-5C50-40B8-9ECB-44B543E0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33" y="2818074"/>
            <a:ext cx="5601482" cy="27150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458AE5-9547-4670-A3A1-11DA46C72748}"/>
              </a:ext>
            </a:extLst>
          </p:cNvPr>
          <p:cNvSpPr txBox="1"/>
          <p:nvPr/>
        </p:nvSpPr>
        <p:spPr>
          <a:xfrm>
            <a:off x="3483233" y="1793541"/>
            <a:ext cx="602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및 정상 동작 확인</a:t>
            </a:r>
            <a:b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 * from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suwonstationmap.accessTest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DB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데이터 정상 출력되는지 확인  </a:t>
            </a:r>
          </a:p>
        </p:txBody>
      </p:sp>
    </p:spTree>
    <p:extLst>
      <p:ext uri="{BB962C8B-B14F-4D97-AF65-F5344CB8AC3E}">
        <p14:creationId xmlns:p14="http://schemas.microsoft.com/office/powerpoint/2010/main" val="1070346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708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Pretendard ExtraBold</vt:lpstr>
      <vt:lpstr>Tmon몬소리 Black</vt:lpstr>
      <vt:lpstr>맑은 고딕</vt:lpstr>
      <vt:lpstr>한컴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SKH</cp:lastModifiedBy>
  <cp:revision>66</cp:revision>
  <dcterms:created xsi:type="dcterms:W3CDTF">2022-11-03T15:55:21Z</dcterms:created>
  <dcterms:modified xsi:type="dcterms:W3CDTF">2023-08-05T22:12:27Z</dcterms:modified>
</cp:coreProperties>
</file>