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0" r:id="rId5"/>
    <p:sldId id="265" r:id="rId6"/>
    <p:sldId id="266" r:id="rId7"/>
    <p:sldId id="267" r:id="rId8"/>
    <p:sldId id="268" r:id="rId9"/>
    <p:sldId id="271" r:id="rId10"/>
    <p:sldId id="270" r:id="rId11"/>
    <p:sldId id="282" r:id="rId12"/>
    <p:sldId id="272" r:id="rId13"/>
    <p:sldId id="274" r:id="rId14"/>
    <p:sldId id="289" r:id="rId15"/>
    <p:sldId id="290" r:id="rId16"/>
    <p:sldId id="291" r:id="rId17"/>
    <p:sldId id="275" r:id="rId18"/>
    <p:sldId id="276" r:id="rId19"/>
    <p:sldId id="269" r:id="rId20"/>
    <p:sldId id="278" r:id="rId21"/>
    <p:sldId id="259" r:id="rId22"/>
    <p:sldId id="257" r:id="rId23"/>
    <p:sldId id="262" r:id="rId24"/>
    <p:sldId id="258" r:id="rId25"/>
    <p:sldId id="261" r:id="rId26"/>
    <p:sldId id="264" r:id="rId27"/>
    <p:sldId id="286" r:id="rId28"/>
    <p:sldId id="287" r:id="rId29"/>
    <p:sldId id="284" r:id="rId30"/>
    <p:sldId id="288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9B7367-0E84-4385-ADD0-0CA76E22977D}">
          <p14:sldIdLst>
            <p14:sldId id="260"/>
            <p14:sldId id="265"/>
            <p14:sldId id="266"/>
            <p14:sldId id="267"/>
            <p14:sldId id="268"/>
            <p14:sldId id="271"/>
            <p14:sldId id="270"/>
            <p14:sldId id="282"/>
            <p14:sldId id="272"/>
            <p14:sldId id="274"/>
            <p14:sldId id="289"/>
            <p14:sldId id="290"/>
            <p14:sldId id="291"/>
            <p14:sldId id="275"/>
            <p14:sldId id="276"/>
            <p14:sldId id="269"/>
            <p14:sldId id="278"/>
            <p14:sldId id="259"/>
            <p14:sldId id="257"/>
          </p14:sldIdLst>
        </p14:section>
        <p14:section name="제목 없는 구역" id="{8FFEC8B9-F9EB-4071-B42D-38B949629960}">
          <p14:sldIdLst>
            <p14:sldId id="262"/>
            <p14:sldId id="258"/>
            <p14:sldId id="261"/>
            <p14:sldId id="264"/>
            <p14:sldId id="286"/>
            <p14:sldId id="287"/>
            <p14:sldId id="284"/>
            <p14:sldId id="28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5B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CAE21-0126-4160-9614-3B5DCA8ABDDC}" v="33" dt="2023-05-03T18:23:4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D448-E13D-4448-88E4-62891387055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229C8-4F2B-48B6-A068-31AF3244D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2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95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797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06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2617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474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072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519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59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latin typeface="+mj-ea"/>
                <a:ea typeface="+mj-ea"/>
              </a:rPr>
              <a:t>&lt;floor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F1 &gt;</a:t>
            </a:r>
            <a:endParaRPr lang="ko-KR" altLang="en-US" sz="12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50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9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08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2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13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94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F6CD-FBA4-A8C4-32F7-44A664662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B14DE2-5A85-900B-0CE8-A494CBC39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BA0E1-B77C-CDA9-FF43-35641570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15B83-B543-7BD2-D1E8-E23B67D4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A2C54-ACA0-5DA2-35B6-AF84B478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4ED23-9CE3-8CDC-BBE2-6D99202C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A4CA4-F7CA-E2C0-0813-3F6E547D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A4DE4-D64A-16B4-C8FE-32A4DBFF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9FB25-F88A-9122-5C06-F1BE2DE5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23E55-1764-FCDE-C414-96334F26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82B457-84E4-CA41-09E6-F0927F66D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EB266-ACAD-54A8-D2A9-E8BAD8E47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5456-5B06-1B57-0402-105E485A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CBC62-84AF-6326-44AC-EF348603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9373F-AEFE-64E6-1BE2-A0CC62A3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5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FFA15-AD55-7014-1C3E-4D1A68F3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805F4-CF31-795D-8066-2BF67240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84191-6F03-85EE-77CB-0A78F37C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42670-583C-70F3-C44C-0F0BE24C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6678B-3208-6DB7-7840-36AC8BA1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2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594CF-F09F-CD6C-6E9B-DE87BC8B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54FEB-9CF2-885A-F2FB-00C4766F8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1EF82-B1B6-C106-B0D8-BEB58ABE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C6767-41E1-69DA-783B-F014907E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33178-CC1D-B450-A404-B12FD9B6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5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06278-8064-33B9-C7A0-C6A12DEF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F3301-CF4B-68A9-B3D2-DB64E4662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34066-A136-78C2-51E6-EA3543DB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68D4E-35EC-A39E-891F-76753FFD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1C188-6E74-29B8-AF75-7C0BB2C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87018-C78D-90B8-CDCC-66BDC7A2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A13F3-137F-C104-274B-A5D3A290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61680-3C52-87D9-B348-1D204042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34E11-7054-63BA-A159-97140E16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5C5827-268E-3B81-A3B7-A6E8EDF10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6CC3AF-2DAE-C32E-37CD-0BB0F409D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799218-8BCB-3EA2-8F92-23613EEB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0F782-7806-F9CE-D97F-2DCAEA40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9EA85-12F8-B903-7C44-F7BBB0A4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8385-87A4-72E9-87BF-F45BC0B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5A2BEB-66AE-E348-4AF3-9650AECB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BC01A3-D54A-2D2A-FAFE-9B00A92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4AC134-E090-08FA-85F9-33DFC67E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4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25CAE2-0BFC-4A52-8201-823246F6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8B80CC-0406-308C-E155-D5044810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50009-64DE-EE2D-5F40-AB35FAEE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2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3C357-07EB-32CF-08AC-EBE9DF59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B7C17-3338-184D-BB83-30C6B12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680A1-BED5-DAE6-87F9-5ACD5A55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7BC88-D894-9190-9742-D7809A3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1320D-0BC2-82CF-21E0-E10E4B25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779DB-4FEE-065C-3D2A-DF287D22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40A21-60B0-CC4B-5125-1E83D22D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65C569-C5A8-CA5A-F125-68AF0A2CA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2F54B-22B6-6BF5-BFC0-B3FA5914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981E1-1783-7860-2292-ED7367D0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C38E9-04FD-204F-6628-1F211DDE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F89FA-FA03-6637-8843-C50CE21D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3C4B27-CE58-565E-C90D-CBCD1BBD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26AB3-49AA-8AD3-78BC-566097C7D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70849-4AE6-9D62-DF60-D97410F61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B4BE-9850-4CB2-830A-3B6B2A09AFC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F2A33-1D89-32E0-C7FE-8681ADB71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3BF9C-4BAA-6669-8F72-600CED056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CC63-5BA9-43B2-BF6D-8C02A5D37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221.153.176.109/Metro-suw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 dirty="0"/>
              <a:t>Navigator</a:t>
            </a:r>
            <a:r>
              <a:rPr lang="ko-KR" altLang="en-US" b="1" dirty="0"/>
              <a:t> </a:t>
            </a:r>
            <a:r>
              <a:rPr lang="en-US" altLang="ko-KR" b="1" dirty="0"/>
              <a:t>setting manual</a:t>
            </a:r>
            <a:endParaRPr lang="ko-KR" altLang="en-US" b="1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2246313" y="2906714"/>
            <a:ext cx="7772400" cy="1500187"/>
          </a:xfrm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 dirty="0"/>
              <a:t>2023.05.10 v0.3</a:t>
            </a:r>
            <a:endParaRPr lang="ko-KR" altLang="en-US" dirty="0"/>
          </a:p>
          <a:p>
            <a:pPr>
              <a:spcBef>
                <a:spcPts val="640"/>
              </a:spcBef>
              <a:buClr>
                <a:srgbClr val="888888"/>
              </a:buClr>
              <a:buSzPts val="3200"/>
            </a:pPr>
            <a:endParaRPr lang="ko-KR" altLang="en-US" dirty="0"/>
          </a:p>
        </p:txBody>
      </p:sp>
      <p:sp>
        <p:nvSpPr>
          <p:cNvPr id="2" name="Google Shape;100;p15">
            <a:extLst>
              <a:ext uri="{FF2B5EF4-FFF2-40B4-BE49-F238E27FC236}">
                <a16:creationId xmlns:a16="http://schemas.microsoft.com/office/drawing/2014/main" id="{B334E315-633A-24CE-8E0C-FC0A0E915EA2}"/>
              </a:ext>
            </a:extLst>
          </p:cNvPr>
          <p:cNvSpPr txBox="1">
            <a:spLocks/>
          </p:cNvSpPr>
          <p:nvPr/>
        </p:nvSpPr>
        <p:spPr>
          <a:xfrm>
            <a:off x="2304987" y="5756848"/>
            <a:ext cx="49843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altLang="ko-KR" sz="1800" dirty="0"/>
              <a:t>URL : </a:t>
            </a:r>
            <a:r>
              <a:rPr lang="en-US" altLang="ko-KR" sz="1800" dirty="0">
                <a:hlinkClick r:id="rId3"/>
              </a:rPr>
              <a:t>http://221.153.176.109/Metro-suwon</a:t>
            </a:r>
            <a:br>
              <a:rPr lang="en-US" altLang="ko-KR" sz="1800" dirty="0"/>
            </a:br>
            <a:r>
              <a:rPr lang="ko-KR" altLang="en-US" sz="1800" dirty="0"/>
              <a:t>테스트용 </a:t>
            </a:r>
            <a:r>
              <a:rPr lang="en-US" altLang="ko-KR" sz="1800" dirty="0"/>
              <a:t>URL : </a:t>
            </a:r>
            <a:r>
              <a:rPr lang="en-US" altLang="ko-KR" sz="1800" dirty="0">
                <a:hlinkClick r:id="rId3"/>
              </a:rPr>
              <a:t>http://221.153.176.109/Test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/>
              <a:t>UI setting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내비게이션 화면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5517816" y="1714174"/>
            <a:ext cx="631448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makeUI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UI </a:t>
            </a:r>
            <a:r>
              <a:rPr lang="ko-KR" altLang="en-US" dirty="0"/>
              <a:t>생성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makUI</a:t>
            </a:r>
            <a:r>
              <a:rPr lang="en-US" altLang="ko-KR" dirty="0"/>
              <a:t>(0)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모든 </a:t>
            </a:r>
            <a:r>
              <a:rPr lang="en-US" altLang="ko-KR" dirty="0"/>
              <a:t>UI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makUI</a:t>
            </a:r>
            <a:r>
              <a:rPr lang="en-US" altLang="ko-KR" dirty="0"/>
              <a:t>(1)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Header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makUI</a:t>
            </a:r>
            <a:r>
              <a:rPr lang="en-US" altLang="ko-KR" dirty="0"/>
              <a:t>(2)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Bottom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makUI</a:t>
            </a:r>
            <a:r>
              <a:rPr lang="en-US" altLang="ko-KR" dirty="0"/>
              <a:t>(3)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층선택</a:t>
            </a:r>
            <a:r>
              <a:rPr lang="ko-KR" altLang="en-US" dirty="0"/>
              <a:t> 버튼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makUI</a:t>
            </a:r>
            <a:r>
              <a:rPr lang="en-US" altLang="ko-KR" dirty="0"/>
              <a:t>(4)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Center </a:t>
            </a:r>
            <a:r>
              <a:rPr lang="ko-KR" altLang="en-US" dirty="0"/>
              <a:t>및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Zoom</a:t>
            </a:r>
            <a:r>
              <a:rPr lang="ko-KR" altLang="en-US" dirty="0"/>
              <a:t> 버튼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makUI</a:t>
            </a:r>
            <a:r>
              <a:rPr lang="en-US" altLang="ko-KR" dirty="0"/>
              <a:t>(default)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switch</a:t>
            </a:r>
            <a:r>
              <a:rPr lang="ko-KR" altLang="en-US" dirty="0"/>
              <a:t> 문으로 구성 비 정의 값 입력 시 모든 </a:t>
            </a:r>
            <a:r>
              <a:rPr lang="en-US" altLang="ko-KR" dirty="0"/>
              <a:t>UI 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CADB37-BFF3-DFD0-2864-7A698BB2A3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9320" y="1371924"/>
            <a:ext cx="2141220" cy="473169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30A07E8-E7E3-C1A0-2B7A-C1B1BA8EBB49}"/>
              </a:ext>
            </a:extLst>
          </p:cNvPr>
          <p:cNvSpPr/>
          <p:nvPr/>
        </p:nvSpPr>
        <p:spPr>
          <a:xfrm>
            <a:off x="2106707" y="1621626"/>
            <a:ext cx="2341468" cy="738007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86858A-A6F9-F6BE-087D-D6CAC84CC267}"/>
              </a:ext>
            </a:extLst>
          </p:cNvPr>
          <p:cNvSpPr/>
          <p:nvPr/>
        </p:nvSpPr>
        <p:spPr>
          <a:xfrm>
            <a:off x="2106708" y="5747686"/>
            <a:ext cx="2226350" cy="355934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5256FC-758E-6C36-483F-1AFF27E9A2E7}"/>
              </a:ext>
            </a:extLst>
          </p:cNvPr>
          <p:cNvSpPr/>
          <p:nvPr/>
        </p:nvSpPr>
        <p:spPr>
          <a:xfrm>
            <a:off x="2131470" y="4714426"/>
            <a:ext cx="323570" cy="738007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C5B725-F35A-17BF-0E5B-E1C587734612}"/>
              </a:ext>
            </a:extLst>
          </p:cNvPr>
          <p:cNvSpPr/>
          <p:nvPr/>
        </p:nvSpPr>
        <p:spPr>
          <a:xfrm>
            <a:off x="4044821" y="5081457"/>
            <a:ext cx="275720" cy="600206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3A8203-12EB-3E5A-79E6-4000B4539B23}"/>
              </a:ext>
            </a:extLst>
          </p:cNvPr>
          <p:cNvSpPr/>
          <p:nvPr/>
        </p:nvSpPr>
        <p:spPr>
          <a:xfrm>
            <a:off x="4044227" y="4685926"/>
            <a:ext cx="275720" cy="395531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BAEF5-FAFA-EFF3-5756-99F6D7A7A7E7}"/>
              </a:ext>
            </a:extLst>
          </p:cNvPr>
          <p:cNvSpPr txBox="1"/>
          <p:nvPr/>
        </p:nvSpPr>
        <p:spPr>
          <a:xfrm>
            <a:off x="2056975" y="1313849"/>
            <a:ext cx="119295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Header</a:t>
            </a:r>
            <a:r>
              <a:rPr lang="ko-KR" altLang="en-US" sz="1400" dirty="0"/>
              <a:t> 영역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0CE065-BA54-1633-C136-E29814D0A780}"/>
              </a:ext>
            </a:extLst>
          </p:cNvPr>
          <p:cNvSpPr txBox="1"/>
          <p:nvPr/>
        </p:nvSpPr>
        <p:spPr>
          <a:xfrm>
            <a:off x="1752175" y="4373637"/>
            <a:ext cx="93487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Floor </a:t>
            </a:r>
            <a:r>
              <a:rPr lang="en-US" altLang="ko-KR" sz="1400" dirty="0" err="1"/>
              <a:t>btn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F8BE8-CE8C-EE4D-C629-A36D286249F0}"/>
              </a:ext>
            </a:extLst>
          </p:cNvPr>
          <p:cNvSpPr txBox="1"/>
          <p:nvPr/>
        </p:nvSpPr>
        <p:spPr>
          <a:xfrm>
            <a:off x="3714651" y="4379613"/>
            <a:ext cx="10583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Center </a:t>
            </a:r>
            <a:r>
              <a:rPr lang="en-US" altLang="ko-KR" sz="1400" dirty="0" err="1"/>
              <a:t>btn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A2F5C-C71E-227F-A55B-7C552EB7550F}"/>
              </a:ext>
            </a:extLst>
          </p:cNvPr>
          <p:cNvSpPr txBox="1"/>
          <p:nvPr/>
        </p:nvSpPr>
        <p:spPr>
          <a:xfrm>
            <a:off x="4333058" y="5082485"/>
            <a:ext cx="99899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Zoom </a:t>
            </a:r>
            <a:r>
              <a:rPr lang="en-US" altLang="ko-KR" sz="1400" dirty="0" err="1"/>
              <a:t>btn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DCA83D-448B-A7A5-E7D8-3EC95A3A5398}"/>
              </a:ext>
            </a:extLst>
          </p:cNvPr>
          <p:cNvSpPr txBox="1"/>
          <p:nvPr/>
        </p:nvSpPr>
        <p:spPr>
          <a:xfrm>
            <a:off x="2094190" y="5485445"/>
            <a:ext cx="112402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Bottom </a:t>
            </a:r>
            <a:r>
              <a:rPr lang="en-US" altLang="ko-KR" sz="1400" dirty="0" err="1"/>
              <a:t>btn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386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 err="1"/>
              <a:t>scenarioPath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5517816" y="1714174"/>
            <a:ext cx="229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scenarioPath</a:t>
            </a:r>
            <a:r>
              <a:rPr lang="en-US" altLang="ko-KR" dirty="0"/>
              <a:t>(on/off)</a:t>
            </a:r>
          </a:p>
          <a:p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85D9-D8FE-F1FF-8B42-E6B40FC9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36" y="1027678"/>
            <a:ext cx="3459780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8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 err="1"/>
              <a:t>pathNaviContainer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5536735" y="1745706"/>
            <a:ext cx="6066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pathNaviContainer</a:t>
            </a:r>
            <a:endParaRPr lang="ko-KR" altLang="en-US" b="1" dirty="0"/>
          </a:p>
          <a:p>
            <a:r>
              <a:rPr lang="en-US" altLang="ko-KR" dirty="0"/>
              <a:t>(on/off)</a:t>
            </a:r>
          </a:p>
          <a:p>
            <a:endParaRPr lang="en-US" altLang="ko-KR" i="1" dirty="0"/>
          </a:p>
          <a:p>
            <a:r>
              <a:rPr lang="en-US" altLang="ko-KR" dirty="0"/>
              <a:t>1: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en-US" altLang="ko-KR" dirty="0" err="1"/>
              <a:t>updatePathNavigation</a:t>
            </a:r>
            <a:r>
              <a:rPr lang="en-US" altLang="ko-KR" dirty="0"/>
              <a:t>(</a:t>
            </a:r>
            <a:r>
              <a:rPr lang="en-US" altLang="ko-KR" dirty="0" err="1"/>
              <a:t>mainIndex</a:t>
            </a:r>
            <a:r>
              <a:rPr lang="en-US" altLang="ko-KR" dirty="0"/>
              <a:t>, distance, </a:t>
            </a:r>
            <a:r>
              <a:rPr lang="en-US" altLang="ko-KR" dirty="0" err="1"/>
              <a:t>subIndex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mainIndex</a:t>
            </a:r>
            <a:r>
              <a:rPr lang="en-US" altLang="ko-KR" dirty="0"/>
              <a:t> : 0, 1 ,2  // </a:t>
            </a:r>
            <a:r>
              <a:rPr lang="ko-KR" altLang="en-US" dirty="0"/>
              <a:t>우 직 좌</a:t>
            </a:r>
            <a:endParaRPr lang="en-US" altLang="ko-KR" dirty="0"/>
          </a:p>
          <a:p>
            <a:r>
              <a:rPr lang="en-US" altLang="ko-KR" dirty="0"/>
              <a:t>Distance: </a:t>
            </a:r>
            <a:r>
              <a:rPr lang="ko-KR" altLang="en-US" dirty="0"/>
              <a:t>거리 값 변경</a:t>
            </a:r>
            <a:endParaRPr lang="en-US" altLang="ko-KR" dirty="0"/>
          </a:p>
          <a:p>
            <a:r>
              <a:rPr lang="en-US" altLang="ko-KR" dirty="0"/>
              <a:t>subindex : 0,</a:t>
            </a:r>
            <a:r>
              <a:rPr lang="ko-KR" altLang="en-US" dirty="0"/>
              <a:t> </a:t>
            </a:r>
            <a:r>
              <a:rPr lang="en-US" altLang="ko-KR" dirty="0"/>
              <a:t>1,2//</a:t>
            </a:r>
            <a:r>
              <a:rPr lang="ko-KR" altLang="en-US" dirty="0"/>
              <a:t> 우직 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07F0E-5835-B6F8-9D18-139FD461A7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946" y="1159583"/>
            <a:ext cx="2623193" cy="46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/>
              <a:t>pathStartContainer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5536735" y="1745706"/>
            <a:ext cx="606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pathStartContainer</a:t>
            </a:r>
            <a:r>
              <a:rPr lang="en-US" altLang="ko-KR" dirty="0"/>
              <a:t>(on/off)</a:t>
            </a:r>
          </a:p>
          <a:p>
            <a:endParaRPr lang="en-US" altLang="ko-KR" i="1" dirty="0"/>
          </a:p>
          <a:p>
            <a:r>
              <a:rPr lang="en-US" altLang="ko-KR" dirty="0"/>
              <a:t>1: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E27C6F-D23E-2350-E633-55D4D5310E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465" y="1276238"/>
            <a:ext cx="2977934" cy="52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5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 err="1"/>
              <a:t>show_trans_status</a:t>
            </a:r>
            <a:r>
              <a:rPr lang="en-US" altLang="ko-KR" b="1" dirty="0"/>
              <a:t>(methods, status)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내비게이션 화면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5517816" y="1714174"/>
            <a:ext cx="52293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show_trans_status</a:t>
            </a:r>
            <a:r>
              <a:rPr lang="en-US" altLang="ko-KR" dirty="0"/>
              <a:t>(methods, status)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Methods </a:t>
            </a:r>
            <a:r>
              <a:rPr lang="ko-KR" altLang="en-US" dirty="0"/>
              <a:t>이동 수단 종류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 stair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2 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3 EL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Status </a:t>
            </a:r>
            <a:r>
              <a:rPr lang="ko-KR" altLang="en-US" dirty="0"/>
              <a:t>상태 값 전달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0 down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1 up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3 </a:t>
            </a:r>
            <a:r>
              <a:rPr lang="ko-KR" altLang="en-US" dirty="0"/>
              <a:t>종료</a:t>
            </a:r>
            <a:r>
              <a:rPr lang="en-US" altLang="ko-KR" dirty="0"/>
              <a:t>(0,1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제외 모든 함수는 종료 지정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별도의 종료 처리 없을 경우 </a:t>
            </a:r>
            <a:r>
              <a:rPr lang="en-US" altLang="ko-KR" dirty="0"/>
              <a:t>10</a:t>
            </a:r>
            <a:r>
              <a:rPr lang="ko-KR" altLang="en-US" dirty="0"/>
              <a:t>초 뒤 사라짐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29C1F4-5966-B000-4387-189ABE1C39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6807" y="1714174"/>
            <a:ext cx="1825535" cy="38622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66DEF0-B821-EB38-FA5B-400D8B83D91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342" y="1737359"/>
            <a:ext cx="1789710" cy="38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2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 err="1"/>
              <a:t>Arrow_rotation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내비게이션 화면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5526524" y="1696756"/>
            <a:ext cx="249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arrow_rotation</a:t>
            </a:r>
            <a:r>
              <a:rPr lang="en-US" altLang="ko-KR" dirty="0"/>
              <a:t> (angle)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화살표각도 변경</a:t>
            </a:r>
            <a:endParaRPr lang="en-US" altLang="ko-KR" dirty="0"/>
          </a:p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degree</a:t>
            </a:r>
            <a:r>
              <a:rPr lang="ko-KR" altLang="en-US" dirty="0"/>
              <a:t>값 전달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98BFB7-347F-ACEB-759E-DC72443FE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648" y="2705572"/>
            <a:ext cx="105742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9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/>
              <a:t>Coordinate point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내비게이션 화면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07BCB2-8E1A-534E-835F-4C324BD39E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255" y="1371925"/>
            <a:ext cx="7262037" cy="344407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52C7983-5BCE-7925-6DD6-83DB7B17EFF0}"/>
              </a:ext>
            </a:extLst>
          </p:cNvPr>
          <p:cNvSpPr/>
          <p:nvPr/>
        </p:nvSpPr>
        <p:spPr>
          <a:xfrm rot="2794923">
            <a:off x="4174577" y="1085698"/>
            <a:ext cx="243840" cy="72389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5323550F-09CD-31A7-1C45-9A77FEB0D31C}"/>
              </a:ext>
            </a:extLst>
          </p:cNvPr>
          <p:cNvSpPr/>
          <p:nvPr/>
        </p:nvSpPr>
        <p:spPr>
          <a:xfrm rot="2794923">
            <a:off x="4174578" y="2021969"/>
            <a:ext cx="243840" cy="72389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2BBB6D-3CAE-2989-A4EB-1098ECF3D6A5}"/>
              </a:ext>
            </a:extLst>
          </p:cNvPr>
          <p:cNvSpPr txBox="1"/>
          <p:nvPr/>
        </p:nvSpPr>
        <p:spPr>
          <a:xfrm>
            <a:off x="2388948" y="5077607"/>
            <a:ext cx="3327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F2.00floor </a:t>
            </a:r>
            <a:r>
              <a:rPr lang="ko-KR" altLang="en-US" sz="1100" dirty="0">
                <a:latin typeface="+mn-ea"/>
              </a:rPr>
              <a:t>전구모양 </a:t>
            </a:r>
            <a:r>
              <a:rPr lang="ko-KR" altLang="en-US" sz="1100" dirty="0" err="1">
                <a:latin typeface="+mn-ea"/>
              </a:rPr>
              <a:t>클릭시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빨간선</a:t>
            </a:r>
            <a:r>
              <a:rPr lang="ko-KR" altLang="en-US" sz="1100" dirty="0">
                <a:latin typeface="+mn-ea"/>
              </a:rPr>
              <a:t> 생성</a:t>
            </a: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F2.98image </a:t>
            </a:r>
            <a:r>
              <a:rPr lang="ko-KR" altLang="en-US" sz="1100" dirty="0">
                <a:latin typeface="+mn-ea"/>
              </a:rPr>
              <a:t>전구모양 </a:t>
            </a:r>
            <a:r>
              <a:rPr lang="ko-KR" altLang="en-US" sz="1100" dirty="0" err="1">
                <a:latin typeface="+mn-ea"/>
              </a:rPr>
              <a:t>클릭시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배경이미지</a:t>
            </a:r>
            <a:r>
              <a:rPr lang="ko-KR" altLang="en-US" sz="1100" dirty="0">
                <a:latin typeface="+mn-ea"/>
              </a:rPr>
              <a:t> 생성</a:t>
            </a: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r>
              <a:rPr lang="ko-KR" altLang="en-US" sz="1100" dirty="0">
                <a:latin typeface="+mn-ea"/>
              </a:rPr>
              <a:t>키보드 명령어 </a:t>
            </a:r>
            <a:r>
              <a:rPr lang="en-US" altLang="ko-KR" sz="1100" dirty="0">
                <a:latin typeface="+mn-ea"/>
              </a:rPr>
              <a:t>PO(point) </a:t>
            </a:r>
            <a:r>
              <a:rPr lang="ko-KR" altLang="en-US" sz="1100" dirty="0">
                <a:latin typeface="+mn-ea"/>
              </a:rPr>
              <a:t>사용하여 원하는 좌표 값 확인</a:t>
            </a: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r>
              <a:rPr lang="ko-KR" altLang="en-US" sz="1100" dirty="0">
                <a:latin typeface="+mn-ea"/>
              </a:rPr>
              <a:t>측정 좌표 값 </a:t>
            </a:r>
            <a:r>
              <a:rPr lang="en-US" altLang="ko-KR" sz="1100" dirty="0">
                <a:latin typeface="+mn-ea"/>
              </a:rPr>
              <a:t>* 10 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= </a:t>
            </a:r>
            <a:r>
              <a:rPr lang="ko-KR" altLang="en-US" sz="1100" dirty="0">
                <a:latin typeface="+mn-ea"/>
              </a:rPr>
              <a:t>자기장 맵 기본 </a:t>
            </a:r>
            <a:r>
              <a:rPr lang="en-US" altLang="ko-KR" sz="1100" dirty="0">
                <a:latin typeface="+mn-ea"/>
              </a:rPr>
              <a:t>10cm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기본 단위 </a:t>
            </a:r>
            <a:r>
              <a:rPr lang="en-US" altLang="ko-KR" sz="1100" dirty="0">
                <a:latin typeface="+mn-ea"/>
              </a:rPr>
              <a:t>mm=&gt; cm  </a:t>
            </a:r>
            <a:r>
              <a:rPr lang="ko-KR" altLang="en-US" sz="1100" dirty="0">
                <a:latin typeface="+mn-ea"/>
              </a:rPr>
              <a:t>단위로변경 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E3330F-038A-4A39-60FD-D86A3702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99" y="5214957"/>
            <a:ext cx="2114845" cy="876422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DFDD4A3-258D-B2C5-376A-ADD12C8642D7}"/>
              </a:ext>
            </a:extLst>
          </p:cNvPr>
          <p:cNvSpPr/>
          <p:nvPr/>
        </p:nvSpPr>
        <p:spPr>
          <a:xfrm rot="16200000">
            <a:off x="5991312" y="5377956"/>
            <a:ext cx="173472" cy="72389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8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b="1" dirty="0"/>
              <a:t>화면 표시 레이어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27ADB0-A4F5-2057-571F-2A9E9FB119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235" y="1000479"/>
            <a:ext cx="2696943" cy="524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06AC7-3A03-1BEA-D2F5-382A76CC6EF1}"/>
              </a:ext>
            </a:extLst>
          </p:cNvPr>
          <p:cNvSpPr txBox="1"/>
          <p:nvPr/>
        </p:nvSpPr>
        <p:spPr>
          <a:xfrm>
            <a:off x="4269303" y="1103586"/>
            <a:ext cx="590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구현 화면 순서</a:t>
            </a:r>
            <a:r>
              <a:rPr lang="en-US" altLang="ko-KR" dirty="0"/>
              <a:t> – </a:t>
            </a:r>
            <a:r>
              <a:rPr lang="ko-KR" altLang="en-US" dirty="0"/>
              <a:t>앱 화면 제외</a:t>
            </a:r>
            <a:br>
              <a:rPr lang="en-US" altLang="ko-KR" dirty="0"/>
            </a:br>
            <a:r>
              <a:rPr lang="en-US" altLang="ko-KR" dirty="0"/>
              <a:t> (</a:t>
            </a:r>
            <a:r>
              <a:rPr lang="ko-KR" altLang="en-US" dirty="0"/>
              <a:t>우선 순위 낮은 것 순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63446-326C-EB96-94DA-BFDAF08D9B1F}"/>
              </a:ext>
            </a:extLst>
          </p:cNvPr>
          <p:cNvSpPr txBox="1"/>
          <p:nvPr/>
        </p:nvSpPr>
        <p:spPr>
          <a:xfrm>
            <a:off x="4377107" y="1740513"/>
            <a:ext cx="47820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앱 구현 화면 순서 제외</a:t>
            </a:r>
            <a:br>
              <a:rPr lang="en-US" altLang="ko-KR" sz="1200" dirty="0"/>
            </a:br>
            <a:r>
              <a:rPr lang="en-US" altLang="ko-KR" sz="1200" dirty="0"/>
              <a:t> (</a:t>
            </a:r>
            <a:r>
              <a:rPr lang="ko-KR" altLang="en-US" sz="1200" dirty="0"/>
              <a:t>우선 순위 낮은 것 순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지도</a:t>
            </a:r>
            <a:endParaRPr lang="en-US" altLang="ko-KR" sz="12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/>
              <a:t>배경 색상 </a:t>
            </a:r>
            <a:r>
              <a:rPr lang="en-US" altLang="ko-KR" sz="1200" dirty="0"/>
              <a:t>(0xffffff)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/>
              <a:t>배경 구조물</a:t>
            </a:r>
            <a:r>
              <a:rPr lang="en-US" altLang="ko-KR" sz="1200" dirty="0"/>
              <a:t>(</a:t>
            </a:r>
            <a:r>
              <a:rPr lang="ko-KR" altLang="en-US" sz="1200" dirty="0"/>
              <a:t>지하철 라인</a:t>
            </a:r>
            <a:r>
              <a:rPr lang="en-US" altLang="ko-KR" sz="1200" dirty="0"/>
              <a:t>, </a:t>
            </a:r>
            <a:r>
              <a:rPr lang="ko-KR" altLang="en-US" sz="1200" dirty="0"/>
              <a:t>건물 외벽 그림자 등</a:t>
            </a:r>
            <a:r>
              <a:rPr lang="en-US" altLang="ko-KR" sz="1200" dirty="0"/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200" dirty="0"/>
              <a:t>Floor(</a:t>
            </a:r>
            <a:r>
              <a:rPr lang="ko-KR" altLang="en-US" sz="1200" dirty="0"/>
              <a:t>최하층 순</a:t>
            </a:r>
            <a:r>
              <a:rPr lang="en-US" altLang="ko-KR" sz="1200" dirty="0"/>
              <a:t>)</a:t>
            </a: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 err="1"/>
              <a:t>바닥면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외벽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내벽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방</a:t>
            </a:r>
            <a:r>
              <a:rPr lang="en-US" altLang="ko-KR" sz="1200" dirty="0"/>
              <a:t>, </a:t>
            </a:r>
            <a:r>
              <a:rPr lang="ko-KR" altLang="en-US" sz="1200" dirty="0"/>
              <a:t>기둥</a:t>
            </a:r>
            <a:r>
              <a:rPr lang="en-US" altLang="ko-KR" sz="1200" dirty="0"/>
              <a:t>, </a:t>
            </a:r>
            <a:r>
              <a:rPr lang="ko-KR" altLang="en-US" sz="1200" dirty="0"/>
              <a:t>이동좌표</a:t>
            </a:r>
            <a:endParaRPr lang="en-US" altLang="ko-KR" sz="12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200" dirty="0"/>
              <a:t>POI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/>
              <a:t>길 안내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라인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화살표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이동할 방향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도착지</a:t>
            </a:r>
            <a:r>
              <a:rPr lang="en-US" altLang="ko-KR" sz="1200" dirty="0"/>
              <a:t>, </a:t>
            </a:r>
            <a:r>
              <a:rPr lang="ko-KR" altLang="en-US" sz="1200" dirty="0"/>
              <a:t>목적지 표시</a:t>
            </a:r>
            <a:endParaRPr lang="en-US" altLang="ko-KR" sz="12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/>
              <a:t>내 위치 표시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그림자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화살표</a:t>
            </a:r>
            <a:endParaRPr lang="en-US" altLang="ko-KR" sz="1200" dirty="0"/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200" dirty="0"/>
              <a:t>내 위치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기타 기능</a:t>
            </a:r>
            <a:endParaRPr lang="en-US" altLang="ko-KR" sz="12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/>
              <a:t>층 버튼</a:t>
            </a:r>
            <a:endParaRPr lang="en-US" altLang="ko-KR" sz="12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/>
              <a:t>층 이동 수단 화면</a:t>
            </a:r>
            <a:r>
              <a:rPr lang="en-US" altLang="ko-KR" sz="1200" dirty="0"/>
              <a:t>, </a:t>
            </a:r>
            <a:r>
              <a:rPr lang="ko-KR" altLang="en-US" sz="1200" dirty="0"/>
              <a:t>길 찾기 선택 화면</a:t>
            </a:r>
            <a:r>
              <a:rPr lang="en-US" altLang="ko-KR" sz="1200" dirty="0"/>
              <a:t>, </a:t>
            </a:r>
            <a:r>
              <a:rPr lang="ko-KR" altLang="en-US" sz="1200" dirty="0"/>
              <a:t>목적지 표시화면</a:t>
            </a:r>
            <a:endParaRPr lang="en-US" altLang="ko-KR" sz="12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2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9082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3ECD0F-6F13-D761-E1CA-DAEC6EDA78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82776"/>
            <a:ext cx="12192000" cy="348492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079F988-640E-06BC-715D-B22301ACB574}"/>
              </a:ext>
            </a:extLst>
          </p:cNvPr>
          <p:cNvSpPr/>
          <p:nvPr/>
        </p:nvSpPr>
        <p:spPr>
          <a:xfrm>
            <a:off x="701040" y="2636520"/>
            <a:ext cx="10850880" cy="190500"/>
          </a:xfrm>
          <a:prstGeom prst="rightArrow">
            <a:avLst/>
          </a:prstGeom>
          <a:solidFill>
            <a:srgbClr val="A5BBE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789F370-B32C-C22B-4F88-47A1D65169C1}"/>
              </a:ext>
            </a:extLst>
          </p:cNvPr>
          <p:cNvSpPr/>
          <p:nvPr/>
        </p:nvSpPr>
        <p:spPr>
          <a:xfrm rot="5400000">
            <a:off x="-243841" y="3629977"/>
            <a:ext cx="1767840" cy="161925"/>
          </a:xfrm>
          <a:prstGeom prst="rightArrow">
            <a:avLst/>
          </a:prstGeom>
          <a:solidFill>
            <a:srgbClr val="A5BBE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F8DDE-EE88-86BB-9E98-52E80497677F}"/>
              </a:ext>
            </a:extLst>
          </p:cNvPr>
          <p:cNvSpPr txBox="1"/>
          <p:nvPr/>
        </p:nvSpPr>
        <p:spPr>
          <a:xfrm>
            <a:off x="329184" y="177393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 </a:t>
            </a:r>
            <a:r>
              <a:rPr lang="ko-KR" altLang="en-US" dirty="0"/>
              <a:t>기준점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DAA2DDC-2B23-62AC-1514-D67DC06AF48F}"/>
              </a:ext>
            </a:extLst>
          </p:cNvPr>
          <p:cNvSpPr/>
          <p:nvPr/>
        </p:nvSpPr>
        <p:spPr>
          <a:xfrm>
            <a:off x="559116" y="2143268"/>
            <a:ext cx="141924" cy="49325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1EDEE-F78B-7FC9-7EFA-0FBBE910D765}"/>
              </a:ext>
            </a:extLst>
          </p:cNvPr>
          <p:cNvSpPr txBox="1"/>
          <p:nvPr/>
        </p:nvSpPr>
        <p:spPr>
          <a:xfrm>
            <a:off x="329184" y="1017345"/>
            <a:ext cx="6825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영점 기준 </a:t>
            </a:r>
            <a:r>
              <a:rPr lang="ko-KR" altLang="en-US" dirty="0" err="1"/>
              <a:t>기준</a:t>
            </a:r>
            <a:r>
              <a:rPr lang="en-US" altLang="ko-KR" dirty="0"/>
              <a:t>, CAD </a:t>
            </a:r>
            <a:r>
              <a:rPr lang="ko-KR" altLang="en-US" dirty="0"/>
              <a:t>도면상 복 층의 공통 좌측 최상단으로 지정</a:t>
            </a:r>
            <a:br>
              <a:rPr lang="en-US" altLang="ko-KR" dirty="0"/>
            </a:br>
            <a:r>
              <a:rPr lang="ko-KR" altLang="en-US" dirty="0"/>
              <a:t>우측으로 이동시 </a:t>
            </a:r>
            <a:r>
              <a:rPr lang="en-US" altLang="ko-KR" dirty="0"/>
              <a:t>X</a:t>
            </a:r>
            <a:r>
              <a:rPr lang="ko-KR" altLang="en-US" dirty="0"/>
              <a:t>값 증가</a:t>
            </a:r>
            <a:r>
              <a:rPr lang="en-US" altLang="ko-KR" dirty="0"/>
              <a:t>, </a:t>
            </a:r>
            <a:r>
              <a:rPr lang="ko-KR" altLang="en-US" dirty="0"/>
              <a:t>하단으로 이동시 </a:t>
            </a:r>
            <a:r>
              <a:rPr lang="en-US" altLang="ko-KR" dirty="0"/>
              <a:t>Y</a:t>
            </a:r>
            <a:r>
              <a:rPr lang="ko-KR" altLang="en-US" dirty="0"/>
              <a:t>값 증가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69A8A4-9D2C-FAFA-FCF2-49B4D8454E85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88;p13">
            <a:extLst>
              <a:ext uri="{FF2B5EF4-FFF2-40B4-BE49-F238E27FC236}">
                <a16:creationId xmlns:a16="http://schemas.microsoft.com/office/drawing/2014/main" id="{3415F9F4-163A-B157-0A24-651DE56601C5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b="1" dirty="0"/>
              <a:t>도면 좌표 기준</a:t>
            </a:r>
          </a:p>
        </p:txBody>
      </p:sp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3EEAD11D-BC97-B145-0466-962CDCB93967}"/>
              </a:ext>
            </a:extLst>
          </p:cNvPr>
          <p:cNvSpPr/>
          <p:nvPr/>
        </p:nvSpPr>
        <p:spPr>
          <a:xfrm>
            <a:off x="559305" y="2643480"/>
            <a:ext cx="161737" cy="1617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49ABE0-8F23-DDCD-FA4A-9593B697C8D0}"/>
              </a:ext>
            </a:extLst>
          </p:cNvPr>
          <p:cNvSpPr txBox="1"/>
          <p:nvPr/>
        </p:nvSpPr>
        <p:spPr>
          <a:xfrm>
            <a:off x="7768389" y="937302"/>
            <a:ext cx="372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기본 크기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</a:rPr>
              <a:t>  - X, Y ( 4420, 883 )</a:t>
            </a:r>
          </a:p>
        </p:txBody>
      </p:sp>
    </p:spTree>
    <p:extLst>
      <p:ext uri="{BB962C8B-B14F-4D97-AF65-F5344CB8AC3E}">
        <p14:creationId xmlns:p14="http://schemas.microsoft.com/office/powerpoint/2010/main" val="37653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FBCC406-5CEB-69C3-2F8B-9524A96F2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07007"/>
              </p:ext>
            </p:extLst>
          </p:nvPr>
        </p:nvGraphicFramePr>
        <p:xfrm>
          <a:off x="42672" y="609600"/>
          <a:ext cx="81280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694680" imgH="28856880" progId="Paint.Picture">
                  <p:embed/>
                </p:oleObj>
              </mc:Choice>
              <mc:Fallback>
                <p:oleObj name="Bitmap Image" r:id="rId2" imgW="102694680" imgH="28856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72" y="609600"/>
                        <a:ext cx="8128000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7A3037E-BC6A-BFD8-89F8-29E9435ABB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72" y="2892425"/>
            <a:ext cx="8128000" cy="22890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996F9C-87F5-636E-1702-B92FD6708C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72" y="5175250"/>
            <a:ext cx="8128000" cy="227437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194DD4-3FEB-3F8E-F089-4680B7E4C2F3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88;p13">
            <a:extLst>
              <a:ext uri="{FF2B5EF4-FFF2-40B4-BE49-F238E27FC236}">
                <a16:creationId xmlns:a16="http://schemas.microsoft.com/office/drawing/2014/main" id="{A5A40BC5-A2ED-CC01-84F2-EAC052098EA1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/>
              <a:t>1</a:t>
            </a:r>
            <a:r>
              <a:rPr lang="ko-KR" altLang="en-US" b="1" dirty="0"/>
              <a:t>층 도면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B03E7-6B54-B954-1258-9765FCD4D954}"/>
              </a:ext>
            </a:extLst>
          </p:cNvPr>
          <p:cNvSpPr txBox="1"/>
          <p:nvPr/>
        </p:nvSpPr>
        <p:spPr>
          <a:xfrm>
            <a:off x="8233209" y="1255060"/>
            <a:ext cx="372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기본 크기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</a:rPr>
              <a:t>  - X, Y ( 4420, 883 )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좌표상 이미지 크기</a:t>
            </a:r>
            <a:r>
              <a:rPr lang="en-US" altLang="ko-KR" dirty="0">
                <a:latin typeface="+mn-ea"/>
              </a:rPr>
              <a:t>(4919,1382)</a:t>
            </a:r>
          </a:p>
        </p:txBody>
      </p:sp>
    </p:spTree>
    <p:extLst>
      <p:ext uri="{BB962C8B-B14F-4D97-AF65-F5344CB8AC3E}">
        <p14:creationId xmlns:p14="http://schemas.microsoft.com/office/powerpoint/2010/main" val="43079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1BAC963-1EBA-B64F-42EA-B3BFB244A8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363" y="1425909"/>
            <a:ext cx="1998319" cy="4266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AFF7B-2D02-A224-6945-07159E2ECE0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7495" y="1425910"/>
            <a:ext cx="1981200" cy="426667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/>
              <a:t>User </a:t>
            </a:r>
            <a:r>
              <a:rPr lang="en-US" altLang="ko-KR" b="1" dirty="0">
                <a:latin typeface="+mj-ea"/>
                <a:ea typeface="+mj-ea"/>
              </a:rPr>
              <a:t>Interface</a:t>
            </a:r>
            <a:r>
              <a:rPr lang="en-US" altLang="ko-KR" b="1" dirty="0"/>
              <a:t> setting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753214" y="106070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&lt;Default&gt;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EADDD-8A38-2EFA-39E2-99291A6D8496}"/>
              </a:ext>
            </a:extLst>
          </p:cNvPr>
          <p:cNvSpPr txBox="1"/>
          <p:nvPr/>
        </p:nvSpPr>
        <p:spPr>
          <a:xfrm>
            <a:off x="5297978" y="106683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&lt;UI mode 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4D689-38FF-9D38-D58C-1EAAC6BEAD46}"/>
              </a:ext>
            </a:extLst>
          </p:cNvPr>
          <p:cNvSpPr txBox="1"/>
          <p:nvPr/>
        </p:nvSpPr>
        <p:spPr>
          <a:xfrm>
            <a:off x="6930190" y="1730710"/>
            <a:ext cx="3728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Header : </a:t>
            </a:r>
            <a:r>
              <a:rPr lang="ko-KR" altLang="en-US" dirty="0">
                <a:latin typeface="+mn-ea"/>
              </a:rPr>
              <a:t>검색 창 및 사용 버튼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aside:  </a:t>
            </a:r>
            <a:r>
              <a:rPr lang="ko-KR" altLang="en-US" dirty="0">
                <a:latin typeface="+mn-ea"/>
              </a:rPr>
              <a:t>층 전환 버튼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Bottom : Navi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0D7DD-0AA9-35F9-9EE5-4419395FC2AF}"/>
              </a:ext>
            </a:extLst>
          </p:cNvPr>
          <p:cNvSpPr txBox="1"/>
          <p:nvPr/>
        </p:nvSpPr>
        <p:spPr>
          <a:xfrm>
            <a:off x="4747261" y="5890537"/>
            <a:ext cx="4606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+mn-ea"/>
              </a:rPr>
              <a:t>- </a:t>
            </a:r>
            <a:r>
              <a:rPr lang="en-US" altLang="ko-KR" dirty="0" err="1">
                <a:latin typeface="+mn-ea"/>
              </a:rPr>
              <a:t>Javascript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makeUI</a:t>
            </a:r>
            <a:r>
              <a:rPr lang="en-US" altLang="ko-KR" dirty="0">
                <a:latin typeface="+mn-ea"/>
              </a:rPr>
              <a:t>(1)</a:t>
            </a:r>
          </a:p>
          <a:p>
            <a:pPr lvl="5"/>
            <a:r>
              <a:rPr lang="en-US" altLang="ko-KR" dirty="0">
                <a:latin typeface="+mn-ea"/>
              </a:rPr>
              <a:t>=&gt;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UI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27D05-EC21-7899-1E80-9F0ABAACAE44}"/>
              </a:ext>
            </a:extLst>
          </p:cNvPr>
          <p:cNvSpPr txBox="1"/>
          <p:nvPr/>
        </p:nvSpPr>
        <p:spPr>
          <a:xfrm>
            <a:off x="1504220" y="5890537"/>
            <a:ext cx="3758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+mn-ea"/>
              </a:rPr>
              <a:t>- </a:t>
            </a:r>
            <a:r>
              <a:rPr lang="en-US" altLang="ko-KR" dirty="0" err="1">
                <a:latin typeface="+mn-ea"/>
              </a:rPr>
              <a:t>Javascript</a:t>
            </a:r>
            <a:r>
              <a:rPr lang="en-US" altLang="ko-KR" dirty="0">
                <a:latin typeface="+mn-ea"/>
              </a:rPr>
              <a:t> :</a:t>
            </a:r>
            <a:r>
              <a:rPr lang="en-US" altLang="ko-KR" dirty="0" err="1">
                <a:latin typeface="+mn-ea"/>
              </a:rPr>
              <a:t>makeUI</a:t>
            </a:r>
            <a:r>
              <a:rPr lang="en-US" altLang="ko-KR" dirty="0">
                <a:latin typeface="+mn-ea"/>
              </a:rPr>
              <a:t>(0)</a:t>
            </a:r>
          </a:p>
          <a:p>
            <a:pPr lvl="1"/>
            <a:r>
              <a:rPr lang="en-US" altLang="ko-KR" dirty="0">
                <a:latin typeface="+mn-ea"/>
              </a:rPr>
              <a:t>=&gt;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UI </a:t>
            </a:r>
            <a:r>
              <a:rPr lang="ko-KR" altLang="en-US" dirty="0">
                <a:latin typeface="+mn-ea"/>
              </a:rPr>
              <a:t>제거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A3037E-BC6A-BFD8-89F8-29E9435ABB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3110" y="1662714"/>
            <a:ext cx="8128000" cy="228902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194DD4-3FEB-3F8E-F089-4680B7E4C2F3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88;p13">
            <a:extLst>
              <a:ext uri="{FF2B5EF4-FFF2-40B4-BE49-F238E27FC236}">
                <a16:creationId xmlns:a16="http://schemas.microsoft.com/office/drawing/2014/main" id="{A5A40BC5-A2ED-CC01-84F2-EAC052098EA1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/>
              <a:t>1</a:t>
            </a:r>
            <a:r>
              <a:rPr lang="ko-KR" altLang="en-US" b="1" dirty="0"/>
              <a:t>층 도면 좌표 기준</a:t>
            </a: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2BD4A20F-92A5-EF62-6B38-0B544B81538A}"/>
              </a:ext>
            </a:extLst>
          </p:cNvPr>
          <p:cNvSpPr/>
          <p:nvPr/>
        </p:nvSpPr>
        <p:spPr>
          <a:xfrm>
            <a:off x="1117804" y="1976293"/>
            <a:ext cx="161737" cy="1617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F9BAE-B297-8B60-91A0-6A83890ACA71}"/>
              </a:ext>
            </a:extLst>
          </p:cNvPr>
          <p:cNvSpPr txBox="1"/>
          <p:nvPr/>
        </p:nvSpPr>
        <p:spPr>
          <a:xfrm>
            <a:off x="628727" y="1438630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⬇️</a:t>
            </a:r>
            <a:r>
              <a:rPr lang="en-US" altLang="ko-KR" sz="1050" dirty="0"/>
              <a:t>(-250,-250)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0C581-4C29-F113-AF93-9A838063F7F7}"/>
              </a:ext>
            </a:extLst>
          </p:cNvPr>
          <p:cNvSpPr txBox="1"/>
          <p:nvPr/>
        </p:nvSpPr>
        <p:spPr>
          <a:xfrm>
            <a:off x="8737541" y="3948830"/>
            <a:ext cx="10711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⬆️</a:t>
            </a:r>
            <a:r>
              <a:rPr lang="en-US" altLang="ko-KR" sz="1050" dirty="0"/>
              <a:t>(4669,1132)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94721-5012-10CF-2243-FB67014A0C38}"/>
              </a:ext>
            </a:extLst>
          </p:cNvPr>
          <p:cNvSpPr txBox="1"/>
          <p:nvPr/>
        </p:nvSpPr>
        <p:spPr>
          <a:xfrm>
            <a:off x="628726" y="3981567"/>
            <a:ext cx="10518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⬆️</a:t>
            </a:r>
            <a:r>
              <a:rPr lang="en-US" altLang="ko-KR" sz="1050" dirty="0"/>
              <a:t>(-250,1132)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93417-CBAD-A6DB-0595-71A7C8783E3B}"/>
              </a:ext>
            </a:extLst>
          </p:cNvPr>
          <p:cNvSpPr txBox="1"/>
          <p:nvPr/>
        </p:nvSpPr>
        <p:spPr>
          <a:xfrm>
            <a:off x="8737541" y="1384588"/>
            <a:ext cx="10518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⬇️</a:t>
            </a:r>
            <a:r>
              <a:rPr lang="en-US" altLang="ko-KR" sz="1050" dirty="0"/>
              <a:t>(4669,-250)</a:t>
            </a:r>
            <a:endParaRPr lang="ko-KR" alt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C7E43-6E63-992C-8F72-35BC7DB473ED}"/>
              </a:ext>
            </a:extLst>
          </p:cNvPr>
          <p:cNvSpPr txBox="1"/>
          <p:nvPr/>
        </p:nvSpPr>
        <p:spPr>
          <a:xfrm>
            <a:off x="1020763" y="1773182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⬇️</a:t>
            </a:r>
            <a:r>
              <a:rPr lang="en-US" altLang="ko-KR" sz="1050" dirty="0"/>
              <a:t>(0,0)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0F04C-ED3A-262B-F86C-025C3E9492F3}"/>
              </a:ext>
            </a:extLst>
          </p:cNvPr>
          <p:cNvSpPr txBox="1"/>
          <p:nvPr/>
        </p:nvSpPr>
        <p:spPr>
          <a:xfrm>
            <a:off x="8310557" y="1842776"/>
            <a:ext cx="111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⬇️</a:t>
            </a:r>
            <a:r>
              <a:rPr lang="en-US" altLang="ko-KR" sz="1050" dirty="0"/>
              <a:t>(4419 ,0)</a:t>
            </a:r>
            <a:endParaRPr lang="ko-KR" alt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96E02-BD56-A888-E114-D3D4B424F317}"/>
              </a:ext>
            </a:extLst>
          </p:cNvPr>
          <p:cNvSpPr txBox="1"/>
          <p:nvPr/>
        </p:nvSpPr>
        <p:spPr>
          <a:xfrm>
            <a:off x="8310282" y="3511074"/>
            <a:ext cx="10262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⬆️</a:t>
            </a:r>
            <a:r>
              <a:rPr lang="en-US" altLang="ko-KR" sz="1050" dirty="0"/>
              <a:t>(4419,882)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19EC2-106B-4BE2-1FF1-707369557555}"/>
              </a:ext>
            </a:extLst>
          </p:cNvPr>
          <p:cNvSpPr txBox="1"/>
          <p:nvPr/>
        </p:nvSpPr>
        <p:spPr>
          <a:xfrm>
            <a:off x="1101733" y="3511074"/>
            <a:ext cx="7761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⬆️</a:t>
            </a:r>
            <a:r>
              <a:rPr lang="en-US" altLang="ko-KR" sz="1050" dirty="0"/>
              <a:t>(0,882)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6345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5C7EF4-A026-1805-951F-444236C1DD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4406" y="1203960"/>
            <a:ext cx="5821680" cy="465443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EFA73-F143-A20D-3D90-2C09DC2BC392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C09328C5-D1B4-B952-88C6-B9F9C11E2A6E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/>
              <a:t>2</a:t>
            </a:r>
            <a:r>
              <a:rPr lang="ko-KR" altLang="en-US" b="1" dirty="0"/>
              <a:t>층 도면</a:t>
            </a: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6463848A-6368-0248-903B-1C372C9BAC7B}"/>
              </a:ext>
            </a:extLst>
          </p:cNvPr>
          <p:cNvSpPr/>
          <p:nvPr/>
        </p:nvSpPr>
        <p:spPr>
          <a:xfrm>
            <a:off x="2236756" y="1425201"/>
            <a:ext cx="161737" cy="16173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A874A-DACF-B695-F441-20EC6ED09A48}"/>
              </a:ext>
            </a:extLst>
          </p:cNvPr>
          <p:cNvSpPr txBox="1"/>
          <p:nvPr/>
        </p:nvSpPr>
        <p:spPr>
          <a:xfrm>
            <a:off x="7715049" y="1506069"/>
            <a:ext cx="372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기본 크기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</a:rPr>
              <a:t>  - X, Y ( 4420, 883 )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좌표상 이미지 크기</a:t>
            </a:r>
            <a:r>
              <a:rPr lang="en-US" altLang="ko-KR" dirty="0">
                <a:latin typeface="+mn-ea"/>
              </a:rPr>
              <a:t>(1455,1161)</a:t>
            </a:r>
          </a:p>
        </p:txBody>
      </p:sp>
    </p:spTree>
    <p:extLst>
      <p:ext uri="{BB962C8B-B14F-4D97-AF65-F5344CB8AC3E}">
        <p14:creationId xmlns:p14="http://schemas.microsoft.com/office/powerpoint/2010/main" val="277853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EFA73-F143-A20D-3D90-2C09DC2BC392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C09328C5-D1B4-B952-88C6-B9F9C11E2A6E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/>
              <a:t>2</a:t>
            </a:r>
            <a:r>
              <a:rPr lang="ko-KR" altLang="en-US" b="1" dirty="0"/>
              <a:t>층 도면 좌표 기준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787CFEC-71CE-AECA-B716-CCC0DC2FE4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73991"/>
            <a:ext cx="12192000" cy="37100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CDE7965-72AA-4196-A544-6C56485B39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906" y="2266948"/>
            <a:ext cx="3173812" cy="25374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7476D7-23EF-60DC-4D21-73BFD2F19FE4}"/>
              </a:ext>
            </a:extLst>
          </p:cNvPr>
          <p:cNvSpPr txBox="1"/>
          <p:nvPr/>
        </p:nvSpPr>
        <p:spPr>
          <a:xfrm>
            <a:off x="5694680" y="2178492"/>
            <a:ext cx="111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⬇️</a:t>
            </a:r>
            <a:r>
              <a:rPr lang="en-US" altLang="ko-KR" sz="1050" dirty="0"/>
              <a:t>(2305,0)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DECDF-BAA6-5A03-74AC-FDAC74152760}"/>
              </a:ext>
            </a:extLst>
          </p:cNvPr>
          <p:cNvSpPr txBox="1"/>
          <p:nvPr/>
        </p:nvSpPr>
        <p:spPr>
          <a:xfrm>
            <a:off x="8310282" y="4804410"/>
            <a:ext cx="10711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⬆️</a:t>
            </a:r>
            <a:r>
              <a:rPr lang="en-US" altLang="ko-KR" sz="1050" dirty="0"/>
              <a:t>(3515,1084)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4DA30-DF2F-440D-C43B-C65D8BE18965}"/>
              </a:ext>
            </a:extLst>
          </p:cNvPr>
          <p:cNvSpPr txBox="1"/>
          <p:nvPr/>
        </p:nvSpPr>
        <p:spPr>
          <a:xfrm>
            <a:off x="7604760" y="2178492"/>
            <a:ext cx="111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⬇️</a:t>
            </a:r>
            <a:r>
              <a:rPr lang="en-US" altLang="ko-KR" sz="1050" dirty="0"/>
              <a:t>(3189, 0.)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EF6287-CC7C-8B15-1B13-C955F4416F55}"/>
              </a:ext>
            </a:extLst>
          </p:cNvPr>
          <p:cNvSpPr txBox="1"/>
          <p:nvPr/>
        </p:nvSpPr>
        <p:spPr>
          <a:xfrm>
            <a:off x="5181558" y="4804410"/>
            <a:ext cx="10711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⬆️</a:t>
            </a:r>
            <a:r>
              <a:rPr lang="en-US" altLang="ko-KR" sz="1050" dirty="0"/>
              <a:t>(2059,1084)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3A960-0640-D5F7-3CA9-A52716554334}"/>
              </a:ext>
            </a:extLst>
          </p:cNvPr>
          <p:cNvSpPr txBox="1"/>
          <p:nvPr/>
        </p:nvSpPr>
        <p:spPr>
          <a:xfrm>
            <a:off x="5130800" y="2036355"/>
            <a:ext cx="111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⬇️</a:t>
            </a:r>
            <a:r>
              <a:rPr lang="en-US" altLang="ko-KR" sz="1050" dirty="0"/>
              <a:t>(2059,-77)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48F67C-5317-8C08-10A1-1A2B16BF09EA}"/>
              </a:ext>
            </a:extLst>
          </p:cNvPr>
          <p:cNvSpPr txBox="1"/>
          <p:nvPr/>
        </p:nvSpPr>
        <p:spPr>
          <a:xfrm>
            <a:off x="8340803" y="2018384"/>
            <a:ext cx="111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⬇️</a:t>
            </a:r>
            <a:r>
              <a:rPr lang="en-US" altLang="ko-KR" sz="1050" dirty="0"/>
              <a:t>(3515,-77)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34643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EFA73-F143-A20D-3D90-2C09DC2BC392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C09328C5-D1B4-B952-88C6-B9F9C11E2A6E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b="1" dirty="0">
                <a:solidFill>
                  <a:schemeClr val="tx1"/>
                </a:solidFill>
              </a:rPr>
              <a:t>참고 좌표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5A823-1252-A1F6-43FC-75C27D69EA16}"/>
              </a:ext>
            </a:extLst>
          </p:cNvPr>
          <p:cNvSpPr txBox="1"/>
          <p:nvPr/>
        </p:nvSpPr>
        <p:spPr>
          <a:xfrm>
            <a:off x="582706" y="102938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기차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탑승구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 path(1, [{ x: 2350, y: 491, floor: 2 }])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지하철 상행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 path(1, [{ x: 2560, y: 666, floor: 2 }])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지하철 하행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 path(1, [{ x: 2540, y: 200, floor: 2 }])</a:t>
            </a: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effectLst/>
                <a:latin typeface="Consolas" panose="020B0609020204030204" pitchFamily="49" charset="0"/>
              </a:rPr>
              <a:t>매표소</a:t>
            </a: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 path(1, [{ x: 2535, y: 420, floor: 2 }])</a:t>
            </a: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effectLst/>
                <a:latin typeface="Consolas" panose="020B0609020204030204" pitchFamily="49" charset="0"/>
              </a:rPr>
              <a:t>화장실</a:t>
            </a: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 path(1, [{ x: 3066, y: 433, floor: 2 }])</a:t>
            </a: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effectLst/>
                <a:latin typeface="Consolas" panose="020B0609020204030204" pitchFamily="49" charset="0"/>
              </a:rPr>
              <a:t>휠체어</a:t>
            </a:r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 path(1, [{ x: 2600, y: 780, floor: 2 }])</a:t>
            </a:r>
          </a:p>
        </p:txBody>
      </p:sp>
    </p:spTree>
    <p:extLst>
      <p:ext uri="{BB962C8B-B14F-4D97-AF65-F5344CB8AC3E}">
        <p14:creationId xmlns:p14="http://schemas.microsoft.com/office/powerpoint/2010/main" val="748558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38F3A760-9B35-7A9E-11EC-0EAA5F1A8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988461"/>
              </p:ext>
            </p:extLst>
          </p:nvPr>
        </p:nvGraphicFramePr>
        <p:xfrm>
          <a:off x="91440" y="850455"/>
          <a:ext cx="81280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694680" imgH="28856880" progId="Paint.Picture">
                  <p:embed/>
                </p:oleObj>
              </mc:Choice>
              <mc:Fallback>
                <p:oleObj name="Bitmap Image" r:id="rId2" imgW="102694680" imgH="28856880" progId="Paint.Pictur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3791BD3B-260B-10C2-BBAE-19C94AA5A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" y="850455"/>
                        <a:ext cx="8128000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7EF982-8E89-29B6-1C12-36106644BFB3}"/>
              </a:ext>
            </a:extLst>
          </p:cNvPr>
          <p:cNvCxnSpPr>
            <a:cxnSpLocks/>
          </p:cNvCxnSpPr>
          <p:nvPr/>
        </p:nvCxnSpPr>
        <p:spPr>
          <a:xfrm flipH="1">
            <a:off x="5378983" y="2234050"/>
            <a:ext cx="68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3AB572-F6E5-0564-1AE6-BFF4715ECFD2}"/>
              </a:ext>
            </a:extLst>
          </p:cNvPr>
          <p:cNvCxnSpPr>
            <a:cxnSpLocks/>
          </p:cNvCxnSpPr>
          <p:nvPr/>
        </p:nvCxnSpPr>
        <p:spPr>
          <a:xfrm flipH="1">
            <a:off x="5132832" y="1635044"/>
            <a:ext cx="2922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07C1EE8-14B2-D25F-AE87-660834A69095}"/>
              </a:ext>
            </a:extLst>
          </p:cNvPr>
          <p:cNvSpPr/>
          <p:nvPr/>
        </p:nvSpPr>
        <p:spPr>
          <a:xfrm>
            <a:off x="6108954" y="1891150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494FE19-4DF7-C5AD-BD10-A7801002FF99}"/>
              </a:ext>
            </a:extLst>
          </p:cNvPr>
          <p:cNvSpPr/>
          <p:nvPr/>
        </p:nvSpPr>
        <p:spPr>
          <a:xfrm>
            <a:off x="5406402" y="1267655"/>
            <a:ext cx="314706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EFA73-F143-A20D-3D90-2C09DC2BC392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C09328C5-D1B4-B952-88C6-B9F9C11E2A6E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b="1" dirty="0">
                <a:solidFill>
                  <a:schemeClr val="tx1"/>
                </a:solidFill>
              </a:rPr>
              <a:t>시나리오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B8A5CD-ED5B-3CC6-C0F6-E4A70BECEA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238" y="3172712"/>
            <a:ext cx="4210762" cy="33665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31F221-1572-003A-1E80-48D9831DFCF9}"/>
              </a:ext>
            </a:extLst>
          </p:cNvPr>
          <p:cNvSpPr txBox="1"/>
          <p:nvPr/>
        </p:nvSpPr>
        <p:spPr>
          <a:xfrm>
            <a:off x="3151505" y="13872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지하철 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F3C1CC-F41D-87BA-E512-0ED912AA1DE6}"/>
              </a:ext>
            </a:extLst>
          </p:cNvPr>
          <p:cNvSpPr txBox="1"/>
          <p:nvPr/>
        </p:nvSpPr>
        <p:spPr>
          <a:xfrm>
            <a:off x="1351146" y="16756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기차 상행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49CD3D-8053-1CCB-E7D0-A06F765B2622}"/>
              </a:ext>
            </a:extLst>
          </p:cNvPr>
          <p:cNvCxnSpPr>
            <a:cxnSpLocks/>
          </p:cNvCxnSpPr>
          <p:nvPr/>
        </p:nvCxnSpPr>
        <p:spPr>
          <a:xfrm flipV="1">
            <a:off x="4446657" y="4100709"/>
            <a:ext cx="0" cy="7267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D51A92C-19C3-FE3A-D542-A0DAEEDC7B44}"/>
              </a:ext>
            </a:extLst>
          </p:cNvPr>
          <p:cNvSpPr/>
          <p:nvPr/>
        </p:nvSpPr>
        <p:spPr>
          <a:xfrm>
            <a:off x="4473035" y="4464107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7291BD-D7B1-E46C-4982-4F91C429954B}"/>
              </a:ext>
            </a:extLst>
          </p:cNvPr>
          <p:cNvSpPr txBox="1"/>
          <p:nvPr/>
        </p:nvSpPr>
        <p:spPr>
          <a:xfrm>
            <a:off x="6451854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BC90D-1987-326E-4544-FD028C1D18C3}"/>
              </a:ext>
            </a:extLst>
          </p:cNvPr>
          <p:cNvSpPr txBox="1"/>
          <p:nvPr/>
        </p:nvSpPr>
        <p:spPr>
          <a:xfrm>
            <a:off x="6280404" y="3301528"/>
            <a:ext cx="7432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700" dirty="0"/>
              <a:t>scenario01 =[</a:t>
            </a:r>
          </a:p>
          <a:p>
            <a:r>
              <a:rPr lang="it-IT" altLang="ko-KR" sz="700" dirty="0"/>
              <a:t>    3418, 600, 3413, 597, 3407, 594, 3401, 591, 3395, 588, 3389, 585, 3384, 584, 3378, 584, 3372, 584, 3366, 584, 3360, 584, 3354, 584, 3348, 584, 3342, 584, 3336, 584, 3330, 584, 3324, 584, 3318, 584, 3312, 584, 3306, 584, 3300, 584, 3294, 584, 3288, 584, 3282, 584, 3276, 584, 3270, 584, 3264, 584, 3258, 584, 3252, 584, 3246, 584, 3240, 584, 3234, 584, 3228, 584, 3222, 584, 3216, 584, 3210, 584, 3204, 584, 3198, 584, 3192, 584, 3186, 584, 3180, 584, 3174, 584, 3168, 584, 3162, 584, 3156, 584, 3150, 584, 3144, 584, 3138, 584, 3132, 584, 3126, 584, 3120, 584, 3114, 584, 3108, 584, 3102, 584, 3096, 584, 3090, 584, 3084, 584, 3078, 584, 3072, 584, 3066, 584, 3060, 584, 3054, 584, 3048, 584, 3042, 584, 3036, 584, 3030, 584, 3024, 584, 3018, 584, 3012, 584, 3006, 584, 3000, 584, 2994, 584, 2988, 584, 2982, 584, 2976, 584, 2970, 584, 2964, 584, 2958, 584, 2952, 584, 2946, 584, 2940, 584, 2934, 584, 2928, 584, 2927, 579, 2925, 573, 2923, 567, 2921, 561, 2921, 560]</a:t>
            </a:r>
          </a:p>
          <a:p>
            <a:endParaRPr lang="it-IT" altLang="ko-KR" sz="700" dirty="0"/>
          </a:p>
          <a:p>
            <a:endParaRPr lang="it-IT" altLang="ko-KR" sz="700" dirty="0"/>
          </a:p>
          <a:p>
            <a:r>
              <a:rPr lang="it-IT" altLang="ko-KR" sz="700" dirty="0"/>
              <a:t>scenario02 =[2921, 560, 2922, 555, 2923, 549, 2925, 543, 2926, 537, 2927, 531, 2929, 525, 2930, 519, 2931, 513, 2932, 507, 2934, 501, 2938, 496, 2944, 490, 2950, 484, 2950, 479, 2950, 473, 2951, 467, 2951, 461, 2951, 455, 2951, 449, 2952, 443, 2952, 437, 2952, 431, 2952, 425, 2953, 419, 2953, 413, 2953, 407, 2953, 401, 2954, 395, 2954, 389, 2954, 383, 2954, 377, 2954, 371, 2955, 365, 2955, 359, 2955, 353, 2955, 347, 2956, 341, 2956, 335, 2956, 329, 2956, 323, 2957, 317, 2957, 311, 2957, 305, 2957, 299, 2958, 293, 2958, 287, 2958, 281, 2958, 275, 2958, 269, 2959, 263, 2959, 257, 2959, 251, 2959, 245, 2960, 239, 2960, 233, 2962, 230, 2968, 230, 2974, 230, 2980, 230, 2986, 230, 2992, 230, 2998, 230, 3000, 230]</a:t>
            </a:r>
          </a:p>
          <a:p>
            <a:endParaRPr lang="it-IT" altLang="ko-KR" sz="700" dirty="0"/>
          </a:p>
          <a:p>
            <a:r>
              <a:rPr lang="en-US" altLang="ko-KR" sz="700" dirty="0"/>
              <a:t>scenario03 =[3000, 230, 2995, 230, 2989, 230, 2983, 230, 2977, 230, 2971, 230, 2965, 230, 2959, 230, 2953, 230, 2947, 230, 2941, 230, 2935, 230, 2929, 230, 2923, 230, 2917, 230, 2911, 230, 2905, 230, 2899, 230, 2893, 230, 2887, 230, 2881, 230, 2880, 234, 2880, 240, 2880, 246]</a:t>
            </a:r>
          </a:p>
          <a:p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09802-2870-9A37-54DE-B44E9800CACB}"/>
              </a:ext>
            </a:extLst>
          </p:cNvPr>
          <p:cNvSpPr txBox="1"/>
          <p:nvPr/>
        </p:nvSpPr>
        <p:spPr>
          <a:xfrm>
            <a:off x="7972022" y="1306280"/>
            <a:ext cx="480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최초 위치</a:t>
            </a:r>
            <a:r>
              <a:rPr lang="en-US" altLang="ko-KR" dirty="0"/>
              <a:t>:</a:t>
            </a:r>
            <a:r>
              <a:rPr lang="en-US" altLang="ko-KR" dirty="0" err="1"/>
              <a:t>show_my_position</a:t>
            </a:r>
            <a:r>
              <a:rPr lang="en-US" altLang="ko-KR" dirty="0"/>
              <a:t>(3418,600,1)</a:t>
            </a:r>
          </a:p>
          <a:p>
            <a:r>
              <a:rPr lang="ko-KR" altLang="en-US" dirty="0"/>
              <a:t>목적지 </a:t>
            </a:r>
            <a:r>
              <a:rPr lang="en-US" altLang="ko-KR" dirty="0"/>
              <a:t>: path(1,[{x:2880, y:884-246,floor:1}],'</a:t>
            </a:r>
            <a:r>
              <a:rPr lang="ko-KR" altLang="en-US" dirty="0" err="1"/>
              <a:t>평촌역</a:t>
            </a:r>
            <a:r>
              <a:rPr lang="en-US" altLang="ko-KR" dirty="0"/>
              <a:t>','4</a:t>
            </a:r>
            <a:r>
              <a:rPr lang="ko-KR" altLang="en-US" dirty="0"/>
              <a:t>번 승강장</a:t>
            </a:r>
            <a:r>
              <a:rPr lang="en-US" altLang="ko-KR" dirty="0"/>
              <a:t>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99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38F3A760-9B35-7A9E-11EC-0EAA5F1A8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" y="850455"/>
          <a:ext cx="81280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694680" imgH="28856880" progId="Paint.Picture">
                  <p:embed/>
                </p:oleObj>
              </mc:Choice>
              <mc:Fallback>
                <p:oleObj name="Bitmap Image" r:id="rId2" imgW="102694680" imgH="28856880" progId="Paint.Picture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38F3A760-9B35-7A9E-11EC-0EAA5F1A8E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" y="850455"/>
                        <a:ext cx="8128000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7EF982-8E89-29B6-1C12-36106644BFB3}"/>
              </a:ext>
            </a:extLst>
          </p:cNvPr>
          <p:cNvCxnSpPr>
            <a:cxnSpLocks/>
          </p:cNvCxnSpPr>
          <p:nvPr/>
        </p:nvCxnSpPr>
        <p:spPr>
          <a:xfrm flipH="1">
            <a:off x="5378983" y="2234050"/>
            <a:ext cx="68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3AB572-F6E5-0564-1AE6-BFF4715ECFD2}"/>
              </a:ext>
            </a:extLst>
          </p:cNvPr>
          <p:cNvCxnSpPr>
            <a:cxnSpLocks/>
          </p:cNvCxnSpPr>
          <p:nvPr/>
        </p:nvCxnSpPr>
        <p:spPr>
          <a:xfrm flipH="1">
            <a:off x="5132832" y="1635044"/>
            <a:ext cx="2922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07C1EE8-14B2-D25F-AE87-660834A69095}"/>
              </a:ext>
            </a:extLst>
          </p:cNvPr>
          <p:cNvSpPr/>
          <p:nvPr/>
        </p:nvSpPr>
        <p:spPr>
          <a:xfrm>
            <a:off x="6108954" y="1891150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494FE19-4DF7-C5AD-BD10-A7801002FF99}"/>
              </a:ext>
            </a:extLst>
          </p:cNvPr>
          <p:cNvSpPr/>
          <p:nvPr/>
        </p:nvSpPr>
        <p:spPr>
          <a:xfrm>
            <a:off x="5406402" y="1267655"/>
            <a:ext cx="314706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EFA73-F143-A20D-3D90-2C09DC2BC392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C09328C5-D1B4-B952-88C6-B9F9C11E2A6E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b="1" dirty="0">
                <a:solidFill>
                  <a:schemeClr val="tx1"/>
                </a:solidFill>
              </a:rPr>
              <a:t>시나리오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B8A5CD-ED5B-3CC6-C0F6-E4A70BECEA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238" y="3172712"/>
            <a:ext cx="4210762" cy="33665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31F221-1572-003A-1E80-48D9831DFCF9}"/>
              </a:ext>
            </a:extLst>
          </p:cNvPr>
          <p:cNvSpPr txBox="1"/>
          <p:nvPr/>
        </p:nvSpPr>
        <p:spPr>
          <a:xfrm>
            <a:off x="3151505" y="13872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지하철 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F3C1CC-F41D-87BA-E512-0ED912AA1DE6}"/>
              </a:ext>
            </a:extLst>
          </p:cNvPr>
          <p:cNvSpPr txBox="1"/>
          <p:nvPr/>
        </p:nvSpPr>
        <p:spPr>
          <a:xfrm>
            <a:off x="1351146" y="16756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기차 상행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49CD3D-8053-1CCB-E7D0-A06F765B2622}"/>
              </a:ext>
            </a:extLst>
          </p:cNvPr>
          <p:cNvCxnSpPr>
            <a:cxnSpLocks/>
          </p:cNvCxnSpPr>
          <p:nvPr/>
        </p:nvCxnSpPr>
        <p:spPr>
          <a:xfrm flipV="1">
            <a:off x="4446657" y="4100709"/>
            <a:ext cx="0" cy="86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D51A92C-19C3-FE3A-D542-A0DAEEDC7B44}"/>
              </a:ext>
            </a:extLst>
          </p:cNvPr>
          <p:cNvSpPr/>
          <p:nvPr/>
        </p:nvSpPr>
        <p:spPr>
          <a:xfrm>
            <a:off x="4446656" y="4855964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57C0B90-6EA7-5FD1-8F0E-7ABCBA6342E6}"/>
              </a:ext>
            </a:extLst>
          </p:cNvPr>
          <p:cNvCxnSpPr>
            <a:cxnSpLocks/>
          </p:cNvCxnSpPr>
          <p:nvPr/>
        </p:nvCxnSpPr>
        <p:spPr>
          <a:xfrm flipH="1">
            <a:off x="8427748" y="1125406"/>
            <a:ext cx="632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CBEDF1-C2DC-AB5F-B9E0-7F41AED479C1}"/>
              </a:ext>
            </a:extLst>
          </p:cNvPr>
          <p:cNvSpPr/>
          <p:nvPr/>
        </p:nvSpPr>
        <p:spPr>
          <a:xfrm>
            <a:off x="9332884" y="911810"/>
            <a:ext cx="130914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기존 경로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C974C0-F20B-90F1-A7DA-569167F902FE}"/>
              </a:ext>
            </a:extLst>
          </p:cNvPr>
          <p:cNvCxnSpPr>
            <a:cxnSpLocks/>
          </p:cNvCxnSpPr>
          <p:nvPr/>
        </p:nvCxnSpPr>
        <p:spPr>
          <a:xfrm flipH="1">
            <a:off x="4187951" y="4998956"/>
            <a:ext cx="258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5FAD2-71F8-A3E7-EBE6-90920BF60B67}"/>
              </a:ext>
            </a:extLst>
          </p:cNvPr>
          <p:cNvSpPr/>
          <p:nvPr/>
        </p:nvSpPr>
        <p:spPr>
          <a:xfrm>
            <a:off x="9332884" y="1545794"/>
            <a:ext cx="1309146" cy="4754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 경로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5ACCAB-EA15-92D3-4F9A-BC2BE1C1E278}"/>
              </a:ext>
            </a:extLst>
          </p:cNvPr>
          <p:cNvSpPr/>
          <p:nvPr/>
        </p:nvSpPr>
        <p:spPr>
          <a:xfrm>
            <a:off x="8705046" y="2391536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64CF75-4330-0FA0-A9A9-FE244FF977DA}"/>
              </a:ext>
            </a:extLst>
          </p:cNvPr>
          <p:cNvSpPr/>
          <p:nvPr/>
        </p:nvSpPr>
        <p:spPr>
          <a:xfrm>
            <a:off x="9198772" y="2263594"/>
            <a:ext cx="2103120" cy="4754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</a:t>
            </a:r>
            <a:r>
              <a:rPr lang="ko-KR" altLang="en-US" dirty="0" err="1"/>
              <a:t>재탐색</a:t>
            </a:r>
            <a:r>
              <a:rPr lang="ko-KR" altLang="en-US" dirty="0"/>
              <a:t> 시점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923FA4E-29D9-1485-1180-A11A2B79537E}"/>
              </a:ext>
            </a:extLst>
          </p:cNvPr>
          <p:cNvCxnSpPr>
            <a:cxnSpLocks/>
          </p:cNvCxnSpPr>
          <p:nvPr/>
        </p:nvCxnSpPr>
        <p:spPr>
          <a:xfrm flipV="1">
            <a:off x="4187952" y="4773168"/>
            <a:ext cx="258705" cy="19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959A8AE-F96E-4BA9-27E6-2F31A2070F67}"/>
              </a:ext>
            </a:extLst>
          </p:cNvPr>
          <p:cNvCxnSpPr>
            <a:cxnSpLocks/>
          </p:cNvCxnSpPr>
          <p:nvPr/>
        </p:nvCxnSpPr>
        <p:spPr>
          <a:xfrm flipH="1">
            <a:off x="8427748" y="1777678"/>
            <a:ext cx="632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87FF076-A35F-98A9-39E9-B678B088DB24}"/>
              </a:ext>
            </a:extLst>
          </p:cNvPr>
          <p:cNvSpPr/>
          <p:nvPr/>
        </p:nvSpPr>
        <p:spPr>
          <a:xfrm>
            <a:off x="3812540" y="4726357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75D8C6-6053-F860-012D-136D2C6BCB4B}"/>
              </a:ext>
            </a:extLst>
          </p:cNvPr>
          <p:cNvSpPr txBox="1"/>
          <p:nvPr/>
        </p:nvSpPr>
        <p:spPr>
          <a:xfrm>
            <a:off x="6280404" y="3301528"/>
            <a:ext cx="743243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700" dirty="0"/>
              <a:t>set_points1_1 =[</a:t>
            </a:r>
          </a:p>
          <a:p>
            <a:r>
              <a:rPr lang="it-IT" altLang="ko-KR" sz="700" dirty="0"/>
              <a:t>    3418, 600, 3413, 597, 3407, 594, 3401, 591, 3395, 588, 3389, 585, 3384, 584, 3378, 584, 3372, 584, 3366, 584, 3360, 584, 3354, 584, 3348, 584, 3342, 584, 3336, 584, 3330, 584, 3324, 584, 3318, 584, 3312, 584, 3306, 584, 3300, 584, 3294, 584, 3288, 584, 3282, 584, 3276, 584, 3270, 584, 3264, 584, 3258, 584, 3252, 584, 3246, 584, 3240, 584, 3234, 584, 3228, 584, 3222, 584, 3216, 584, 3210, 584, 3204, 584, 3198, 584, 3192, 584, 3186, 584, 3180, 584, 3174, 584, 3168, 584, 3162, 584, 3156, 584, 3150, 584, 3144, 584, 3138, 584, 3132, 584, 3126, 584, 3120, 584, 3114, 584, 3108, 584, 3102, 584, 3096, 584, 3090, 584, 3084, 584, 3078, 584, 3072, 584, 3066, 584, 3060, 584, 3054, 584, 3048, 584, 3042, 584, 3036, 584, 3030, 584, 3024, 584, 3018, 584, 3012, 584, 3006, 584, 3000, 584, 2994, 584, 2988, 584, 2982, 584, 2976, 584, 2970, 584, 2964, 584, 2958, 584, 2952, 584, 2946, 584, 2940, 584, 2934, 584, 2928, 584, 2927, 579, 2925, 573, 2923, 567, 2921, 561, 2921, 560]</a:t>
            </a:r>
          </a:p>
          <a:p>
            <a:endParaRPr lang="it-IT" altLang="ko-KR" sz="700" dirty="0"/>
          </a:p>
          <a:p>
            <a:r>
              <a:rPr lang="it-IT" altLang="ko-KR" sz="700" dirty="0"/>
              <a:t>set_points1_2 =[2921, 560, 2916, 560, 2910, 560, 2904, 560, 2898, 560, 2892, 560, 2886, 560, 2880, 560, 2874, 560, 2868, 560, 2862, 560, 2856, 560, 2850, 560, 2844, 560, 2838, 560, 2832, 560, 2826, 560, 2821, 560]</a:t>
            </a:r>
          </a:p>
          <a:p>
            <a:endParaRPr lang="it-IT" altLang="ko-KR" sz="700" dirty="0"/>
          </a:p>
          <a:p>
            <a:r>
              <a:rPr lang="it-IT" altLang="ko-KR" sz="700" dirty="0"/>
              <a:t>set_points1_2_1=[2821, 560, 2826, 557, 2832, 554, 2838, 550, 2844, 546, 2850, 543, 2856, 539, 2862, 536, 2868, 532, 2874, 529, 2880, 525, 2886, 522, 2892, 518, 2898, 515, 2904, 511, 2910, 508, 2916, 504, 2922, 500, 2928, 497, 2934, 493, 2940, 490, 2946, 486, 2950, 484, 2950, 478, 2950, 472, 2951, 466, 2951, 460, 2951, 454, 2951, 448, 2952, 442, 2952, 436, 2952, 430, 2952, 424, 2953, 418, 2953, 412, 2953, 406, 2953, 400, 2954, 394, 2954, 388, 2954, 382, 2954, 376, 2954, 370, 2955, 364, 2955, 358, 2955, 352, 2955, 346, 2956, 340, 2956, 334, 2956, 328, 2956, 322, 2957, 316, 2957, 310, 2957, 304, 2957, 298, 2958, 292, 2958, 286, 2958, 280, 2958, 274, 2959, 268, 2959, 262, 2959, 256, 2959, 250, 2959, 244, 2960, 238, 2960, 232, 2963, 230, 2969, 230, 2975, 230, 2981, 230, 2987, 230, 2993, 230, 2999, 230, 3000, 230]</a:t>
            </a:r>
          </a:p>
          <a:p>
            <a:endParaRPr lang="it-IT" altLang="ko-KR" sz="700" dirty="0"/>
          </a:p>
          <a:p>
            <a:r>
              <a:rPr lang="it-IT" altLang="ko-KR" sz="700" dirty="0"/>
              <a:t>set_points1_3 =[3000, 230, 2995, 230, 2989, 230, 2983, 230, 2977, 230, 2971, 230, 2965, 230, 2959, 230, 2953, 230, 2947, 230, 2941, 230, 2935, 230, 2929, 230, 2923, 230, 2917, 230, 2911, 230, 2905, 230, 2899, 230, 2893, 230, 2887, 230, 2881, 230, 2880, 234, 2880, 240, 2880, 246]</a:t>
            </a:r>
            <a:endParaRPr lang="ko-KR" alt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82EB1-83AF-11FB-54D2-934CF6735F18}"/>
              </a:ext>
            </a:extLst>
          </p:cNvPr>
          <p:cNvSpPr txBox="1"/>
          <p:nvPr/>
        </p:nvSpPr>
        <p:spPr>
          <a:xfrm>
            <a:off x="6343440" y="5440575"/>
            <a:ext cx="4800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최초 위치</a:t>
            </a:r>
            <a:r>
              <a:rPr lang="en-US" altLang="ko-KR" dirty="0"/>
              <a:t>:</a:t>
            </a:r>
            <a:r>
              <a:rPr lang="en-US" altLang="ko-KR" dirty="0" err="1"/>
              <a:t>show_my_position</a:t>
            </a:r>
            <a:r>
              <a:rPr lang="en-US" altLang="ko-KR" dirty="0"/>
              <a:t>(3418,600,1)</a:t>
            </a:r>
          </a:p>
          <a:p>
            <a:r>
              <a:rPr lang="ko-KR" altLang="en-US" dirty="0"/>
              <a:t>목적지 </a:t>
            </a:r>
            <a:r>
              <a:rPr lang="en-US" altLang="ko-KR" dirty="0"/>
              <a:t>: path(1,[{x:2880, y:884-246,floor:1}],'</a:t>
            </a:r>
            <a:r>
              <a:rPr lang="ko-KR" altLang="en-US" dirty="0" err="1"/>
              <a:t>평촌역</a:t>
            </a:r>
            <a:r>
              <a:rPr lang="en-US" altLang="ko-KR" dirty="0"/>
              <a:t>','4</a:t>
            </a:r>
            <a:r>
              <a:rPr lang="ko-KR" altLang="en-US" dirty="0"/>
              <a:t>번 승강장</a:t>
            </a:r>
            <a:r>
              <a:rPr lang="en-US" altLang="ko-KR" dirty="0"/>
              <a:t>’)</a:t>
            </a:r>
          </a:p>
          <a:p>
            <a:r>
              <a:rPr lang="ko-KR" altLang="en-US" dirty="0" err="1"/>
              <a:t>재탐색</a:t>
            </a:r>
            <a:r>
              <a:rPr lang="ko-KR" altLang="en-US" dirty="0"/>
              <a:t> 목적지 </a:t>
            </a:r>
            <a:r>
              <a:rPr lang="en-US" altLang="ko-KR" dirty="0"/>
              <a:t>: path(1,[{x:2880, y:884-246,floor:1}],'</a:t>
            </a:r>
            <a:r>
              <a:rPr lang="ko-KR" altLang="en-US" dirty="0" err="1"/>
              <a:t>평촌역</a:t>
            </a:r>
            <a:r>
              <a:rPr lang="en-US" altLang="ko-KR" dirty="0"/>
              <a:t>','2</a:t>
            </a:r>
            <a:r>
              <a:rPr lang="ko-KR" altLang="en-US" dirty="0"/>
              <a:t>층 대합실</a:t>
            </a:r>
            <a:r>
              <a:rPr lang="en-US" altLang="ko-KR" dirty="0"/>
              <a:t>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09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EFA73-F143-A20D-3D90-2C09DC2BC392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C09328C5-D1B4-B952-88C6-B9F9C11E2A6E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b="1" dirty="0">
                <a:solidFill>
                  <a:schemeClr val="tx1"/>
                </a:solidFill>
              </a:rPr>
              <a:t>시나리오 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3791BD3B-260B-10C2-BBAE-19C94AA5A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76929"/>
              </p:ext>
            </p:extLst>
          </p:nvPr>
        </p:nvGraphicFramePr>
        <p:xfrm>
          <a:off x="-316992" y="1042416"/>
          <a:ext cx="81280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694680" imgH="28856880" progId="Paint.Picture">
                  <p:embed/>
                </p:oleObj>
              </mc:Choice>
              <mc:Fallback>
                <p:oleObj name="Bitmap Image" r:id="rId2" imgW="102694680" imgH="28856880" progId="Paint.Pictur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3791BD3B-260B-10C2-BBAE-19C94AA5A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16992" y="1042416"/>
                        <a:ext cx="8128000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4B8A5CD-ED5B-3CC6-C0F6-E4A70BECEA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238" y="3172712"/>
            <a:ext cx="4210762" cy="33665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6EF7A3-16A0-EC53-636A-44D59A59A8B7}"/>
              </a:ext>
            </a:extLst>
          </p:cNvPr>
          <p:cNvCxnSpPr>
            <a:cxnSpLocks/>
          </p:cNvCxnSpPr>
          <p:nvPr/>
        </p:nvCxnSpPr>
        <p:spPr>
          <a:xfrm>
            <a:off x="4076939" y="3405368"/>
            <a:ext cx="6753" cy="275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31F221-1572-003A-1E80-48D9831DFCF9}"/>
              </a:ext>
            </a:extLst>
          </p:cNvPr>
          <p:cNvSpPr txBox="1"/>
          <p:nvPr/>
        </p:nvSpPr>
        <p:spPr>
          <a:xfrm>
            <a:off x="3151505" y="13872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지하철 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F3C1CC-F41D-87BA-E512-0ED912AA1DE6}"/>
              </a:ext>
            </a:extLst>
          </p:cNvPr>
          <p:cNvSpPr txBox="1"/>
          <p:nvPr/>
        </p:nvSpPr>
        <p:spPr>
          <a:xfrm>
            <a:off x="1351146" y="16756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기차 상행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0B1095-0836-B8A1-52A0-CF7A93C7D2D7}"/>
              </a:ext>
            </a:extLst>
          </p:cNvPr>
          <p:cNvSpPr/>
          <p:nvPr/>
        </p:nvSpPr>
        <p:spPr>
          <a:xfrm>
            <a:off x="3734039" y="2990907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AA6764-3E22-1E50-F38B-3094045972A6}"/>
              </a:ext>
            </a:extLst>
          </p:cNvPr>
          <p:cNvCxnSpPr>
            <a:cxnSpLocks/>
          </p:cNvCxnSpPr>
          <p:nvPr/>
        </p:nvCxnSpPr>
        <p:spPr>
          <a:xfrm flipH="1">
            <a:off x="3760514" y="3665305"/>
            <a:ext cx="323178" cy="230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DFE5AF84-F26A-85BA-4569-EA7789A80184}"/>
              </a:ext>
            </a:extLst>
          </p:cNvPr>
          <p:cNvSpPr/>
          <p:nvPr/>
        </p:nvSpPr>
        <p:spPr>
          <a:xfrm>
            <a:off x="3151505" y="3923587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0DB761-1158-3C30-07D8-0E7F4300D921}"/>
              </a:ext>
            </a:extLst>
          </p:cNvPr>
          <p:cNvSpPr/>
          <p:nvPr/>
        </p:nvSpPr>
        <p:spPr>
          <a:xfrm>
            <a:off x="6231177" y="3506525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4F4E0D-8879-D4BA-9DFE-B68D0FDC6AC3}"/>
              </a:ext>
            </a:extLst>
          </p:cNvPr>
          <p:cNvSpPr/>
          <p:nvPr/>
        </p:nvSpPr>
        <p:spPr>
          <a:xfrm>
            <a:off x="6692502" y="3443415"/>
            <a:ext cx="2103120" cy="4754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약속장소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AD5BE0-B66A-FCF7-73DE-54F53833AF78}"/>
              </a:ext>
            </a:extLst>
          </p:cNvPr>
          <p:cNvCxnSpPr>
            <a:cxnSpLocks/>
          </p:cNvCxnSpPr>
          <p:nvPr/>
        </p:nvCxnSpPr>
        <p:spPr>
          <a:xfrm flipH="1">
            <a:off x="3422191" y="3873416"/>
            <a:ext cx="335350" cy="1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26D10C-5B35-3C99-3ED5-5696D019E1E7}"/>
              </a:ext>
            </a:extLst>
          </p:cNvPr>
          <p:cNvSpPr txBox="1"/>
          <p:nvPr/>
        </p:nvSpPr>
        <p:spPr>
          <a:xfrm>
            <a:off x="6231177" y="4037077"/>
            <a:ext cx="743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700" dirty="0"/>
              <a:t>export const set_points2_1 = [2822, 5, 2822, 11, 2822, 17, 2822, 23, 2822, 29, 2822, 35, 2822, 41, 2822, 47, 2822, 53, 2822, 59, 2822, 65, 2822, 71, 2822, 77, 2822, 83, 2822, 89, 2822, 95, 2822, 100, 2816, 105, 2810, 111, 2804, 116, 2798, 122, 2792, 127, 2786, 132, 2780, 138, 2774, 143, 2768, 149, 2762, 154, 2756, 160, 2750, 165, 2744, 170, 2739, 174, 2733, 174, 2727, 174, 2721, 174, 2715, 174, 2709, 174, 2703, 174, 2697, 174, 2691, 174, 2685, 174, 2679, 174, 2673, 174, 2667, 174, 2661, 174, 2655, 174, 2649, 174, 2643, 174, 2637, 174, 2631, 174, 2625, 174, 2619, 174, 2613, 174, 2608, 174, 2605, 168, 2602, 162, 2599, 156, 2596, 150, 2592, 144, 2589, 138, 2586, 132, 2583, 126, 2580, 120]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60E5-BAAB-93FE-C865-5BAFFB15699A}"/>
              </a:ext>
            </a:extLst>
          </p:cNvPr>
          <p:cNvSpPr txBox="1"/>
          <p:nvPr/>
        </p:nvSpPr>
        <p:spPr>
          <a:xfrm>
            <a:off x="6402627" y="5024378"/>
            <a:ext cx="4800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최초 위치</a:t>
            </a:r>
            <a:r>
              <a:rPr lang="en-US" altLang="ko-KR" dirty="0"/>
              <a:t>:</a:t>
            </a:r>
            <a:r>
              <a:rPr lang="en-US" altLang="ko-KR" dirty="0" err="1"/>
              <a:t>show_my_position</a:t>
            </a:r>
            <a:r>
              <a:rPr lang="en-US" altLang="ko-KR" dirty="0"/>
              <a:t>(2820,10,2)</a:t>
            </a:r>
          </a:p>
          <a:p>
            <a:r>
              <a:rPr lang="ko-KR" altLang="en-US" dirty="0"/>
              <a:t>최초 위치</a:t>
            </a:r>
            <a:r>
              <a:rPr lang="en-US" altLang="ko-KR" dirty="0"/>
              <a:t>:</a:t>
            </a:r>
            <a:r>
              <a:rPr lang="en-US" altLang="ko-KR" dirty="0" err="1"/>
              <a:t>show_my_position</a:t>
            </a:r>
            <a:r>
              <a:rPr lang="en-US" altLang="ko-KR" dirty="0"/>
              <a:t>(2820,10,2)</a:t>
            </a:r>
          </a:p>
          <a:p>
            <a:r>
              <a:rPr lang="ko-KR" altLang="en-US" dirty="0"/>
              <a:t>목적지 </a:t>
            </a:r>
            <a:r>
              <a:rPr lang="en-US" altLang="ko-KR" dirty="0"/>
              <a:t>: path(1,[{x:2580, y:884-120,floor:2}],'</a:t>
            </a:r>
            <a:r>
              <a:rPr lang="ko-KR" altLang="en-US" dirty="0"/>
              <a:t>안내소</a:t>
            </a:r>
            <a:r>
              <a:rPr lang="en-US" altLang="ko-KR" dirty="0"/>
              <a:t>','2</a:t>
            </a:r>
            <a:r>
              <a:rPr lang="ko-KR" altLang="en-US" dirty="0"/>
              <a:t>층 대합실</a:t>
            </a:r>
            <a:r>
              <a:rPr lang="en-US" altLang="ko-KR" dirty="0"/>
              <a:t>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94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EFA73-F143-A20D-3D90-2C09DC2BC392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C09328C5-D1B4-B952-88C6-B9F9C11E2A6E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ko-KR" altLang="en-US" b="1" dirty="0">
                <a:solidFill>
                  <a:schemeClr val="tx1"/>
                </a:solidFill>
              </a:rPr>
              <a:t>시나리오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6A84FE-3558-8717-E93D-506EEFF3BF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432" y="1557205"/>
            <a:ext cx="2082620" cy="43981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7E9314-1736-D17D-4A00-9540CC8F49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0370" y="1304555"/>
            <a:ext cx="2808536" cy="50049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E7B87EB-4760-C98F-0FAA-730D845115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3830" y="1637893"/>
            <a:ext cx="2311759" cy="50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EFA73-F143-A20D-3D90-2C09DC2BC392}"/>
              </a:ext>
            </a:extLst>
          </p:cNvPr>
          <p:cNvCxnSpPr/>
          <p:nvPr/>
        </p:nvCxnSpPr>
        <p:spPr>
          <a:xfrm>
            <a:off x="448235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C09328C5-D1B4-B952-88C6-B9F9C11E2A6E}"/>
              </a:ext>
            </a:extLst>
          </p:cNvPr>
          <p:cNvSpPr txBox="1">
            <a:spLocks/>
          </p:cNvSpPr>
          <p:nvPr/>
        </p:nvSpPr>
        <p:spPr>
          <a:xfrm>
            <a:off x="582706" y="215152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 err="1">
                <a:solidFill>
                  <a:schemeClr val="tx1"/>
                </a:solidFill>
              </a:rPr>
              <a:t>Pathfind</a:t>
            </a:r>
            <a:r>
              <a:rPr lang="en-US" altLang="ko-KR" b="1" dirty="0">
                <a:solidFill>
                  <a:schemeClr val="tx1"/>
                </a:solidFill>
              </a:rPr>
              <a:t> system flow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D7125-5BE3-1815-C342-137492A4AF7F}"/>
              </a:ext>
            </a:extLst>
          </p:cNvPr>
          <p:cNvSpPr txBox="1"/>
          <p:nvPr/>
        </p:nvSpPr>
        <p:spPr>
          <a:xfrm>
            <a:off x="582706" y="1244460"/>
            <a:ext cx="105701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Path(on,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desti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1D3EA-E86B-260C-3A30-0BA34D5EE75F}"/>
              </a:ext>
            </a:extLst>
          </p:cNvPr>
          <p:cNvSpPr txBox="1"/>
          <p:nvPr/>
        </p:nvSpPr>
        <p:spPr>
          <a:xfrm>
            <a:off x="1783806" y="1244460"/>
            <a:ext cx="126526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err="1"/>
              <a:t>startPathFiding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DE133-9601-E4EA-2D48-4338A03D8007}"/>
              </a:ext>
            </a:extLst>
          </p:cNvPr>
          <p:cNvSpPr txBox="1"/>
          <p:nvPr/>
        </p:nvSpPr>
        <p:spPr>
          <a:xfrm>
            <a:off x="3193158" y="1244460"/>
            <a:ext cx="269139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err="1"/>
              <a:t>Finnum</a:t>
            </a:r>
            <a:r>
              <a:rPr lang="en-US" altLang="ko-KR" sz="1100" dirty="0"/>
              <a:t> =&gt; </a:t>
            </a:r>
            <a:r>
              <a:rPr lang="en-US" altLang="ko-KR" sz="1100" dirty="0" err="1"/>
              <a:t>findstartnum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findendnum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8313F-6498-54D2-5B88-D1E26F86CB84}"/>
              </a:ext>
            </a:extLst>
          </p:cNvPr>
          <p:cNvSpPr txBox="1"/>
          <p:nvPr/>
        </p:nvSpPr>
        <p:spPr>
          <a:xfrm>
            <a:off x="3193159" y="1623363"/>
            <a:ext cx="269139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err="1"/>
              <a:t>Easystar,setGrid</a:t>
            </a:r>
            <a:r>
              <a:rPr lang="en-US" altLang="ko-KR" sz="1100" dirty="0"/>
              <a:t> : </a:t>
            </a:r>
            <a:r>
              <a:rPr lang="ko-KR" altLang="en-US" sz="1100" dirty="0"/>
              <a:t>층 맵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0AC4B-B1AE-2794-B767-541E3B1C87BD}"/>
              </a:ext>
            </a:extLst>
          </p:cNvPr>
          <p:cNvSpPr txBox="1"/>
          <p:nvPr/>
        </p:nvSpPr>
        <p:spPr>
          <a:xfrm>
            <a:off x="3193158" y="1989835"/>
            <a:ext cx="269139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err="1"/>
              <a:t>Easystat,findPath</a:t>
            </a:r>
            <a:r>
              <a:rPr lang="en-US" altLang="ko-KR" sz="1100" dirty="0"/>
              <a:t> : </a:t>
            </a:r>
            <a:r>
              <a:rPr lang="ko-KR" altLang="en-US" sz="1100" dirty="0" err="1"/>
              <a:t>길착기</a:t>
            </a:r>
            <a:r>
              <a:rPr lang="ko-KR" altLang="en-US" sz="1100" dirty="0"/>
              <a:t>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6DAC7-7149-A82A-AB68-47DAE04A8301}"/>
              </a:ext>
            </a:extLst>
          </p:cNvPr>
          <p:cNvSpPr txBox="1"/>
          <p:nvPr/>
        </p:nvSpPr>
        <p:spPr>
          <a:xfrm>
            <a:off x="5979700" y="1989835"/>
            <a:ext cx="289971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err="1"/>
              <a:t>Syncpath</a:t>
            </a:r>
            <a:r>
              <a:rPr lang="ko-KR" altLang="en-US" sz="1100" dirty="0"/>
              <a:t> 비동기 싱크로 </a:t>
            </a:r>
            <a:r>
              <a:rPr lang="en-US" altLang="ko-KR" sz="1100" dirty="0"/>
              <a:t> path </a:t>
            </a:r>
            <a:r>
              <a:rPr lang="ko-KR" altLang="en-US" sz="1100" dirty="0"/>
              <a:t>완료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139BA-A61B-DE60-34CC-DCD172F510F2}"/>
              </a:ext>
            </a:extLst>
          </p:cNvPr>
          <p:cNvSpPr txBox="1"/>
          <p:nvPr/>
        </p:nvSpPr>
        <p:spPr>
          <a:xfrm>
            <a:off x="582706" y="3248183"/>
            <a:ext cx="24369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err="1"/>
              <a:t>findInfelctionPoints</a:t>
            </a:r>
            <a:r>
              <a:rPr lang="ko-KR" altLang="en-US" sz="1100" dirty="0"/>
              <a:t> 변곡점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C57B2-1E72-FA7D-45A4-E2B2DB04AF7F}"/>
              </a:ext>
            </a:extLst>
          </p:cNvPr>
          <p:cNvSpPr txBox="1"/>
          <p:nvPr/>
        </p:nvSpPr>
        <p:spPr>
          <a:xfrm>
            <a:off x="582706" y="4244921"/>
            <a:ext cx="24369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변곡점 기반 </a:t>
            </a:r>
            <a:r>
              <a:rPr lang="en-US" altLang="ko-KR" sz="1100" dirty="0" err="1"/>
              <a:t>drawpath</a:t>
            </a:r>
            <a:r>
              <a:rPr lang="en-US" altLang="ko-KR" sz="1100" dirty="0"/>
              <a:t> </a:t>
            </a:r>
            <a:r>
              <a:rPr lang="ko-KR" altLang="en-US" sz="1100" dirty="0"/>
              <a:t>길안내 생성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FDCF6A1-9CF2-210B-92DD-BC444DB3853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582706" y="2120640"/>
            <a:ext cx="8296711" cy="1258348"/>
          </a:xfrm>
          <a:prstGeom prst="bentConnector5">
            <a:avLst>
              <a:gd name="adj1" fmla="val -2755"/>
              <a:gd name="adj2" fmla="val 50000"/>
              <a:gd name="adj3" fmla="val 102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4E748-2D5D-8B91-E402-ACB76823C24B}"/>
              </a:ext>
            </a:extLst>
          </p:cNvPr>
          <p:cNvSpPr txBox="1"/>
          <p:nvPr/>
        </p:nvSpPr>
        <p:spPr>
          <a:xfrm>
            <a:off x="582706" y="3576053"/>
            <a:ext cx="24369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err="1"/>
              <a:t>simplyfyPath</a:t>
            </a:r>
            <a:r>
              <a:rPr lang="en-US" altLang="ko-KR" sz="1100" dirty="0"/>
              <a:t> </a:t>
            </a:r>
            <a:r>
              <a:rPr lang="ko-KR" altLang="en-US" sz="1100" dirty="0" err="1"/>
              <a:t>근처점</a:t>
            </a:r>
            <a:r>
              <a:rPr lang="ko-KR" altLang="en-US" sz="1100" dirty="0"/>
              <a:t> 제거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C67119-C1B9-DC40-0B70-7C7DF74D6E76}"/>
              </a:ext>
            </a:extLst>
          </p:cNvPr>
          <p:cNvSpPr txBox="1"/>
          <p:nvPr/>
        </p:nvSpPr>
        <p:spPr>
          <a:xfrm>
            <a:off x="3160796" y="3576053"/>
            <a:ext cx="243692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Walkable</a:t>
            </a:r>
            <a:r>
              <a:rPr lang="ko-KR" altLang="en-US" sz="1100" dirty="0"/>
              <a:t> 판단</a:t>
            </a:r>
            <a:r>
              <a:rPr lang="en-US" altLang="ko-KR" sz="1100" dirty="0"/>
              <a:t>(</a:t>
            </a:r>
            <a:r>
              <a:rPr lang="ko-KR" altLang="en-US" sz="1100" dirty="0"/>
              <a:t>거리계산  포함</a:t>
            </a:r>
            <a:r>
              <a:rPr lang="en-US" altLang="ko-KR" sz="1100" dirty="0"/>
              <a:t>, </a:t>
            </a:r>
            <a:r>
              <a:rPr lang="ko-KR" altLang="en-US" sz="1100" dirty="0"/>
              <a:t>가용영역 판단 필요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63BCB9-EF75-054C-A8CC-9D5E2874CAA2}"/>
              </a:ext>
            </a:extLst>
          </p:cNvPr>
          <p:cNvSpPr txBox="1"/>
          <p:nvPr/>
        </p:nvSpPr>
        <p:spPr>
          <a:xfrm>
            <a:off x="3160796" y="4244921"/>
            <a:ext cx="24369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/>
              <a:t>라인 생성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9D09E-ABAD-9CF5-65C3-2EF1D220AD2C}"/>
              </a:ext>
            </a:extLst>
          </p:cNvPr>
          <p:cNvSpPr txBox="1"/>
          <p:nvPr/>
        </p:nvSpPr>
        <p:spPr>
          <a:xfrm>
            <a:off x="3160796" y="4613707"/>
            <a:ext cx="24369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출발 도착 점  표시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CB7D8-D767-89A5-4DA7-3035DE3F2EA6}"/>
              </a:ext>
            </a:extLst>
          </p:cNvPr>
          <p:cNvSpPr txBox="1"/>
          <p:nvPr/>
        </p:nvSpPr>
        <p:spPr>
          <a:xfrm>
            <a:off x="3160796" y="4982493"/>
            <a:ext cx="24369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화살표 생성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CA936B-0E77-B643-A0FC-D0838CAC8C68}"/>
              </a:ext>
            </a:extLst>
          </p:cNvPr>
          <p:cNvSpPr txBox="1"/>
          <p:nvPr/>
        </p:nvSpPr>
        <p:spPr>
          <a:xfrm>
            <a:off x="6471548" y="5593069"/>
            <a:ext cx="105701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/>
              <a:t>계단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4113A0-57B7-1D01-66EA-2023192C7A9B}"/>
              </a:ext>
            </a:extLst>
          </p:cNvPr>
          <p:cNvSpPr txBox="1"/>
          <p:nvPr/>
        </p:nvSpPr>
        <p:spPr>
          <a:xfrm>
            <a:off x="6471548" y="6026035"/>
            <a:ext cx="105701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err="1"/>
              <a:t>엘베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8DDED6-C0F2-21FA-BCBC-CB6EE8C71C79}"/>
              </a:ext>
            </a:extLst>
          </p:cNvPr>
          <p:cNvSpPr txBox="1"/>
          <p:nvPr/>
        </p:nvSpPr>
        <p:spPr>
          <a:xfrm>
            <a:off x="6471548" y="6420131"/>
            <a:ext cx="105701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에스컬레이터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71E8F-24C3-C266-7F91-406B0045DC30}"/>
              </a:ext>
            </a:extLst>
          </p:cNvPr>
          <p:cNvSpPr txBox="1"/>
          <p:nvPr/>
        </p:nvSpPr>
        <p:spPr>
          <a:xfrm>
            <a:off x="6471548" y="5018961"/>
            <a:ext cx="3274795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Info</a:t>
            </a:r>
            <a:r>
              <a:rPr lang="ko-KR" altLang="en-US" sz="1100" dirty="0"/>
              <a:t> 거리</a:t>
            </a:r>
            <a:r>
              <a:rPr lang="en-US" altLang="ko-KR" sz="1100" dirty="0"/>
              <a:t>, </a:t>
            </a:r>
            <a:r>
              <a:rPr lang="ko-KR" altLang="en-US" sz="1100" dirty="0"/>
              <a:t>시간 </a:t>
            </a:r>
            <a:r>
              <a:rPr lang="en-US" altLang="ko-KR" sz="1100" dirty="0"/>
              <a:t>, </a:t>
            </a:r>
            <a:r>
              <a:rPr lang="ko-KR" altLang="en-US" sz="1100" dirty="0"/>
              <a:t>이동 수단 계수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550D68-D3BD-EE5B-EE43-F709FDB59761}"/>
              </a:ext>
            </a:extLst>
          </p:cNvPr>
          <p:cNvSpPr txBox="1"/>
          <p:nvPr/>
        </p:nvSpPr>
        <p:spPr>
          <a:xfrm>
            <a:off x="6471548" y="3542104"/>
            <a:ext cx="4187222" cy="1277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판단 </a:t>
            </a:r>
            <a:r>
              <a:rPr lang="en-US" altLang="ko-KR" sz="1100" dirty="0"/>
              <a:t>1 </a:t>
            </a:r>
            <a:r>
              <a:rPr lang="ko-KR" altLang="en-US" sz="1100" dirty="0"/>
              <a:t>층좌표로 같은 층인지 아닌지 판단</a:t>
            </a:r>
            <a:endParaRPr lang="en-US" altLang="ko-KR" sz="1100" dirty="0"/>
          </a:p>
          <a:p>
            <a:r>
              <a:rPr lang="ko-KR" altLang="en-US" sz="1100" dirty="0"/>
              <a:t>판단 </a:t>
            </a:r>
            <a:r>
              <a:rPr lang="en-US" altLang="ko-KR" sz="1100" dirty="0"/>
              <a:t>2-1 </a:t>
            </a:r>
            <a:r>
              <a:rPr lang="ko-KR" altLang="en-US" sz="1100" dirty="0" err="1"/>
              <a:t>다른층일경우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다른층이동</a:t>
            </a:r>
            <a:endParaRPr lang="en-US" altLang="ko-KR" sz="1100" dirty="0"/>
          </a:p>
          <a:p>
            <a:r>
              <a:rPr lang="en-US" altLang="ko-KR" sz="1100" dirty="0"/>
              <a:t>       2-2 </a:t>
            </a:r>
            <a:r>
              <a:rPr lang="ko-KR" altLang="en-US" sz="1100" dirty="0"/>
              <a:t>같은 층일 경우 어느 좌표 셋인지 판단</a:t>
            </a:r>
            <a:endParaRPr lang="en-US" altLang="ko-KR" sz="1100" dirty="0"/>
          </a:p>
          <a:p>
            <a:r>
              <a:rPr lang="ko-KR" altLang="en-US" sz="1100" dirty="0"/>
              <a:t>판단 </a:t>
            </a:r>
            <a:r>
              <a:rPr lang="en-US" altLang="ko-KR" sz="1100" dirty="0"/>
              <a:t>3, </a:t>
            </a:r>
            <a:r>
              <a:rPr lang="ko-KR" altLang="en-US" sz="1100" dirty="0"/>
              <a:t>좌표 판단할 </a:t>
            </a:r>
            <a:r>
              <a:rPr lang="ko-KR" altLang="en-US" sz="1100" dirty="0" err="1"/>
              <a:t>좌표셋</a:t>
            </a:r>
            <a:r>
              <a:rPr lang="ko-KR" altLang="en-US" sz="1100" dirty="0"/>
              <a:t> 개수를 지정</a:t>
            </a:r>
            <a:endParaRPr lang="en-US" altLang="ko-KR" sz="1100" dirty="0"/>
          </a:p>
          <a:p>
            <a:r>
              <a:rPr lang="ko-KR" altLang="en-US" sz="1100" dirty="0"/>
              <a:t>판단 </a:t>
            </a:r>
            <a:r>
              <a:rPr lang="en-US" altLang="ko-KR" sz="1100" dirty="0"/>
              <a:t>4, </a:t>
            </a:r>
            <a:r>
              <a:rPr lang="ko-KR" altLang="en-US" sz="1100" dirty="0"/>
              <a:t>이동 수단을 바탕으로 셋 지정 및 길 찾기 실행</a:t>
            </a:r>
            <a:endParaRPr lang="en-US" altLang="ko-KR" sz="1100" dirty="0"/>
          </a:p>
          <a:p>
            <a:r>
              <a:rPr lang="en-US" altLang="ko-KR" sz="1100" dirty="0"/>
              <a:t>       4-1, </a:t>
            </a:r>
            <a:r>
              <a:rPr lang="ko-KR" altLang="en-US" sz="1100" dirty="0" err="1"/>
              <a:t>각셋에</a:t>
            </a:r>
            <a:r>
              <a:rPr lang="ko-KR" altLang="en-US" sz="1100" dirty="0"/>
              <a:t> 대한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finded</a:t>
            </a:r>
            <a:r>
              <a:rPr lang="en-US" altLang="ko-KR" sz="1100" dirty="0"/>
              <a:t> path </a:t>
            </a:r>
            <a:r>
              <a:rPr lang="ko-KR" altLang="en-US" sz="1100" dirty="0"/>
              <a:t>저장</a:t>
            </a:r>
            <a:endParaRPr lang="en-US" altLang="ko-KR" sz="1100" dirty="0"/>
          </a:p>
          <a:p>
            <a:r>
              <a:rPr lang="en-US" altLang="ko-KR" sz="1100" dirty="0"/>
              <a:t>       4-2. find path , </a:t>
            </a:r>
            <a:r>
              <a:rPr lang="ko-KR" altLang="en-US" sz="1100" dirty="0"/>
              <a:t>정렬하여 표시</a:t>
            </a:r>
            <a:endParaRPr lang="en-US" altLang="ko-KR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98A0F9-1629-0B4C-C03B-2D7F726DD078}"/>
              </a:ext>
            </a:extLst>
          </p:cNvPr>
          <p:cNvSpPr txBox="1"/>
          <p:nvPr/>
        </p:nvSpPr>
        <p:spPr>
          <a:xfrm>
            <a:off x="6471548" y="2818111"/>
            <a:ext cx="524787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Global Variance : </a:t>
            </a:r>
            <a:r>
              <a:rPr lang="ko-KR" altLang="en-US" sz="1100" dirty="0"/>
              <a:t>검색 명 </a:t>
            </a:r>
            <a:r>
              <a:rPr lang="en-US" altLang="ko-KR" sz="1100" dirty="0"/>
              <a:t>text, </a:t>
            </a:r>
            <a:r>
              <a:rPr lang="ko-KR" altLang="en-US" sz="1100" dirty="0"/>
              <a:t>필요 없을 경우 좌표만 표현 </a:t>
            </a:r>
          </a:p>
        </p:txBody>
      </p:sp>
    </p:spTree>
    <p:extLst>
      <p:ext uri="{BB962C8B-B14F-4D97-AF65-F5344CB8AC3E}">
        <p14:creationId xmlns:p14="http://schemas.microsoft.com/office/powerpoint/2010/main" val="84651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/>
              <a:t>Floor setting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3051936" y="1041580"/>
            <a:ext cx="983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&lt;Default&gt;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EADDD-8A38-2EFA-39E2-99291A6D8496}"/>
              </a:ext>
            </a:extLst>
          </p:cNvPr>
          <p:cNvSpPr txBox="1"/>
          <p:nvPr/>
        </p:nvSpPr>
        <p:spPr>
          <a:xfrm>
            <a:off x="5259911" y="1041580"/>
            <a:ext cx="1161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&lt;floor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F1 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4D689-38FF-9D38-D58C-1EAAC6BEAD46}"/>
              </a:ext>
            </a:extLst>
          </p:cNvPr>
          <p:cNvSpPr txBox="1"/>
          <p:nvPr/>
        </p:nvSpPr>
        <p:spPr>
          <a:xfrm>
            <a:off x="2692961" y="5710530"/>
            <a:ext cx="372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층 표현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err="1">
                <a:latin typeface="+mn-ea"/>
              </a:rPr>
              <a:t>makefloor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사용하며</a:t>
            </a:r>
            <a:r>
              <a:rPr lang="en-US" altLang="ko-KR" sz="1200" dirty="0">
                <a:latin typeface="+mn-ea"/>
              </a:rPr>
              <a:t>, string </a:t>
            </a:r>
            <a:r>
              <a:rPr lang="ko-KR" altLang="en-US" sz="1200" dirty="0">
                <a:latin typeface="+mn-ea"/>
              </a:rPr>
              <a:t>형태로 입력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</a:rPr>
              <a:t>해당층만 표현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비해당 층 </a:t>
            </a:r>
            <a:r>
              <a:rPr lang="en-US" altLang="ko-KR" sz="1200" dirty="0">
                <a:latin typeface="+mn-ea"/>
              </a:rPr>
              <a:t>blind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0D7DD-0AA9-35F9-9EE5-4419395FC2AF}"/>
              </a:ext>
            </a:extLst>
          </p:cNvPr>
          <p:cNvSpPr txBox="1"/>
          <p:nvPr/>
        </p:nvSpPr>
        <p:spPr>
          <a:xfrm>
            <a:off x="4883599" y="5092396"/>
            <a:ext cx="46154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Tx/>
              <a:buChar char="-"/>
            </a:pPr>
            <a:r>
              <a:rPr lang="en-US" altLang="ko-KR" sz="1100" dirty="0" err="1">
                <a:latin typeface="+mn-ea"/>
              </a:rPr>
              <a:t>Javascript</a:t>
            </a:r>
            <a:r>
              <a:rPr lang="en-US" altLang="ko-KR" sz="1100" dirty="0">
                <a:latin typeface="+mn-ea"/>
              </a:rPr>
              <a:t> : </a:t>
            </a:r>
            <a:r>
              <a:rPr lang="en-US" altLang="ko-KR" sz="1100" dirty="0" err="1">
                <a:latin typeface="+mn-ea"/>
              </a:rPr>
              <a:t>makefloor</a:t>
            </a:r>
            <a:r>
              <a:rPr lang="en-US" altLang="ko-KR" sz="1100" dirty="0">
                <a:latin typeface="+mn-ea"/>
              </a:rPr>
              <a:t>(‘f1’)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=&gt; 1</a:t>
            </a:r>
            <a:r>
              <a:rPr lang="ko-KR" altLang="en-US" sz="1100" dirty="0">
                <a:latin typeface="+mn-ea"/>
              </a:rPr>
              <a:t>층 표현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27D05-EC21-7899-1E80-9F0ABAACAE44}"/>
              </a:ext>
            </a:extLst>
          </p:cNvPr>
          <p:cNvSpPr txBox="1"/>
          <p:nvPr/>
        </p:nvSpPr>
        <p:spPr>
          <a:xfrm>
            <a:off x="2639598" y="5022814"/>
            <a:ext cx="21658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2E8949-E213-AE7F-4BF7-4C7DD70DDC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7233" y="1406785"/>
            <a:ext cx="1681639" cy="36051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F6AE24-565D-12EC-2A0B-15D4279A02A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475" y="1303190"/>
            <a:ext cx="1714988" cy="3708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0F4AAC-3365-D79B-E572-A7F3BA95D620}"/>
              </a:ext>
            </a:extLst>
          </p:cNvPr>
          <p:cNvSpPr txBox="1"/>
          <p:nvPr/>
        </p:nvSpPr>
        <p:spPr>
          <a:xfrm>
            <a:off x="7618100" y="1041580"/>
            <a:ext cx="1161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&lt;floor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F2&gt;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2C5E4-B792-5A92-817F-76B2A7EFF5D4}"/>
              </a:ext>
            </a:extLst>
          </p:cNvPr>
          <p:cNvSpPr txBox="1"/>
          <p:nvPr/>
        </p:nvSpPr>
        <p:spPr>
          <a:xfrm>
            <a:off x="7241788" y="5092396"/>
            <a:ext cx="39826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Tx/>
              <a:buChar char="-"/>
            </a:pPr>
            <a:r>
              <a:rPr lang="en-US" altLang="ko-KR" sz="1100" dirty="0" err="1">
                <a:latin typeface="+mn-ea"/>
              </a:rPr>
              <a:t>Javascript</a:t>
            </a:r>
            <a:r>
              <a:rPr lang="en-US" altLang="ko-KR" sz="1100" dirty="0">
                <a:latin typeface="+mn-ea"/>
              </a:rPr>
              <a:t> : </a:t>
            </a:r>
            <a:r>
              <a:rPr lang="en-US" altLang="ko-KR" sz="1100" dirty="0" err="1">
                <a:latin typeface="+mn-ea"/>
              </a:rPr>
              <a:t>makefloor</a:t>
            </a:r>
            <a:r>
              <a:rPr lang="en-US" altLang="ko-KR" sz="1100" dirty="0">
                <a:latin typeface="+mn-ea"/>
              </a:rPr>
              <a:t>(‘f2’)</a:t>
            </a:r>
          </a:p>
          <a:p>
            <a:pPr marL="6286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=&gt; 2</a:t>
            </a:r>
            <a:r>
              <a:rPr lang="ko-KR" altLang="en-US" sz="1100" dirty="0">
                <a:latin typeface="+mn-ea"/>
              </a:rPr>
              <a:t>층 표현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641F2D-FC80-0C86-371C-AAA412AF935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7726" y="1303191"/>
            <a:ext cx="1825490" cy="37087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CA1ADB-FFA6-F740-EC37-9F3EAB67F03E}"/>
              </a:ext>
            </a:extLst>
          </p:cNvPr>
          <p:cNvSpPr txBox="1"/>
          <p:nvPr/>
        </p:nvSpPr>
        <p:spPr>
          <a:xfrm>
            <a:off x="2609474" y="5235866"/>
            <a:ext cx="2274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100" dirty="0">
                <a:latin typeface="+mn-ea"/>
              </a:rPr>
              <a:t>기본 </a:t>
            </a:r>
            <a:r>
              <a:rPr lang="ko-KR" altLang="en-US" sz="1100">
                <a:latin typeface="+mn-ea"/>
              </a:rPr>
              <a:t>상태 모든 층 표현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95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57157" y="206400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/>
              <a:t>Position Visualizing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 err="1">
                <a:latin typeface="+mj-ea"/>
                <a:ea typeface="+mj-ea"/>
              </a:rPr>
              <a:t>측위</a:t>
            </a:r>
            <a:r>
              <a:rPr lang="ko-KR" altLang="en-US" sz="1100" dirty="0">
                <a:latin typeface="+mj-ea"/>
                <a:ea typeface="+mj-ea"/>
              </a:rPr>
              <a:t> 좌표 크기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27D05-EC21-7899-1E80-9F0ABAACAE44}"/>
              </a:ext>
            </a:extLst>
          </p:cNvPr>
          <p:cNvSpPr txBox="1"/>
          <p:nvPr/>
        </p:nvSpPr>
        <p:spPr>
          <a:xfrm>
            <a:off x="2639598" y="5022814"/>
            <a:ext cx="21658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F4AAC-3365-D79B-E572-A7F3BA95D620}"/>
              </a:ext>
            </a:extLst>
          </p:cNvPr>
          <p:cNvSpPr txBox="1"/>
          <p:nvPr/>
        </p:nvSpPr>
        <p:spPr>
          <a:xfrm>
            <a:off x="7458080" y="1104135"/>
            <a:ext cx="1613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위치 표시 방식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2C5E4-B792-5A92-817F-76B2A7EFF5D4}"/>
              </a:ext>
            </a:extLst>
          </p:cNvPr>
          <p:cNvSpPr txBox="1"/>
          <p:nvPr/>
        </p:nvSpPr>
        <p:spPr>
          <a:xfrm>
            <a:off x="7241790" y="5072896"/>
            <a:ext cx="332715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 err="1">
                <a:latin typeface="+mn-ea"/>
              </a:rPr>
              <a:t>Javascript</a:t>
            </a:r>
            <a:r>
              <a:rPr lang="en-US" altLang="ko-KR" sz="1100" dirty="0">
                <a:latin typeface="+mn-ea"/>
              </a:rPr>
              <a:t> : </a:t>
            </a:r>
            <a:r>
              <a:rPr lang="en-US" altLang="ko-KR" sz="1100" dirty="0" err="1">
                <a:latin typeface="+mn-ea"/>
              </a:rPr>
              <a:t>show_my_position</a:t>
            </a:r>
            <a:r>
              <a:rPr lang="en-US" altLang="ko-KR" sz="1100" dirty="0">
                <a:latin typeface="+mn-ea"/>
              </a:rPr>
              <a:t>(yPosition1, xPosition1, floor)</a:t>
            </a: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yPosition1 </a:t>
            </a: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xPosition1</a:t>
            </a: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Floor  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=&gt;number </a:t>
            </a:r>
            <a:r>
              <a:rPr lang="ko-KR" altLang="en-US" sz="1100" dirty="0">
                <a:latin typeface="+mn-ea"/>
              </a:rPr>
              <a:t>형식으로 값에 따라 표시층이 바뀜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미입력</a:t>
            </a:r>
            <a:r>
              <a:rPr lang="ko-KR" altLang="en-US" sz="1100" dirty="0">
                <a:latin typeface="+mn-ea"/>
              </a:rPr>
              <a:t> 시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층</a:t>
            </a: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position</a:t>
            </a:r>
            <a:r>
              <a:rPr lang="ko-KR" altLang="en-US" sz="1100" dirty="0">
                <a:latin typeface="+mn-ea"/>
              </a:rPr>
              <a:t>의 경우 사용좌표에 따라 코드 진행시에 테스트  진행 </a:t>
            </a:r>
            <a:r>
              <a:rPr lang="en-US" altLang="ko-KR" sz="1100" dirty="0">
                <a:latin typeface="+mn-ea"/>
              </a:rPr>
              <a:t>feel</a:t>
            </a: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Ex) </a:t>
            </a:r>
            <a:r>
              <a:rPr lang="en-US" altLang="ko-KR" sz="1100" dirty="0" err="1">
                <a:latin typeface="+mn-ea"/>
              </a:rPr>
              <a:t>show_my_position</a:t>
            </a:r>
            <a:r>
              <a:rPr lang="en-US" altLang="ko-KR" sz="1100" dirty="0">
                <a:latin typeface="+mn-ea"/>
              </a:rPr>
              <a:t>(100,300,2)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8B823DC-DE8C-6043-18CC-3E861A7E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54" y="1714791"/>
            <a:ext cx="4038966" cy="3116360"/>
          </a:xfrm>
          <a:prstGeom prst="rect">
            <a:avLst/>
          </a:prstGeom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5C3BEC49-C2DF-1311-8539-43661C877B1A}"/>
              </a:ext>
            </a:extLst>
          </p:cNvPr>
          <p:cNvSpPr/>
          <p:nvPr/>
        </p:nvSpPr>
        <p:spPr>
          <a:xfrm rot="2794923">
            <a:off x="5334588" y="3482340"/>
            <a:ext cx="243840" cy="72389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16040DF4-9DDA-47C1-084D-586F53ED8B7B}"/>
              </a:ext>
            </a:extLst>
          </p:cNvPr>
          <p:cNvSpPr/>
          <p:nvPr/>
        </p:nvSpPr>
        <p:spPr>
          <a:xfrm rot="2794923">
            <a:off x="3185748" y="1458089"/>
            <a:ext cx="243840" cy="72389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DA8C01-17A7-E138-0651-B2BEDC045B50}"/>
              </a:ext>
            </a:extLst>
          </p:cNvPr>
          <p:cNvSpPr txBox="1"/>
          <p:nvPr/>
        </p:nvSpPr>
        <p:spPr>
          <a:xfrm>
            <a:off x="3644182" y="1351901"/>
            <a:ext cx="116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(0,0)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1436CE-61B6-53B4-ACEB-43B3F2DFECBD}"/>
              </a:ext>
            </a:extLst>
          </p:cNvPr>
          <p:cNvSpPr txBox="1"/>
          <p:nvPr/>
        </p:nvSpPr>
        <p:spPr>
          <a:xfrm>
            <a:off x="5628194" y="3299610"/>
            <a:ext cx="116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(750,750)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817CBA5-552C-1615-6BF9-74A440B5F28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1790" y="1486814"/>
            <a:ext cx="1613595" cy="3500624"/>
          </a:xfrm>
          <a:prstGeom prst="rect">
            <a:avLst/>
          </a:prstGeom>
        </p:spPr>
      </p:pic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7C71DE47-DDC1-E56B-A76E-68B2E2959060}"/>
              </a:ext>
            </a:extLst>
          </p:cNvPr>
          <p:cNvSpPr/>
          <p:nvPr/>
        </p:nvSpPr>
        <p:spPr>
          <a:xfrm rot="13918706">
            <a:off x="8225220" y="1669468"/>
            <a:ext cx="1260326" cy="1883900"/>
          </a:xfrm>
          <a:prstGeom prst="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C200447-39E0-E269-67CF-103DA703190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0300" y="1505789"/>
            <a:ext cx="1760373" cy="1242168"/>
          </a:xfrm>
          <a:prstGeom prst="ellipse">
            <a:avLst/>
          </a:prstGeom>
          <a:ln w="63500" cap="rnd">
            <a:solidFill>
              <a:srgbClr val="333333">
                <a:alpha val="0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5A62D47-1B23-0B90-3E3B-809A5CA7918D}"/>
              </a:ext>
            </a:extLst>
          </p:cNvPr>
          <p:cNvSpPr txBox="1"/>
          <p:nvPr/>
        </p:nvSpPr>
        <p:spPr>
          <a:xfrm>
            <a:off x="2293255" y="5174018"/>
            <a:ext cx="33271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>
              <a:buFontTx/>
              <a:buChar char="-"/>
            </a:pPr>
            <a:r>
              <a:rPr lang="ko-KR" altLang="en-US" sz="1100" dirty="0" err="1">
                <a:latin typeface="+mn-ea"/>
              </a:rPr>
              <a:t>측위</a:t>
            </a:r>
            <a:r>
              <a:rPr lang="ko-KR" altLang="en-US" sz="1100" dirty="0">
                <a:latin typeface="+mn-ea"/>
              </a:rPr>
              <a:t> 맵 크기  </a:t>
            </a:r>
            <a:r>
              <a:rPr lang="en-US" altLang="ko-KR" sz="1100" dirty="0">
                <a:latin typeface="+mn-ea"/>
              </a:rPr>
              <a:t>750, 750 </a:t>
            </a:r>
          </a:p>
          <a:p>
            <a:pPr marL="171450" lvl="1" indent="-171450">
              <a:buFontTx/>
              <a:buChar char="-"/>
            </a:pPr>
            <a:r>
              <a:rPr lang="ko-KR" altLang="en-US" sz="1100" dirty="0">
                <a:latin typeface="+mn-ea"/>
              </a:rPr>
              <a:t>해당 범위 초과하는 범위도 표시는 가능</a:t>
            </a: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r>
              <a:rPr lang="en-US" altLang="ko-KR" sz="1100" dirty="0" err="1">
                <a:latin typeface="+mn-ea"/>
              </a:rPr>
              <a:t>Dafault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상태에선 내 위치 </a:t>
            </a:r>
            <a:r>
              <a:rPr lang="ko-KR" altLang="en-US" sz="1100" dirty="0" err="1">
                <a:latin typeface="+mn-ea"/>
              </a:rPr>
              <a:t>미표기</a:t>
            </a:r>
            <a:r>
              <a:rPr lang="ko-KR" altLang="en-US" sz="1100" dirty="0">
                <a:latin typeface="+mn-ea"/>
              </a:rPr>
              <a:t> 상태</a:t>
            </a: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r>
              <a:rPr lang="ko-KR" altLang="en-US" sz="1100" dirty="0">
                <a:latin typeface="+mn-ea"/>
              </a:rPr>
              <a:t>위치 최초 입력 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지도가 확대 동작</a:t>
            </a: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A693E5-F8F6-C352-E019-F996DC2265FB}"/>
              </a:ext>
            </a:extLst>
          </p:cNvPr>
          <p:cNvSpPr/>
          <p:nvPr/>
        </p:nvSpPr>
        <p:spPr>
          <a:xfrm>
            <a:off x="2157157" y="1104135"/>
            <a:ext cx="9030054" cy="5693954"/>
          </a:xfrm>
          <a:prstGeom prst="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좌표 방식 변경</a:t>
            </a:r>
            <a:r>
              <a:rPr lang="en-US" altLang="ko-KR" dirty="0"/>
              <a:t>, 2023 05 03</a:t>
            </a:r>
            <a:br>
              <a:rPr lang="en-US" altLang="ko-KR" dirty="0"/>
            </a:br>
            <a:r>
              <a:rPr lang="ko-KR" altLang="en-US" dirty="0"/>
              <a:t>하단 추가 페이지 참조</a:t>
            </a:r>
          </a:p>
        </p:txBody>
      </p:sp>
    </p:spTree>
    <p:extLst>
      <p:ext uri="{BB962C8B-B14F-4D97-AF65-F5344CB8AC3E}">
        <p14:creationId xmlns:p14="http://schemas.microsoft.com/office/powerpoint/2010/main" val="110829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 err="1"/>
              <a:t>FindPath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내비게이션 화면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D462B-FF6E-F838-FCBC-607DA6EE5F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399" y="1365745"/>
            <a:ext cx="2181855" cy="4670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4DD63F-FDDC-8401-C63C-6BD07DCBC285}"/>
              </a:ext>
            </a:extLst>
          </p:cNvPr>
          <p:cNvSpPr txBox="1"/>
          <p:nvPr/>
        </p:nvSpPr>
        <p:spPr>
          <a:xfrm>
            <a:off x="4594495" y="1424978"/>
            <a:ext cx="332715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ko-KR" altLang="en-US" sz="1100" dirty="0">
                <a:latin typeface="+mn-ea"/>
              </a:rPr>
              <a:t>내비게이션 프로세스</a:t>
            </a:r>
          </a:p>
          <a:p>
            <a:pPr marL="0" lvl="1"/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최초 위치 전달 전에는 길차기 실행되지 않음</a:t>
            </a:r>
          </a:p>
          <a:p>
            <a:pPr marL="0" lvl="1"/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여러 경로를 동시에 입력할 경우 전부 표기 됨</a:t>
            </a:r>
          </a:p>
          <a:p>
            <a:pPr marL="0" lvl="1"/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 err="1">
                <a:latin typeface="+mn-ea"/>
              </a:rPr>
              <a:t>길찾기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실행 및 종료</a:t>
            </a:r>
          </a:p>
          <a:p>
            <a:pPr marL="171450" lvl="1" indent="-171450">
              <a:buFontTx/>
              <a:buChar char="-"/>
            </a:pPr>
            <a:r>
              <a:rPr lang="en-US" altLang="ko-KR" sz="1100" dirty="0" err="1">
                <a:latin typeface="+mn-ea"/>
              </a:rPr>
              <a:t>Javascript</a:t>
            </a:r>
            <a:r>
              <a:rPr lang="en-US" altLang="ko-KR" sz="1100" dirty="0">
                <a:latin typeface="+mn-ea"/>
              </a:rPr>
              <a:t> : path(on, </a:t>
            </a:r>
            <a:r>
              <a:rPr lang="en-US" altLang="ko-KR" sz="1100" dirty="0" err="1">
                <a:latin typeface="+mn-ea"/>
              </a:rPr>
              <a:t>desti</a:t>
            </a:r>
            <a:r>
              <a:rPr lang="en-US" altLang="ko-KR" sz="1100" dirty="0">
                <a:latin typeface="+mn-ea"/>
              </a:rPr>
              <a:t>) 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-  on : </a:t>
            </a:r>
            <a:r>
              <a:rPr lang="ko-KR" altLang="en-US" sz="1100" dirty="0">
                <a:latin typeface="+mn-ea"/>
              </a:rPr>
              <a:t>값이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일 경우 위치 안내 시작</a:t>
            </a:r>
          </a:p>
          <a:p>
            <a:pPr marL="171450" lvl="1" indent="-171450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r>
              <a:rPr lang="en-US" altLang="ko-KR" sz="1100" dirty="0" err="1">
                <a:latin typeface="+mn-ea"/>
              </a:rPr>
              <a:t>dest</a:t>
            </a:r>
            <a:r>
              <a:rPr lang="en-US" altLang="ko-KR" sz="1100" dirty="0">
                <a:latin typeface="+mn-ea"/>
              </a:rPr>
              <a:t> : </a:t>
            </a:r>
            <a:r>
              <a:rPr lang="en-US" altLang="ko-KR" sz="1100" dirty="0" err="1">
                <a:latin typeface="+mn-ea"/>
              </a:rPr>
              <a:t>x,y,floor</a:t>
            </a:r>
            <a:r>
              <a:rPr lang="en-US" altLang="ko-KR" sz="1100" dirty="0">
                <a:latin typeface="+mn-ea"/>
              </a:rPr>
              <a:t> 3</a:t>
            </a:r>
            <a:r>
              <a:rPr lang="ko-KR" altLang="en-US" sz="1100" dirty="0">
                <a:latin typeface="+mn-ea"/>
              </a:rPr>
              <a:t>가지로 이루어진 배열 값</a:t>
            </a: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r>
              <a:rPr lang="ko-KR" altLang="en-US" sz="1100" dirty="0">
                <a:latin typeface="+mn-ea"/>
              </a:rPr>
              <a:t>기본 지도 모형에서 </a:t>
            </a:r>
            <a:r>
              <a:rPr lang="en-US" altLang="ko-KR" sz="1100" dirty="0">
                <a:latin typeface="+mn-ea"/>
              </a:rPr>
              <a:t>floor </a:t>
            </a:r>
            <a:r>
              <a:rPr lang="ko-KR" altLang="en-US" sz="1100" dirty="0">
                <a:latin typeface="+mn-ea"/>
              </a:rPr>
              <a:t>범위 안에 있는 좌표에 한하여 정상적인 길안내 가능</a:t>
            </a: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개의 경로 안내 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path(1,[{ x: 3000, y: 630, floor:2 }])</a:t>
            </a: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개의 경로 안내 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path(1,[{ x: 3000, y: 630, floor:2 },{ x: 2775, y: 711, floor:2 }])</a:t>
            </a:r>
          </a:p>
          <a:p>
            <a:pPr marL="171450" lvl="1" indent="-171450">
              <a:buFontTx/>
              <a:buChar char="-"/>
            </a:pPr>
            <a:r>
              <a:rPr lang="ko-KR" altLang="en-US" sz="1100" dirty="0">
                <a:latin typeface="+mn-ea"/>
              </a:rPr>
              <a:t>길안내 종료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path(0)</a:t>
            </a:r>
          </a:p>
          <a:p>
            <a:pPr marL="171450" lvl="1" indent="-171450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sz="1100" dirty="0">
                <a:latin typeface="+mn-ea"/>
              </a:rPr>
              <a:t>루트에 대한 정보 확인</a:t>
            </a:r>
            <a:endParaRPr lang="en-US" altLang="ko-KR" sz="1100" dirty="0">
              <a:latin typeface="+mn-ea"/>
            </a:endParaRPr>
          </a:p>
          <a:p>
            <a:pPr lvl="1"/>
            <a:r>
              <a:rPr lang="en-US" altLang="ko-KR" sz="1100" dirty="0" err="1">
                <a:latin typeface="+mn-ea"/>
              </a:rPr>
              <a:t>Javascript</a:t>
            </a:r>
            <a:r>
              <a:rPr lang="en-US" altLang="ko-KR" sz="1100" dirty="0">
                <a:latin typeface="+mn-ea"/>
              </a:rPr>
              <a:t> : Inflection()</a:t>
            </a: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Return </a:t>
            </a:r>
            <a:r>
              <a:rPr lang="ko-KR" altLang="en-US" sz="1100" dirty="0">
                <a:latin typeface="+mn-ea"/>
              </a:rPr>
              <a:t>값으로 해당 경로의 변곡점 전달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171450" lvl="1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Ex)[{ i:0, paths:[{x:0, y:0}, {x:10, y:10}]]</a:t>
            </a:r>
          </a:p>
          <a:p>
            <a:pPr marL="171450" lvl="1" indent="-171450">
              <a:buFontTx/>
              <a:buChar char="-"/>
            </a:pPr>
            <a:r>
              <a:rPr lang="en-US" altLang="ko-KR" sz="1100" dirty="0" err="1">
                <a:latin typeface="+mn-ea"/>
              </a:rPr>
              <a:t>pahts</a:t>
            </a:r>
            <a:r>
              <a:rPr lang="ko-KR" altLang="en-US" sz="1100" dirty="0">
                <a:latin typeface="+mn-ea"/>
              </a:rPr>
              <a:t>의 경우 시작 점 및 끝점으로 구성되어 최소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개의 점으로 구성</a:t>
            </a:r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546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 err="1"/>
              <a:t>ShowArea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내비게이션 화면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30C5E2-5D52-9A26-E658-A79C4DB487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815" y="1424978"/>
            <a:ext cx="2157459" cy="4601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4622334" y="1506070"/>
            <a:ext cx="5995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범위 지정 표시</a:t>
            </a:r>
            <a:endParaRPr lang="en-US" altLang="ko-KR" sz="18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latin typeface="+mn-ea"/>
              </a:rPr>
              <a:t>showArea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xmin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xmax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ymin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ymax</a:t>
            </a:r>
            <a:r>
              <a:rPr lang="en-US" altLang="ko-KR" sz="1800" dirty="0">
                <a:latin typeface="+mn-ea"/>
              </a:rPr>
              <a:t>, z)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+mn-ea"/>
              </a:rPr>
              <a:t>Xmin</a:t>
            </a:r>
            <a:r>
              <a:rPr lang="ko-KR" altLang="en-US" dirty="0">
                <a:latin typeface="+mn-ea"/>
              </a:rPr>
              <a:t> 좌측하단 좌표</a:t>
            </a:r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+mn-ea"/>
              </a:rPr>
              <a:t>Xmax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우측 상단 좌표</a:t>
            </a:r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+mn-ea"/>
              </a:rPr>
              <a:t>Ymin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좌측하단 좌표</a:t>
            </a:r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+mn-ea"/>
              </a:rPr>
              <a:t>Ymax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우측 상단 좌표</a:t>
            </a:r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+mn-ea"/>
              </a:rPr>
              <a:t>Z, </a:t>
            </a:r>
            <a:r>
              <a:rPr lang="ko-KR" altLang="en-US" dirty="0">
                <a:latin typeface="+mn-ea"/>
              </a:rPr>
              <a:t>층 정보</a:t>
            </a:r>
            <a:r>
              <a:rPr lang="en-US" altLang="ko-KR" dirty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ex)</a:t>
            </a:r>
            <a:r>
              <a:rPr lang="en-US" altLang="ko-KR" sz="1800" dirty="0" err="1">
                <a:latin typeface="+mn-ea"/>
              </a:rPr>
              <a:t>showArea</a:t>
            </a:r>
            <a:r>
              <a:rPr lang="en-US" altLang="ko-KR" sz="1800" dirty="0">
                <a:latin typeface="+mn-ea"/>
              </a:rPr>
              <a:t>(2400,2600,150,500,2)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⁕ </a:t>
            </a:r>
            <a:r>
              <a:rPr lang="ko-KR" altLang="en-US" dirty="0">
                <a:latin typeface="+mn-ea"/>
              </a:rPr>
              <a:t>기존 표시 제거의 경우 </a:t>
            </a:r>
            <a:r>
              <a:rPr lang="en-US" altLang="ko-KR" sz="1800" dirty="0" err="1">
                <a:latin typeface="+mn-ea"/>
              </a:rPr>
              <a:t>showArea</a:t>
            </a:r>
            <a:r>
              <a:rPr lang="en-US" altLang="ko-KR" sz="1800" dirty="0">
                <a:latin typeface="+mn-ea"/>
              </a:rPr>
              <a:t> (</a:t>
            </a:r>
            <a:r>
              <a:rPr lang="en-US" altLang="ko-KR" dirty="0">
                <a:latin typeface="+mn-ea"/>
              </a:rPr>
              <a:t>0,0,0,0) </a:t>
            </a:r>
            <a:r>
              <a:rPr lang="ko-KR" altLang="en-US" dirty="0">
                <a:latin typeface="+mn-ea"/>
              </a:rPr>
              <a:t>전달</a:t>
            </a:r>
            <a:endParaRPr lang="en-US" altLang="ko-KR" sz="18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⁕ </a:t>
            </a:r>
            <a:r>
              <a:rPr lang="ko-KR" altLang="en-US" dirty="0">
                <a:latin typeface="+mn-ea"/>
              </a:rPr>
              <a:t>카메라 이동의 경우</a:t>
            </a:r>
            <a:r>
              <a:rPr lang="en-US" altLang="ko-KR" dirty="0">
                <a:latin typeface="+mn-ea"/>
              </a:rPr>
              <a:t>, show my position </a:t>
            </a:r>
            <a:r>
              <a:rPr lang="ko-KR" altLang="en-US" dirty="0">
                <a:latin typeface="+mn-ea"/>
              </a:rPr>
              <a:t>기능으로 사용</a:t>
            </a:r>
            <a:r>
              <a:rPr lang="en-US" altLang="ko-KR" dirty="0">
                <a:latin typeface="+mn-ea"/>
              </a:rPr>
              <a:t>,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중앙 좌표 표현 </a:t>
            </a:r>
            <a:r>
              <a:rPr lang="ko-KR" altLang="en-US" dirty="0" err="1">
                <a:latin typeface="+mn-ea"/>
              </a:rPr>
              <a:t>안할</a:t>
            </a:r>
            <a:r>
              <a:rPr lang="ko-KR" altLang="en-US" dirty="0">
                <a:latin typeface="+mn-ea"/>
              </a:rPr>
              <a:t> 경우</a:t>
            </a:r>
            <a:r>
              <a:rPr lang="en-US" altLang="ko-KR" dirty="0">
                <a:latin typeface="+mn-ea"/>
              </a:rPr>
              <a:t>, 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show_my_position</a:t>
            </a:r>
            <a:r>
              <a:rPr lang="en-US" altLang="ko-KR" dirty="0"/>
              <a:t>(x, y, floor, false);</a:t>
            </a:r>
          </a:p>
          <a:p>
            <a:r>
              <a:rPr lang="ko-KR" altLang="en-US" dirty="0"/>
              <a:t>마지막 값 </a:t>
            </a:r>
            <a:r>
              <a:rPr lang="en-US" altLang="ko-KR" dirty="0"/>
              <a:t>false </a:t>
            </a:r>
            <a:r>
              <a:rPr lang="ko-KR" altLang="en-US" dirty="0"/>
              <a:t>입력 시 </a:t>
            </a:r>
            <a:r>
              <a:rPr lang="en-US" altLang="ko-KR" dirty="0"/>
              <a:t>visible</a:t>
            </a:r>
            <a:r>
              <a:rPr lang="ko-KR" altLang="en-US" dirty="0"/>
              <a:t> 해제됨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7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/>
              <a:t>test_My_Position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내비게이션 화면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4622334" y="1506070"/>
            <a:ext cx="72491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test_My_Position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테스트 좌표 표현 실행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test_My_Position</a:t>
            </a:r>
            <a:r>
              <a:rPr lang="en-US" altLang="ko-KR" dirty="0"/>
              <a:t>(x, y, floor, </a:t>
            </a:r>
            <a:r>
              <a:rPr lang="en-US" altLang="ko-KR" dirty="0" err="1"/>
              <a:t>matchlevel</a:t>
            </a:r>
            <a:r>
              <a:rPr lang="en-US" altLang="ko-KR" dirty="0"/>
              <a:t>, follow)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Matchlevel</a:t>
            </a:r>
            <a:r>
              <a:rPr lang="ko-KR" altLang="en-US" dirty="0"/>
              <a:t> </a:t>
            </a:r>
            <a:r>
              <a:rPr lang="en-US" altLang="ko-KR" dirty="0"/>
              <a:t>0: </a:t>
            </a:r>
            <a:r>
              <a:rPr lang="ko-KR" altLang="en-US" dirty="0"/>
              <a:t>화살표 지움</a:t>
            </a:r>
            <a:r>
              <a:rPr lang="en-US" altLang="ko-K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Matchlevel</a:t>
            </a:r>
            <a:r>
              <a:rPr lang="ko-KR" altLang="en-US" dirty="0"/>
              <a:t> </a:t>
            </a:r>
            <a:r>
              <a:rPr lang="en-US" altLang="ko-KR" dirty="0"/>
              <a:t>1: </a:t>
            </a:r>
            <a:r>
              <a:rPr lang="ko-KR" altLang="en-US" dirty="0"/>
              <a:t>붉은 원 표시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Matchlevel</a:t>
            </a:r>
            <a:r>
              <a:rPr lang="en-US" altLang="ko-KR" dirty="0"/>
              <a:t> 2: </a:t>
            </a:r>
            <a:r>
              <a:rPr lang="ko-KR" altLang="en-US" dirty="0"/>
              <a:t>노란 원 표시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Matchlevel</a:t>
            </a:r>
            <a:r>
              <a:rPr lang="en-US" altLang="ko-KR" dirty="0"/>
              <a:t> 3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파란 원 표시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300</a:t>
            </a:r>
            <a:r>
              <a:rPr lang="ko-KR" altLang="en-US" dirty="0"/>
              <a:t>걸음 까지 잔상 표현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원의 개수에 비례하여 투명화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Follow : </a:t>
            </a:r>
            <a:r>
              <a:rPr lang="ko-KR" altLang="en-US" dirty="0"/>
              <a:t>화면 위치 따라가는 유무 </a:t>
            </a:r>
            <a:r>
              <a:rPr lang="en-US" altLang="ko-KR" dirty="0"/>
              <a:t>(Ture </a:t>
            </a:r>
            <a:r>
              <a:rPr lang="ko-KR" altLang="en-US" dirty="0"/>
              <a:t>추적</a:t>
            </a:r>
            <a:r>
              <a:rPr lang="en-US" altLang="ko-KR" dirty="0"/>
              <a:t>, false </a:t>
            </a:r>
            <a:r>
              <a:rPr lang="ko-KR" altLang="en-US" dirty="0" err="1"/>
              <a:t>비추적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Ex) </a:t>
            </a:r>
            <a:r>
              <a:rPr lang="en-US" altLang="ko-KR" dirty="0" err="1"/>
              <a:t>test_My_Position</a:t>
            </a:r>
            <a:r>
              <a:rPr lang="en-US" altLang="ko-KR" dirty="0"/>
              <a:t>(2600,600,2,1,1)</a:t>
            </a:r>
          </a:p>
          <a:p>
            <a:pPr lvl="1"/>
            <a:r>
              <a:rPr lang="en-US" altLang="ko-KR" dirty="0">
                <a:latin typeface="+mn-ea"/>
              </a:rPr>
              <a:t>⁕ </a:t>
            </a:r>
            <a:r>
              <a:rPr lang="ko-KR" altLang="en-US" dirty="0" err="1">
                <a:latin typeface="+mn-ea"/>
              </a:rPr>
              <a:t>층전환</a:t>
            </a:r>
            <a:r>
              <a:rPr lang="ko-KR" altLang="en-US" dirty="0">
                <a:latin typeface="+mn-ea"/>
              </a:rPr>
              <a:t> 하여도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층전화된</a:t>
            </a:r>
            <a:r>
              <a:rPr lang="ko-KR" altLang="en-US" dirty="0">
                <a:latin typeface="+mn-ea"/>
              </a:rPr>
              <a:t> 좌표 명령을 내려야 화면에서 사라짐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BC6993-F223-4D8A-EB0F-16BE76713A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743" y="4681541"/>
            <a:ext cx="3360711" cy="11583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E6DD85-E952-E051-E7BD-0A496D4C7F5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9897" y="1884497"/>
            <a:ext cx="1973751" cy="1470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F1528A-9651-B3F2-1FF9-AC4099136F6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2236" y="3144622"/>
            <a:ext cx="1996613" cy="1234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4E6405-DAF6-D5B1-C695-1F3979A74BA8}"/>
              </a:ext>
            </a:extLst>
          </p:cNvPr>
          <p:cNvSpPr txBox="1"/>
          <p:nvPr/>
        </p:nvSpPr>
        <p:spPr>
          <a:xfrm>
            <a:off x="2075788" y="2763281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Matchlevel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1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6965-3B2F-7614-DDC4-EBF62E4E4EDA}"/>
              </a:ext>
            </a:extLst>
          </p:cNvPr>
          <p:cNvSpPr txBox="1"/>
          <p:nvPr/>
        </p:nvSpPr>
        <p:spPr>
          <a:xfrm>
            <a:off x="2075787" y="4023406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Matchlevel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2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EE171-7F72-4122-735B-869BAFBEE2EB}"/>
              </a:ext>
            </a:extLst>
          </p:cNvPr>
          <p:cNvSpPr txBox="1"/>
          <p:nvPr/>
        </p:nvSpPr>
        <p:spPr>
          <a:xfrm>
            <a:off x="2087219" y="5574621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Matchlevel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3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056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EE61FE3-AAD6-D627-1EE9-51C423D7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14" y="4683013"/>
            <a:ext cx="1771897" cy="1209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93E65D-BF40-0C3C-161A-4EE4E84B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07" y="3024891"/>
            <a:ext cx="2076740" cy="1543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8F1F58-9EBA-0938-0C09-56B872EED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716" y="1824573"/>
            <a:ext cx="1181265" cy="120031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 err="1"/>
              <a:t>test_RF_Position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내비게이션 화면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4622334" y="1506070"/>
            <a:ext cx="724910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test_My_Position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테스트 좌표 표현 실행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test_My_Position</a:t>
            </a:r>
            <a:r>
              <a:rPr lang="en-US" altLang="ko-KR" dirty="0"/>
              <a:t>(x, y, floor, </a:t>
            </a:r>
            <a:r>
              <a:rPr lang="en-US" altLang="ko-KR" dirty="0" err="1"/>
              <a:t>matchlevel</a:t>
            </a:r>
            <a:r>
              <a:rPr lang="en-US" altLang="ko-KR" dirty="0"/>
              <a:t>, follow, angle)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Matchlevel</a:t>
            </a:r>
            <a:r>
              <a:rPr lang="ko-KR" altLang="en-US" dirty="0"/>
              <a:t> </a:t>
            </a:r>
            <a:r>
              <a:rPr lang="en-US" altLang="ko-KR" dirty="0"/>
              <a:t>0: </a:t>
            </a:r>
            <a:r>
              <a:rPr lang="ko-KR" altLang="en-US" dirty="0"/>
              <a:t>화살표 지움</a:t>
            </a:r>
            <a:r>
              <a:rPr lang="en-US" altLang="ko-K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Matchlevel</a:t>
            </a:r>
            <a:r>
              <a:rPr lang="ko-KR" altLang="en-US" dirty="0"/>
              <a:t> </a:t>
            </a:r>
            <a:r>
              <a:rPr lang="en-US" altLang="ko-KR" dirty="0"/>
              <a:t>1: </a:t>
            </a:r>
            <a:r>
              <a:rPr lang="ko-KR" altLang="en-US" dirty="0"/>
              <a:t>붉은 원 표시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Matchlevel</a:t>
            </a:r>
            <a:r>
              <a:rPr lang="en-US" altLang="ko-KR" dirty="0"/>
              <a:t> 2: </a:t>
            </a:r>
            <a:r>
              <a:rPr lang="ko-KR" altLang="en-US" dirty="0"/>
              <a:t>노란 원 표시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Matchlevel</a:t>
            </a:r>
            <a:r>
              <a:rPr lang="en-US" altLang="ko-KR" dirty="0"/>
              <a:t> 3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파란 원 표시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300</a:t>
            </a:r>
            <a:r>
              <a:rPr lang="ko-KR" altLang="en-US" dirty="0"/>
              <a:t>걸음 까지 잔상 표현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원의 개수에 비례하여 투명화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Follow : </a:t>
            </a:r>
            <a:r>
              <a:rPr lang="ko-KR" altLang="en-US" dirty="0"/>
              <a:t>화면 위치 따라가는 유무 </a:t>
            </a:r>
            <a:r>
              <a:rPr lang="en-US" altLang="ko-KR" dirty="0"/>
              <a:t>(Ture </a:t>
            </a:r>
            <a:r>
              <a:rPr lang="ko-KR" altLang="en-US" dirty="0"/>
              <a:t>추적</a:t>
            </a:r>
            <a:r>
              <a:rPr lang="en-US" altLang="ko-KR" dirty="0"/>
              <a:t>, false </a:t>
            </a:r>
            <a:r>
              <a:rPr lang="ko-KR" altLang="en-US" dirty="0" err="1"/>
              <a:t>비추적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Angle, </a:t>
            </a:r>
            <a:r>
              <a:rPr lang="ko-KR" altLang="en-US" dirty="0"/>
              <a:t>각도에 맞게 화살표 회전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Ex) </a:t>
            </a:r>
            <a:r>
              <a:rPr lang="en-US" altLang="ko-KR" dirty="0" err="1"/>
              <a:t>test_RF_Position</a:t>
            </a:r>
            <a:r>
              <a:rPr lang="en-US" altLang="ko-KR" dirty="0"/>
              <a:t>(2600,200,1,3,0,30)</a:t>
            </a:r>
          </a:p>
          <a:p>
            <a:pPr lvl="1"/>
            <a:r>
              <a:rPr lang="en-US" altLang="ko-KR" dirty="0">
                <a:latin typeface="+mn-ea"/>
              </a:rPr>
              <a:t>⁕ </a:t>
            </a:r>
            <a:r>
              <a:rPr lang="ko-KR" altLang="en-US" dirty="0" err="1">
                <a:latin typeface="+mn-ea"/>
              </a:rPr>
              <a:t>층전환</a:t>
            </a:r>
            <a:r>
              <a:rPr lang="ko-KR" altLang="en-US" dirty="0">
                <a:latin typeface="+mn-ea"/>
              </a:rPr>
              <a:t> 하여도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층전화된</a:t>
            </a:r>
            <a:r>
              <a:rPr lang="ko-KR" altLang="en-US" dirty="0">
                <a:latin typeface="+mn-ea"/>
              </a:rPr>
              <a:t> 좌표 명령을 내려야 화면에서 사라짐</a:t>
            </a:r>
            <a:endParaRPr lang="en-US" altLang="ko-KR"/>
          </a:p>
          <a:p>
            <a:pPr lvl="1"/>
            <a:endParaRPr lang="en-US" altLang="ko-KR" dirty="0"/>
          </a:p>
          <a:p>
            <a:pPr marL="1200150" lvl="2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E6405-DAF6-D5B1-C695-1F3979A74BA8}"/>
              </a:ext>
            </a:extLst>
          </p:cNvPr>
          <p:cNvSpPr txBox="1"/>
          <p:nvPr/>
        </p:nvSpPr>
        <p:spPr>
          <a:xfrm>
            <a:off x="2075788" y="2763281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Matchlevel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1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6965-3B2F-7614-DDC4-EBF62E4E4EDA}"/>
              </a:ext>
            </a:extLst>
          </p:cNvPr>
          <p:cNvSpPr txBox="1"/>
          <p:nvPr/>
        </p:nvSpPr>
        <p:spPr>
          <a:xfrm>
            <a:off x="2075787" y="4023406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Matchlevel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2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EE171-7F72-4122-735B-869BAFBEE2EB}"/>
              </a:ext>
            </a:extLst>
          </p:cNvPr>
          <p:cNvSpPr txBox="1"/>
          <p:nvPr/>
        </p:nvSpPr>
        <p:spPr>
          <a:xfrm>
            <a:off x="2087219" y="5574621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Matchlevel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3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754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518FD0-EF6E-9A7F-C1DE-7502EAC594F3}"/>
              </a:ext>
            </a:extLst>
          </p:cNvPr>
          <p:cNvCxnSpPr/>
          <p:nvPr/>
        </p:nvCxnSpPr>
        <p:spPr>
          <a:xfrm>
            <a:off x="1972236" y="860611"/>
            <a:ext cx="7862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369C62BD-38DF-05B6-63C4-27760F5DE29F}"/>
              </a:ext>
            </a:extLst>
          </p:cNvPr>
          <p:cNvSpPr txBox="1">
            <a:spLocks/>
          </p:cNvSpPr>
          <p:nvPr/>
        </p:nvSpPr>
        <p:spPr>
          <a:xfrm>
            <a:off x="2106707" y="215153"/>
            <a:ext cx="6486619" cy="64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altLang="ko-KR" b="1" dirty="0" err="1"/>
              <a:t>setZoomIn</a:t>
            </a:r>
            <a:r>
              <a:rPr lang="en-US" altLang="ko-KR" b="1" dirty="0"/>
              <a:t>/out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C740E-0034-0A9C-4C26-EC8596BC56FD}"/>
              </a:ext>
            </a:extLst>
          </p:cNvPr>
          <p:cNvSpPr txBox="1"/>
          <p:nvPr/>
        </p:nvSpPr>
        <p:spPr>
          <a:xfrm>
            <a:off x="2293255" y="1110314"/>
            <a:ext cx="1459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&lt;</a:t>
            </a:r>
            <a:r>
              <a:rPr lang="ko-KR" altLang="en-US" sz="1100" dirty="0">
                <a:latin typeface="+mj-ea"/>
                <a:ea typeface="+mj-ea"/>
              </a:rPr>
              <a:t>내비게이션 화면</a:t>
            </a:r>
            <a:r>
              <a:rPr lang="en-US" altLang="ko-KR" sz="1100" dirty="0">
                <a:latin typeface="+mj-ea"/>
                <a:ea typeface="+mj-ea"/>
              </a:rPr>
              <a:t>&gt;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81984-F156-FC3A-58A4-FD46BEF04F56}"/>
              </a:ext>
            </a:extLst>
          </p:cNvPr>
          <p:cNvSpPr txBox="1"/>
          <p:nvPr/>
        </p:nvSpPr>
        <p:spPr>
          <a:xfrm>
            <a:off x="5517816" y="171417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setZoomIn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화면확대</a:t>
            </a:r>
            <a:endParaRPr lang="en-US" altLang="ko-KR" dirty="0"/>
          </a:p>
          <a:p>
            <a:r>
              <a:rPr lang="en-US" altLang="ko-KR" dirty="0" err="1"/>
              <a:t>setZoomOut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화면축소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580090-012F-1C8F-5D3A-B3755EAACE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255" y="1401878"/>
            <a:ext cx="2124793" cy="44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1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FB24F41D84D0E419AE0A6AF9DD39E69" ma:contentTypeVersion="3" ma:contentTypeDescription="새 문서를 만듭니다." ma:contentTypeScope="" ma:versionID="4512c03760d16d3dfa95365d1a61f697">
  <xsd:schema xmlns:xsd="http://www.w3.org/2001/XMLSchema" xmlns:xs="http://www.w3.org/2001/XMLSchema" xmlns:p="http://schemas.microsoft.com/office/2006/metadata/properties" xmlns:ns3="34cc7e89-9456-417a-8bde-100ed43c0827" targetNamespace="http://schemas.microsoft.com/office/2006/metadata/properties" ma:root="true" ma:fieldsID="9c85e7d54df9a37835a064c9f6ebd500" ns3:_="">
    <xsd:import namespace="34cc7e89-9456-417a-8bde-100ed43c08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c7e89-9456-417a-8bde-100ed43c0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6AEB4E-3599-451B-B7AC-0CF4D3D4C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c7e89-9456-417a-8bde-100ed43c08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88E0C4-FE7B-47FD-BD68-023242C5467B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34cc7e89-9456-417a-8bde-100ed43c0827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48DB041-EC50-44EA-BD25-BEAF44749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3554</Words>
  <Application>Microsoft Office PowerPoint</Application>
  <PresentationFormat>와이드스크린</PresentationFormat>
  <Paragraphs>342</Paragraphs>
  <Slides>28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맑은 고딕</vt:lpstr>
      <vt:lpstr>Arial</vt:lpstr>
      <vt:lpstr>Consolas</vt:lpstr>
      <vt:lpstr>Office 테마</vt:lpstr>
      <vt:lpstr>Bitmap Image</vt:lpstr>
      <vt:lpstr>Navigator setting manual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Navigator setting manual</dc:title>
  <dc:creator>성진원[ 대학원석사과정재학 / 전기전자공학과 ]</dc:creator>
  <cp:lastModifiedBy>성진원[ 대학원석사과정재학 / 전기전자공학과 ]</cp:lastModifiedBy>
  <cp:revision>31</cp:revision>
  <dcterms:created xsi:type="dcterms:W3CDTF">2023-05-03T16:27:16Z</dcterms:created>
  <dcterms:modified xsi:type="dcterms:W3CDTF">2023-06-18T23:20:40Z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0x0101005FB24F41D84D0E419AE0A6AF9DD39E69</vt:lpwstr>
  </property>
</Properties>
</file>