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68" autoAdjust="0"/>
    <p:restoredTop sz="94660"/>
  </p:normalViewPr>
  <p:slideViewPr>
    <p:cSldViewPr snapToGrid="0">
      <p:cViewPr>
        <p:scale>
          <a:sx n="75" d="100"/>
          <a:sy n="75" d="100"/>
        </p:scale>
        <p:origin x="102" y="6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radarChart>
        <c:radarStyle val="fill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solidFill>
              <a:schemeClr val="bg2">
                <a:lumMod val="25000"/>
              </a:schemeClr>
            </a:solidFill>
            <a:ln>
              <a:solidFill>
                <a:srgbClr val="FFC000"/>
              </a:solidFill>
            </a:ln>
            <a:effectLst/>
          </c:spPr>
          <c:cat>
            <c:numRef>
              <c:f>Sheet1!$A$2:$A$6</c:f>
              <c:numCache>
                <c:formatCode>m/d/yyyy</c:formatCode>
                <c:ptCount val="5"/>
                <c:pt idx="0">
                  <c:v>37377</c:v>
                </c:pt>
                <c:pt idx="1">
                  <c:v>37408</c:v>
                </c:pt>
                <c:pt idx="2">
                  <c:v>37438</c:v>
                </c:pt>
                <c:pt idx="3">
                  <c:v>37469</c:v>
                </c:pt>
                <c:pt idx="4">
                  <c:v>37500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25</c:v>
                </c:pt>
                <c:pt idx="1">
                  <c:v>28</c:v>
                </c:pt>
                <c:pt idx="2">
                  <c:v>17</c:v>
                </c:pt>
                <c:pt idx="3">
                  <c:v>12</c:v>
                </c:pt>
                <c:pt idx="4">
                  <c:v>13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1095703968"/>
        <c:axId val="-1095707232"/>
      </c:radarChart>
      <c:catAx>
        <c:axId val="-109570396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rgbClr val="94A4AB"/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-1095707232"/>
        <c:crosses val="autoZero"/>
        <c:auto val="1"/>
        <c:lblAlgn val="ctr"/>
        <c:lblOffset val="100"/>
        <c:noMultiLvlLbl val="0"/>
      </c:catAx>
      <c:valAx>
        <c:axId val="-1095707232"/>
        <c:scaling>
          <c:orientation val="minMax"/>
          <c:max val="40"/>
        </c:scaling>
        <c:delete val="1"/>
        <c:axPos val="l"/>
        <c:majorGridlines>
          <c:spPr>
            <a:ln w="9525" cap="flat" cmpd="sng" algn="ctr">
              <a:solidFill>
                <a:schemeClr val="accent4">
                  <a:lumMod val="40000"/>
                  <a:lumOff val="6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-109570396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1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931586BD-0F56-465E-90DD-4F7EB5C22C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D62D75AF-8D7E-477A-B06A-773B54B18A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822D08B3-A9A6-4CA5-94A5-60BE4193B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2021-06-24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825B2C64-F6D0-4564-A934-9F517F7C4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73881C62-2657-4643-9CC9-89D68799A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0553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0098AADC-F389-4BCD-9E52-49B7E6490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E1A3D60F-143D-47A7-90DD-8D2052D74E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98D2913F-34A8-4E19-BE54-298D842C8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2021-06-24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C86ADB15-0821-4678-8A84-0615C9618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FE5E1647-A311-42C8-900F-03252A535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82163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742E21EA-AC61-43C5-AA22-71763E0491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7ED08377-D434-4883-933D-05403373BC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B76BEFAE-52A5-4771-A24E-66D37EDBF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2021-06-24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67F5FDAD-E360-45AB-9254-5D5A1437A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B879758A-1063-49CC-A47B-5A24925A9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70600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BC9BCD5E-CF2F-45CD-A1C5-FACE037AE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06340CAA-7987-4F30-B10A-034CDBA23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208DEE94-B9EB-437B-B87B-4D6343955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2021-06-24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20C7A974-A07A-49C2-B147-F6EC85053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894EDD24-940C-445F-B974-623173FA1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80283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955FC26-2554-4ACE-AD62-BF4C0D150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35F7A203-776E-48E1-8F52-E0C061723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022283AA-0163-40C4-BD15-4B5D9779A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2021-06-24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D1A8905D-720A-4884-BF88-251296BD5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091F5B7E-479B-4C2C-9C2F-FC3D3BAF2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0330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7A78C707-FFC8-4A24-BA23-EF9EC4467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E2160DF4-3AB1-42B3-8971-B823E5CB29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EB6BFC4C-B0FA-4F91-8D27-3D1AF4C2C7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62FAC31B-12B8-44B6-A9E9-8F967BCFB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2021-06-24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5FFAD4C5-4E96-46C0-9033-3CF48A722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F8F5A243-79AB-498E-9F6B-C0EA9EA19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04177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02839153-E8CD-49CF-A352-CE2C89DD0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79D2D86D-B04B-4F6E-8B70-CEEE8EE74D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1ADF040F-70C5-4670-BDE4-017C92D5B3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002EE54B-8A53-409D-B09E-64BD2F952B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C2B72209-6EC7-4418-A78D-417AB466F5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xmlns="" id="{8F99256C-B33C-4980-B58A-185F1B508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2021-06-24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xmlns="" id="{10D41821-F2CE-4C29-8132-70323EDD6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98C219DB-B597-4742-98CD-2CAE4BE50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5104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186D106D-5995-4C96-A34B-80776AE9E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2FF2DA30-6E46-4781-A24E-22BEFDC93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2021-06-24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B6E6DFE5-8E83-400E-805F-69D1FE731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0DD16593-628A-472D-A9C3-C41BD8886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9675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49B1C4D2-3722-4C1D-B0E4-3ABC0DA4C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2021-06-24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C3A393B7-AE11-4029-9D65-0BDEFB02D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DB9F3B94-79EC-477D-B625-FF12E8701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14235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8D40AC1-6795-4CA4-8863-90C130E9F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B0AA3D37-5CDD-4F3C-8395-110B38116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2E09C48F-85AB-4E64-BEFA-3A18C6A9F9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B6C7D03F-6B67-4E51-B669-6A0E67E1E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2021-06-24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085481C9-7778-4E3B-A752-9007B5C85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E0C20EB4-E727-4E37-91E3-2D601E7FF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4665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850C0D57-3EBF-4D7D-9103-029D562A3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1925C662-F8E6-4896-9E6B-19D16B2099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57ED9F6B-4286-432D-A5CB-100E7F7765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CBAD39F7-71D8-4D10-B6E7-04E0D95EB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2021-06-24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043C73A8-E25B-4949-B956-80A5EC260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777CE8D1-E11F-4E87-B585-E1E5C9463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8704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7718C337-9B27-40D3-A9B2-4005EE7EA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9B69189F-28A1-4057-8CE9-3B76810BF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65F256D8-7BB6-49E2-954E-EF9E05DBF8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2021-06-24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DB38B22D-A8A6-4CDF-89EF-E670765EC8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DEBBC4C3-52FC-436A-A3AE-F6A5F52B66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61619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1">
                <a:lumMod val="95000"/>
                <a:lumOff val="5000"/>
              </a:schemeClr>
            </a:gs>
            <a:gs pos="100000">
              <a:schemeClr val="tx1">
                <a:lumMod val="85000"/>
                <a:lumOff val="15000"/>
              </a:scheme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그룹 33">
            <a:extLst>
              <a:ext uri="{FF2B5EF4-FFF2-40B4-BE49-F238E27FC236}">
                <a16:creationId xmlns="" xmlns:a16="http://schemas.microsoft.com/office/drawing/2014/main" id="{BB5961CA-A0E5-44B9-AA01-6F95C96DE17F}"/>
              </a:ext>
            </a:extLst>
          </p:cNvPr>
          <p:cNvGrpSpPr/>
          <p:nvPr/>
        </p:nvGrpSpPr>
        <p:grpSpPr>
          <a:xfrm rot="10800000">
            <a:off x="6059800" y="4097586"/>
            <a:ext cx="72397" cy="1439072"/>
            <a:chOff x="859666" y="606782"/>
            <a:chExt cx="108000" cy="2146763"/>
          </a:xfrm>
          <a:solidFill>
            <a:srgbClr val="FFC000"/>
          </a:solidFill>
        </p:grpSpPr>
        <p:sp>
          <p:nvSpPr>
            <p:cNvPr id="6" name="타원 5">
              <a:extLst>
                <a:ext uri="{FF2B5EF4-FFF2-40B4-BE49-F238E27FC236}">
                  <a16:creationId xmlns="" xmlns:a16="http://schemas.microsoft.com/office/drawing/2014/main" id="{06069490-6D53-4956-8D8C-709ACCDB11D1}"/>
                </a:ext>
              </a:extLst>
            </p:cNvPr>
            <p:cNvSpPr/>
            <p:nvPr/>
          </p:nvSpPr>
          <p:spPr>
            <a:xfrm>
              <a:off x="859666" y="2645545"/>
              <a:ext cx="108000" cy="10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타원 6">
              <a:extLst>
                <a:ext uri="{FF2B5EF4-FFF2-40B4-BE49-F238E27FC236}">
                  <a16:creationId xmlns="" xmlns:a16="http://schemas.microsoft.com/office/drawing/2014/main" id="{ABB59D4C-E1CD-41FA-996C-B69C86D3AE66}"/>
                </a:ext>
              </a:extLst>
            </p:cNvPr>
            <p:cNvSpPr/>
            <p:nvPr/>
          </p:nvSpPr>
          <p:spPr>
            <a:xfrm>
              <a:off x="863266" y="2436049"/>
              <a:ext cx="100800" cy="1008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타원 7">
              <a:extLst>
                <a:ext uri="{FF2B5EF4-FFF2-40B4-BE49-F238E27FC236}">
                  <a16:creationId xmlns="" xmlns:a16="http://schemas.microsoft.com/office/drawing/2014/main" id="{D10D7C24-F7D2-4E06-9CE2-3AAD4FA4A40E}"/>
                </a:ext>
              </a:extLst>
            </p:cNvPr>
            <p:cNvSpPr/>
            <p:nvPr/>
          </p:nvSpPr>
          <p:spPr>
            <a:xfrm>
              <a:off x="866866" y="2233752"/>
              <a:ext cx="93600" cy="936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타원 8">
              <a:extLst>
                <a:ext uri="{FF2B5EF4-FFF2-40B4-BE49-F238E27FC236}">
                  <a16:creationId xmlns="" xmlns:a16="http://schemas.microsoft.com/office/drawing/2014/main" id="{D71FFEB8-5D2B-4393-90F7-3B12D434F529}"/>
                </a:ext>
              </a:extLst>
            </p:cNvPr>
            <p:cNvSpPr/>
            <p:nvPr/>
          </p:nvSpPr>
          <p:spPr>
            <a:xfrm>
              <a:off x="870466" y="2038655"/>
              <a:ext cx="86400" cy="864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타원 9">
              <a:extLst>
                <a:ext uri="{FF2B5EF4-FFF2-40B4-BE49-F238E27FC236}">
                  <a16:creationId xmlns="" xmlns:a16="http://schemas.microsoft.com/office/drawing/2014/main" id="{3FB54434-F32B-44C1-A271-603D69F3FA0A}"/>
                </a:ext>
              </a:extLst>
            </p:cNvPr>
            <p:cNvSpPr/>
            <p:nvPr/>
          </p:nvSpPr>
          <p:spPr>
            <a:xfrm>
              <a:off x="874066" y="1850758"/>
              <a:ext cx="79200" cy="79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타원 10">
              <a:extLst>
                <a:ext uri="{FF2B5EF4-FFF2-40B4-BE49-F238E27FC236}">
                  <a16:creationId xmlns="" xmlns:a16="http://schemas.microsoft.com/office/drawing/2014/main" id="{A9D8113F-F856-4184-A7A8-5255203E8889}"/>
                </a:ext>
              </a:extLst>
            </p:cNvPr>
            <p:cNvSpPr/>
            <p:nvPr/>
          </p:nvSpPr>
          <p:spPr>
            <a:xfrm>
              <a:off x="877666" y="1670061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타원 11">
              <a:extLst>
                <a:ext uri="{FF2B5EF4-FFF2-40B4-BE49-F238E27FC236}">
                  <a16:creationId xmlns="" xmlns:a16="http://schemas.microsoft.com/office/drawing/2014/main" id="{F4D8FADD-816B-4D16-9557-494D002182FC}"/>
                </a:ext>
              </a:extLst>
            </p:cNvPr>
            <p:cNvSpPr/>
            <p:nvPr/>
          </p:nvSpPr>
          <p:spPr>
            <a:xfrm>
              <a:off x="881266" y="1496564"/>
              <a:ext cx="64800" cy="648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타원 12">
              <a:extLst>
                <a:ext uri="{FF2B5EF4-FFF2-40B4-BE49-F238E27FC236}">
                  <a16:creationId xmlns="" xmlns:a16="http://schemas.microsoft.com/office/drawing/2014/main" id="{43D640F1-D895-4A78-86AF-4D9406B48115}"/>
                </a:ext>
              </a:extLst>
            </p:cNvPr>
            <p:cNvSpPr/>
            <p:nvPr/>
          </p:nvSpPr>
          <p:spPr>
            <a:xfrm>
              <a:off x="884866" y="1330267"/>
              <a:ext cx="57600" cy="576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타원 13">
              <a:extLst>
                <a:ext uri="{FF2B5EF4-FFF2-40B4-BE49-F238E27FC236}">
                  <a16:creationId xmlns="" xmlns:a16="http://schemas.microsoft.com/office/drawing/2014/main" id="{5E2FE285-64E3-4E5F-922B-AC0B9C3EB70F}"/>
                </a:ext>
              </a:extLst>
            </p:cNvPr>
            <p:cNvSpPr/>
            <p:nvPr/>
          </p:nvSpPr>
          <p:spPr>
            <a:xfrm>
              <a:off x="888466" y="1171170"/>
              <a:ext cx="50400" cy="504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타원 14">
              <a:extLst>
                <a:ext uri="{FF2B5EF4-FFF2-40B4-BE49-F238E27FC236}">
                  <a16:creationId xmlns="" xmlns:a16="http://schemas.microsoft.com/office/drawing/2014/main" id="{F905925F-E8F6-4270-8D6A-DBC5D00B7533}"/>
                </a:ext>
              </a:extLst>
            </p:cNvPr>
            <p:cNvSpPr/>
            <p:nvPr/>
          </p:nvSpPr>
          <p:spPr>
            <a:xfrm>
              <a:off x="892066" y="1019273"/>
              <a:ext cx="43200" cy="43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타원 15">
              <a:extLst>
                <a:ext uri="{FF2B5EF4-FFF2-40B4-BE49-F238E27FC236}">
                  <a16:creationId xmlns="" xmlns:a16="http://schemas.microsoft.com/office/drawing/2014/main" id="{B15C5983-8FDC-449B-888B-85838933F6F5}"/>
                </a:ext>
              </a:extLst>
            </p:cNvPr>
            <p:cNvSpPr/>
            <p:nvPr/>
          </p:nvSpPr>
          <p:spPr>
            <a:xfrm>
              <a:off x="895666" y="874576"/>
              <a:ext cx="36000" cy="3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타원 16">
              <a:extLst>
                <a:ext uri="{FF2B5EF4-FFF2-40B4-BE49-F238E27FC236}">
                  <a16:creationId xmlns="" xmlns:a16="http://schemas.microsoft.com/office/drawing/2014/main" id="{504E6223-AA45-4596-98DD-9408C8183B29}"/>
                </a:ext>
              </a:extLst>
            </p:cNvPr>
            <p:cNvSpPr/>
            <p:nvPr/>
          </p:nvSpPr>
          <p:spPr>
            <a:xfrm>
              <a:off x="899266" y="737079"/>
              <a:ext cx="28800" cy="288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3" name="타원 32">
              <a:extLst>
                <a:ext uri="{FF2B5EF4-FFF2-40B4-BE49-F238E27FC236}">
                  <a16:creationId xmlns="" xmlns:a16="http://schemas.microsoft.com/office/drawing/2014/main" id="{50F58F5E-6B4A-48E3-980D-239D7B3BF8AB}"/>
                </a:ext>
              </a:extLst>
            </p:cNvPr>
            <p:cNvSpPr/>
            <p:nvPr/>
          </p:nvSpPr>
          <p:spPr>
            <a:xfrm>
              <a:off x="902866" y="606782"/>
              <a:ext cx="21600" cy="216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49" name="TextBox 48">
            <a:extLst>
              <a:ext uri="{FF2B5EF4-FFF2-40B4-BE49-F238E27FC236}">
                <a16:creationId xmlns="" xmlns:a16="http://schemas.microsoft.com/office/drawing/2014/main" id="{7B821B9B-67BC-41C6-9B0D-15A2DEF21074}"/>
              </a:ext>
            </a:extLst>
          </p:cNvPr>
          <p:cNvSpPr txBox="1"/>
          <p:nvPr/>
        </p:nvSpPr>
        <p:spPr>
          <a:xfrm>
            <a:off x="3854386" y="2580119"/>
            <a:ext cx="4443606" cy="10387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solidFill>
                  <a:prstClr val="white"/>
                </a:solidFill>
              </a:rPr>
              <a:t>PPT </a:t>
            </a:r>
            <a:r>
              <a:rPr lang="en-US" altLang="ko-KR" sz="3200" b="1" i="1" kern="0" dirty="0">
                <a:solidFill>
                  <a:prstClr val="white"/>
                </a:solidFill>
              </a:rPr>
              <a:t>PRESENTATION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900" kern="0" dirty="0">
                <a:solidFill>
                  <a:prstClr val="white">
                    <a:lumMod val="75000"/>
                  </a:prstClr>
                </a:solidFill>
              </a:rPr>
              <a:t>Enjoy </a:t>
            </a:r>
            <a:r>
              <a:rPr lang="en-US" altLang="ko-KR" sz="900" kern="0" dirty="0">
                <a:solidFill>
                  <a:prstClr val="white">
                    <a:lumMod val="75000"/>
                  </a:prstClr>
                </a:solidFill>
              </a:rPr>
              <a:t>your stylish business and campus life with BIZCAM</a:t>
            </a:r>
          </a:p>
        </p:txBody>
      </p:sp>
      <p:grpSp>
        <p:nvGrpSpPr>
          <p:cNvPr id="82" name="그룹 81">
            <a:extLst>
              <a:ext uri="{FF2B5EF4-FFF2-40B4-BE49-F238E27FC236}">
                <a16:creationId xmlns="" xmlns:a16="http://schemas.microsoft.com/office/drawing/2014/main" id="{F0BF089F-93F1-4E4A-9037-111306E523FC}"/>
              </a:ext>
            </a:extLst>
          </p:cNvPr>
          <p:cNvGrpSpPr/>
          <p:nvPr/>
        </p:nvGrpSpPr>
        <p:grpSpPr>
          <a:xfrm>
            <a:off x="5735472" y="1698674"/>
            <a:ext cx="721055" cy="692924"/>
            <a:chOff x="11171721" y="213877"/>
            <a:chExt cx="721055" cy="692924"/>
          </a:xfrm>
        </p:grpSpPr>
        <p:grpSp>
          <p:nvGrpSpPr>
            <p:cNvPr id="77" name="그룹 76">
              <a:extLst>
                <a:ext uri="{FF2B5EF4-FFF2-40B4-BE49-F238E27FC236}">
                  <a16:creationId xmlns="" xmlns:a16="http://schemas.microsoft.com/office/drawing/2014/main" id="{6FF86A18-848B-4EF3-AF4E-904056271030}"/>
                </a:ext>
              </a:extLst>
            </p:cNvPr>
            <p:cNvGrpSpPr/>
            <p:nvPr/>
          </p:nvGrpSpPr>
          <p:grpSpPr>
            <a:xfrm>
              <a:off x="11277065" y="213877"/>
              <a:ext cx="510369" cy="510369"/>
              <a:chOff x="11277065" y="229855"/>
              <a:chExt cx="510369" cy="510369"/>
            </a:xfrm>
          </p:grpSpPr>
          <p:grpSp>
            <p:nvGrpSpPr>
              <p:cNvPr id="63" name="그룹 62">
                <a:extLst>
                  <a:ext uri="{FF2B5EF4-FFF2-40B4-BE49-F238E27FC236}">
                    <a16:creationId xmlns="" xmlns:a16="http://schemas.microsoft.com/office/drawing/2014/main" id="{AB4FFC6E-3148-4F37-9CAF-C189E8B8298C}"/>
                  </a:ext>
                </a:extLst>
              </p:cNvPr>
              <p:cNvGrpSpPr/>
              <p:nvPr/>
            </p:nvGrpSpPr>
            <p:grpSpPr>
              <a:xfrm>
                <a:off x="11277065" y="229855"/>
                <a:ext cx="510369" cy="510369"/>
                <a:chOff x="9746151" y="499730"/>
                <a:chExt cx="1440000" cy="1440000"/>
              </a:xfrm>
            </p:grpSpPr>
            <p:cxnSp>
              <p:nvCxnSpPr>
                <p:cNvPr id="58" name="직선 연결선 57">
                  <a:extLst>
                    <a:ext uri="{FF2B5EF4-FFF2-40B4-BE49-F238E27FC236}">
                      <a16:creationId xmlns="" xmlns:a16="http://schemas.microsoft.com/office/drawing/2014/main" id="{E07B73AB-A636-43A6-B0E1-CC3E7EECBFD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466151" y="499730"/>
                  <a:ext cx="0" cy="1440000"/>
                </a:xfrm>
                <a:prstGeom prst="line">
                  <a:avLst/>
                </a:prstGeom>
                <a:ln w="9525" cap="rnd">
                  <a:solidFill>
                    <a:srgbClr val="FFC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직선 연결선 58">
                  <a:extLst>
                    <a:ext uri="{FF2B5EF4-FFF2-40B4-BE49-F238E27FC236}">
                      <a16:creationId xmlns="" xmlns:a16="http://schemas.microsoft.com/office/drawing/2014/main" id="{3419A41E-1C15-4505-9A2F-CD3AE6696DF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8900000">
                  <a:off x="10466151" y="499730"/>
                  <a:ext cx="0" cy="1440000"/>
                </a:xfrm>
                <a:prstGeom prst="line">
                  <a:avLst/>
                </a:prstGeom>
                <a:ln w="9525" cap="rnd">
                  <a:solidFill>
                    <a:srgbClr val="FFC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직선 연결선 59">
                  <a:extLst>
                    <a:ext uri="{FF2B5EF4-FFF2-40B4-BE49-F238E27FC236}">
                      <a16:creationId xmlns="" xmlns:a16="http://schemas.microsoft.com/office/drawing/2014/main" id="{9E4B9DF1-8708-4ABE-8F49-A5EF2CCAFA4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10466151" y="499730"/>
                  <a:ext cx="0" cy="1440000"/>
                </a:xfrm>
                <a:prstGeom prst="line">
                  <a:avLst/>
                </a:prstGeom>
                <a:ln w="9525" cap="rnd">
                  <a:solidFill>
                    <a:srgbClr val="FFC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직선 연결선 60">
                  <a:extLst>
                    <a:ext uri="{FF2B5EF4-FFF2-40B4-BE49-F238E27FC236}">
                      <a16:creationId xmlns="" xmlns:a16="http://schemas.microsoft.com/office/drawing/2014/main" id="{651B03D9-5481-4BC3-8235-BE8B196423E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2700000">
                  <a:off x="10466151" y="499730"/>
                  <a:ext cx="0" cy="1440000"/>
                </a:xfrm>
                <a:prstGeom prst="line">
                  <a:avLst/>
                </a:prstGeom>
                <a:ln w="9525" cap="rnd">
                  <a:solidFill>
                    <a:srgbClr val="FFC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6" name="타원 55">
                  <a:extLst>
                    <a:ext uri="{FF2B5EF4-FFF2-40B4-BE49-F238E27FC236}">
                      <a16:creationId xmlns="" xmlns:a16="http://schemas.microsoft.com/office/drawing/2014/main" id="{A92A55A5-2320-41C8-82F2-9B3E73A273B2}"/>
                    </a:ext>
                  </a:extLst>
                </p:cNvPr>
                <p:cNvSpPr/>
                <p:nvPr/>
              </p:nvSpPr>
              <p:spPr>
                <a:xfrm>
                  <a:off x="10003573" y="757152"/>
                  <a:ext cx="925156" cy="925156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9525">
                  <a:solidFill>
                    <a:schemeClr val="bg1"/>
                  </a:solidFill>
                </a:ln>
                <a:effectLst>
                  <a:outerShdw sx="114000" sy="114000" algn="ctr" rotWithShape="0">
                    <a:schemeClr val="tx1">
                      <a:lumMod val="85000"/>
                      <a:lumOff val="15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>
                    <a:defRPr/>
                  </a:pPr>
                  <a:endParaRPr lang="ko-KR" altLang="en-US" sz="1400" dirty="0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76" name="그룹 75">
                <a:extLst>
                  <a:ext uri="{FF2B5EF4-FFF2-40B4-BE49-F238E27FC236}">
                    <a16:creationId xmlns="" xmlns:a16="http://schemas.microsoft.com/office/drawing/2014/main" id="{6EA774B7-51FC-4DAC-90BE-1B6E1CE1C1EA}"/>
                  </a:ext>
                </a:extLst>
              </p:cNvPr>
              <p:cNvGrpSpPr/>
              <p:nvPr/>
            </p:nvGrpSpPr>
            <p:grpSpPr>
              <a:xfrm>
                <a:off x="11468541" y="430107"/>
                <a:ext cx="127416" cy="109864"/>
                <a:chOff x="2184400" y="5124291"/>
                <a:chExt cx="1084271" cy="934909"/>
              </a:xfrm>
            </p:grpSpPr>
            <p:sp>
              <p:nvSpPr>
                <p:cNvPr id="68" name="Freeform 5">
                  <a:extLst>
                    <a:ext uri="{FF2B5EF4-FFF2-40B4-BE49-F238E27FC236}">
                      <a16:creationId xmlns="" xmlns:a16="http://schemas.microsoft.com/office/drawing/2014/main" id="{CBE1CF5B-5ECB-436C-A07E-3EF7953A926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557953" y="5124291"/>
                  <a:ext cx="561063" cy="561063"/>
                </a:xfrm>
                <a:custGeom>
                  <a:avLst/>
                  <a:gdLst>
                    <a:gd name="T0" fmla="*/ 5735 w 5736"/>
                    <a:gd name="T1" fmla="*/ 2942 h 5736"/>
                    <a:gd name="T2" fmla="*/ 5713 w 5736"/>
                    <a:gd name="T3" fmla="*/ 3234 h 5736"/>
                    <a:gd name="T4" fmla="*/ 5663 w 5736"/>
                    <a:gd name="T5" fmla="*/ 3516 h 5736"/>
                    <a:gd name="T6" fmla="*/ 5586 w 5736"/>
                    <a:gd name="T7" fmla="*/ 3789 h 5736"/>
                    <a:gd name="T8" fmla="*/ 5482 w 5736"/>
                    <a:gd name="T9" fmla="*/ 4048 h 5736"/>
                    <a:gd name="T10" fmla="*/ 5322 w 5736"/>
                    <a:gd name="T11" fmla="*/ 4355 h 5736"/>
                    <a:gd name="T12" fmla="*/ 4992 w 5736"/>
                    <a:gd name="T13" fmla="*/ 4797 h 5736"/>
                    <a:gd name="T14" fmla="*/ 4585 w 5736"/>
                    <a:gd name="T15" fmla="*/ 5167 h 5736"/>
                    <a:gd name="T16" fmla="*/ 4175 w 5736"/>
                    <a:gd name="T17" fmla="*/ 5422 h 5736"/>
                    <a:gd name="T18" fmla="*/ 3919 w 5736"/>
                    <a:gd name="T19" fmla="*/ 5537 h 5736"/>
                    <a:gd name="T20" fmla="*/ 3654 w 5736"/>
                    <a:gd name="T21" fmla="*/ 5627 h 5736"/>
                    <a:gd name="T22" fmla="*/ 3376 w 5736"/>
                    <a:gd name="T23" fmla="*/ 5691 h 5736"/>
                    <a:gd name="T24" fmla="*/ 3089 w 5736"/>
                    <a:gd name="T25" fmla="*/ 5727 h 5736"/>
                    <a:gd name="T26" fmla="*/ 2868 w 5736"/>
                    <a:gd name="T27" fmla="*/ 5736 h 5736"/>
                    <a:gd name="T28" fmla="*/ 2647 w 5736"/>
                    <a:gd name="T29" fmla="*/ 5727 h 5736"/>
                    <a:gd name="T30" fmla="*/ 2361 w 5736"/>
                    <a:gd name="T31" fmla="*/ 5691 h 5736"/>
                    <a:gd name="T32" fmla="*/ 2082 w 5736"/>
                    <a:gd name="T33" fmla="*/ 5627 h 5736"/>
                    <a:gd name="T34" fmla="*/ 1816 w 5736"/>
                    <a:gd name="T35" fmla="*/ 5537 h 5736"/>
                    <a:gd name="T36" fmla="*/ 1562 w 5736"/>
                    <a:gd name="T37" fmla="*/ 5422 h 5736"/>
                    <a:gd name="T38" fmla="*/ 1152 w 5736"/>
                    <a:gd name="T39" fmla="*/ 5167 h 5736"/>
                    <a:gd name="T40" fmla="*/ 744 w 5736"/>
                    <a:gd name="T41" fmla="*/ 4797 h 5736"/>
                    <a:gd name="T42" fmla="*/ 415 w 5736"/>
                    <a:gd name="T43" fmla="*/ 4355 h 5736"/>
                    <a:gd name="T44" fmla="*/ 253 w 5736"/>
                    <a:gd name="T45" fmla="*/ 4048 h 5736"/>
                    <a:gd name="T46" fmla="*/ 151 w 5736"/>
                    <a:gd name="T47" fmla="*/ 3789 h 5736"/>
                    <a:gd name="T48" fmla="*/ 73 w 5736"/>
                    <a:gd name="T49" fmla="*/ 3516 h 5736"/>
                    <a:gd name="T50" fmla="*/ 23 w 5736"/>
                    <a:gd name="T51" fmla="*/ 3234 h 5736"/>
                    <a:gd name="T52" fmla="*/ 0 w 5736"/>
                    <a:gd name="T53" fmla="*/ 2942 h 5736"/>
                    <a:gd name="T54" fmla="*/ 0 w 5736"/>
                    <a:gd name="T55" fmla="*/ 2793 h 5736"/>
                    <a:gd name="T56" fmla="*/ 23 w 5736"/>
                    <a:gd name="T57" fmla="*/ 2502 h 5736"/>
                    <a:gd name="T58" fmla="*/ 73 w 5736"/>
                    <a:gd name="T59" fmla="*/ 2220 h 5736"/>
                    <a:gd name="T60" fmla="*/ 151 w 5736"/>
                    <a:gd name="T61" fmla="*/ 1947 h 5736"/>
                    <a:gd name="T62" fmla="*/ 253 w 5736"/>
                    <a:gd name="T63" fmla="*/ 1688 h 5736"/>
                    <a:gd name="T64" fmla="*/ 415 w 5736"/>
                    <a:gd name="T65" fmla="*/ 1381 h 5736"/>
                    <a:gd name="T66" fmla="*/ 744 w 5736"/>
                    <a:gd name="T67" fmla="*/ 939 h 5736"/>
                    <a:gd name="T68" fmla="*/ 1152 w 5736"/>
                    <a:gd name="T69" fmla="*/ 569 h 5736"/>
                    <a:gd name="T70" fmla="*/ 1562 w 5736"/>
                    <a:gd name="T71" fmla="*/ 314 h 5736"/>
                    <a:gd name="T72" fmla="*/ 1816 w 5736"/>
                    <a:gd name="T73" fmla="*/ 199 h 5736"/>
                    <a:gd name="T74" fmla="*/ 2082 w 5736"/>
                    <a:gd name="T75" fmla="*/ 109 h 5736"/>
                    <a:gd name="T76" fmla="*/ 2361 w 5736"/>
                    <a:gd name="T77" fmla="*/ 44 h 5736"/>
                    <a:gd name="T78" fmla="*/ 2647 w 5736"/>
                    <a:gd name="T79" fmla="*/ 8 h 5736"/>
                    <a:gd name="T80" fmla="*/ 2868 w 5736"/>
                    <a:gd name="T81" fmla="*/ 0 h 5736"/>
                    <a:gd name="T82" fmla="*/ 3089 w 5736"/>
                    <a:gd name="T83" fmla="*/ 8 h 5736"/>
                    <a:gd name="T84" fmla="*/ 3376 w 5736"/>
                    <a:gd name="T85" fmla="*/ 44 h 5736"/>
                    <a:gd name="T86" fmla="*/ 3654 w 5736"/>
                    <a:gd name="T87" fmla="*/ 109 h 5736"/>
                    <a:gd name="T88" fmla="*/ 3919 w 5736"/>
                    <a:gd name="T89" fmla="*/ 199 h 5736"/>
                    <a:gd name="T90" fmla="*/ 4175 w 5736"/>
                    <a:gd name="T91" fmla="*/ 314 h 5736"/>
                    <a:gd name="T92" fmla="*/ 4585 w 5736"/>
                    <a:gd name="T93" fmla="*/ 569 h 5736"/>
                    <a:gd name="T94" fmla="*/ 4992 w 5736"/>
                    <a:gd name="T95" fmla="*/ 939 h 5736"/>
                    <a:gd name="T96" fmla="*/ 5322 w 5736"/>
                    <a:gd name="T97" fmla="*/ 1381 h 5736"/>
                    <a:gd name="T98" fmla="*/ 5482 w 5736"/>
                    <a:gd name="T99" fmla="*/ 1688 h 5736"/>
                    <a:gd name="T100" fmla="*/ 5586 w 5736"/>
                    <a:gd name="T101" fmla="*/ 1947 h 5736"/>
                    <a:gd name="T102" fmla="*/ 5663 w 5736"/>
                    <a:gd name="T103" fmla="*/ 2220 h 5736"/>
                    <a:gd name="T104" fmla="*/ 5713 w 5736"/>
                    <a:gd name="T105" fmla="*/ 2502 h 5736"/>
                    <a:gd name="T106" fmla="*/ 5735 w 5736"/>
                    <a:gd name="T107" fmla="*/ 2793 h 57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5736" h="5736">
                      <a:moveTo>
                        <a:pt x="5736" y="2868"/>
                      </a:moveTo>
                      <a:lnTo>
                        <a:pt x="5735" y="2942"/>
                      </a:lnTo>
                      <a:lnTo>
                        <a:pt x="5728" y="3089"/>
                      </a:lnTo>
                      <a:lnTo>
                        <a:pt x="5713" y="3234"/>
                      </a:lnTo>
                      <a:lnTo>
                        <a:pt x="5692" y="3376"/>
                      </a:lnTo>
                      <a:lnTo>
                        <a:pt x="5663" y="3516"/>
                      </a:lnTo>
                      <a:lnTo>
                        <a:pt x="5627" y="3654"/>
                      </a:lnTo>
                      <a:lnTo>
                        <a:pt x="5586" y="3789"/>
                      </a:lnTo>
                      <a:lnTo>
                        <a:pt x="5537" y="3919"/>
                      </a:lnTo>
                      <a:lnTo>
                        <a:pt x="5482" y="4048"/>
                      </a:lnTo>
                      <a:lnTo>
                        <a:pt x="5422" y="4174"/>
                      </a:lnTo>
                      <a:lnTo>
                        <a:pt x="5322" y="4355"/>
                      </a:lnTo>
                      <a:lnTo>
                        <a:pt x="5167" y="4584"/>
                      </a:lnTo>
                      <a:lnTo>
                        <a:pt x="4992" y="4797"/>
                      </a:lnTo>
                      <a:lnTo>
                        <a:pt x="4797" y="4992"/>
                      </a:lnTo>
                      <a:lnTo>
                        <a:pt x="4585" y="5167"/>
                      </a:lnTo>
                      <a:lnTo>
                        <a:pt x="4355" y="5321"/>
                      </a:lnTo>
                      <a:lnTo>
                        <a:pt x="4175" y="5422"/>
                      </a:lnTo>
                      <a:lnTo>
                        <a:pt x="4048" y="5482"/>
                      </a:lnTo>
                      <a:lnTo>
                        <a:pt x="3919" y="5537"/>
                      </a:lnTo>
                      <a:lnTo>
                        <a:pt x="3787" y="5585"/>
                      </a:lnTo>
                      <a:lnTo>
                        <a:pt x="3654" y="5627"/>
                      </a:lnTo>
                      <a:lnTo>
                        <a:pt x="3516" y="5663"/>
                      </a:lnTo>
                      <a:lnTo>
                        <a:pt x="3376" y="5691"/>
                      </a:lnTo>
                      <a:lnTo>
                        <a:pt x="3234" y="5713"/>
                      </a:lnTo>
                      <a:lnTo>
                        <a:pt x="3089" y="5727"/>
                      </a:lnTo>
                      <a:lnTo>
                        <a:pt x="2943" y="5736"/>
                      </a:lnTo>
                      <a:lnTo>
                        <a:pt x="2868" y="5736"/>
                      </a:lnTo>
                      <a:lnTo>
                        <a:pt x="2794" y="5736"/>
                      </a:lnTo>
                      <a:lnTo>
                        <a:pt x="2647" y="5727"/>
                      </a:lnTo>
                      <a:lnTo>
                        <a:pt x="2503" y="5713"/>
                      </a:lnTo>
                      <a:lnTo>
                        <a:pt x="2361" y="5691"/>
                      </a:lnTo>
                      <a:lnTo>
                        <a:pt x="2220" y="5663"/>
                      </a:lnTo>
                      <a:lnTo>
                        <a:pt x="2082" y="5627"/>
                      </a:lnTo>
                      <a:lnTo>
                        <a:pt x="1948" y="5585"/>
                      </a:lnTo>
                      <a:lnTo>
                        <a:pt x="1816" y="5537"/>
                      </a:lnTo>
                      <a:lnTo>
                        <a:pt x="1688" y="5482"/>
                      </a:lnTo>
                      <a:lnTo>
                        <a:pt x="1562" y="5422"/>
                      </a:lnTo>
                      <a:lnTo>
                        <a:pt x="1380" y="5321"/>
                      </a:lnTo>
                      <a:lnTo>
                        <a:pt x="1152" y="5167"/>
                      </a:lnTo>
                      <a:lnTo>
                        <a:pt x="940" y="4992"/>
                      </a:lnTo>
                      <a:lnTo>
                        <a:pt x="744" y="4797"/>
                      </a:lnTo>
                      <a:lnTo>
                        <a:pt x="570" y="4584"/>
                      </a:lnTo>
                      <a:lnTo>
                        <a:pt x="415" y="4355"/>
                      </a:lnTo>
                      <a:lnTo>
                        <a:pt x="314" y="4174"/>
                      </a:lnTo>
                      <a:lnTo>
                        <a:pt x="253" y="4048"/>
                      </a:lnTo>
                      <a:lnTo>
                        <a:pt x="198" y="3919"/>
                      </a:lnTo>
                      <a:lnTo>
                        <a:pt x="151" y="3789"/>
                      </a:lnTo>
                      <a:lnTo>
                        <a:pt x="109" y="3654"/>
                      </a:lnTo>
                      <a:lnTo>
                        <a:pt x="73" y="3516"/>
                      </a:lnTo>
                      <a:lnTo>
                        <a:pt x="45" y="3376"/>
                      </a:lnTo>
                      <a:lnTo>
                        <a:pt x="23" y="3234"/>
                      </a:lnTo>
                      <a:lnTo>
                        <a:pt x="9" y="3089"/>
                      </a:lnTo>
                      <a:lnTo>
                        <a:pt x="0" y="2942"/>
                      </a:lnTo>
                      <a:lnTo>
                        <a:pt x="0" y="2868"/>
                      </a:lnTo>
                      <a:lnTo>
                        <a:pt x="0" y="2793"/>
                      </a:lnTo>
                      <a:lnTo>
                        <a:pt x="9" y="2647"/>
                      </a:lnTo>
                      <a:lnTo>
                        <a:pt x="23" y="2502"/>
                      </a:lnTo>
                      <a:lnTo>
                        <a:pt x="45" y="2360"/>
                      </a:lnTo>
                      <a:lnTo>
                        <a:pt x="73" y="2220"/>
                      </a:lnTo>
                      <a:lnTo>
                        <a:pt x="109" y="2082"/>
                      </a:lnTo>
                      <a:lnTo>
                        <a:pt x="151" y="1947"/>
                      </a:lnTo>
                      <a:lnTo>
                        <a:pt x="198" y="1817"/>
                      </a:lnTo>
                      <a:lnTo>
                        <a:pt x="253" y="1688"/>
                      </a:lnTo>
                      <a:lnTo>
                        <a:pt x="314" y="1561"/>
                      </a:lnTo>
                      <a:lnTo>
                        <a:pt x="415" y="1381"/>
                      </a:lnTo>
                      <a:lnTo>
                        <a:pt x="570" y="1151"/>
                      </a:lnTo>
                      <a:lnTo>
                        <a:pt x="744" y="939"/>
                      </a:lnTo>
                      <a:lnTo>
                        <a:pt x="940" y="744"/>
                      </a:lnTo>
                      <a:lnTo>
                        <a:pt x="1152" y="569"/>
                      </a:lnTo>
                      <a:lnTo>
                        <a:pt x="1380" y="414"/>
                      </a:lnTo>
                      <a:lnTo>
                        <a:pt x="1562" y="314"/>
                      </a:lnTo>
                      <a:lnTo>
                        <a:pt x="1688" y="254"/>
                      </a:lnTo>
                      <a:lnTo>
                        <a:pt x="1816" y="199"/>
                      </a:lnTo>
                      <a:lnTo>
                        <a:pt x="1948" y="150"/>
                      </a:lnTo>
                      <a:lnTo>
                        <a:pt x="2082" y="109"/>
                      </a:lnTo>
                      <a:lnTo>
                        <a:pt x="2220" y="73"/>
                      </a:lnTo>
                      <a:lnTo>
                        <a:pt x="2361" y="44"/>
                      </a:lnTo>
                      <a:lnTo>
                        <a:pt x="2503" y="23"/>
                      </a:lnTo>
                      <a:lnTo>
                        <a:pt x="2647" y="8"/>
                      </a:lnTo>
                      <a:lnTo>
                        <a:pt x="2794" y="0"/>
                      </a:lnTo>
                      <a:lnTo>
                        <a:pt x="2868" y="0"/>
                      </a:lnTo>
                      <a:lnTo>
                        <a:pt x="2943" y="0"/>
                      </a:lnTo>
                      <a:lnTo>
                        <a:pt x="3089" y="8"/>
                      </a:lnTo>
                      <a:lnTo>
                        <a:pt x="3234" y="23"/>
                      </a:lnTo>
                      <a:lnTo>
                        <a:pt x="3376" y="44"/>
                      </a:lnTo>
                      <a:lnTo>
                        <a:pt x="3516" y="73"/>
                      </a:lnTo>
                      <a:lnTo>
                        <a:pt x="3654" y="109"/>
                      </a:lnTo>
                      <a:lnTo>
                        <a:pt x="3787" y="150"/>
                      </a:lnTo>
                      <a:lnTo>
                        <a:pt x="3919" y="199"/>
                      </a:lnTo>
                      <a:lnTo>
                        <a:pt x="4048" y="254"/>
                      </a:lnTo>
                      <a:lnTo>
                        <a:pt x="4175" y="314"/>
                      </a:lnTo>
                      <a:lnTo>
                        <a:pt x="4355" y="414"/>
                      </a:lnTo>
                      <a:lnTo>
                        <a:pt x="4585" y="569"/>
                      </a:lnTo>
                      <a:lnTo>
                        <a:pt x="4797" y="744"/>
                      </a:lnTo>
                      <a:lnTo>
                        <a:pt x="4992" y="939"/>
                      </a:lnTo>
                      <a:lnTo>
                        <a:pt x="5167" y="1151"/>
                      </a:lnTo>
                      <a:lnTo>
                        <a:pt x="5322" y="1381"/>
                      </a:lnTo>
                      <a:lnTo>
                        <a:pt x="5422" y="1561"/>
                      </a:lnTo>
                      <a:lnTo>
                        <a:pt x="5482" y="1688"/>
                      </a:lnTo>
                      <a:lnTo>
                        <a:pt x="5537" y="1817"/>
                      </a:lnTo>
                      <a:lnTo>
                        <a:pt x="5586" y="1947"/>
                      </a:lnTo>
                      <a:lnTo>
                        <a:pt x="5627" y="2082"/>
                      </a:lnTo>
                      <a:lnTo>
                        <a:pt x="5663" y="2220"/>
                      </a:lnTo>
                      <a:lnTo>
                        <a:pt x="5692" y="2360"/>
                      </a:lnTo>
                      <a:lnTo>
                        <a:pt x="5713" y="2502"/>
                      </a:lnTo>
                      <a:lnTo>
                        <a:pt x="5728" y="2647"/>
                      </a:lnTo>
                      <a:lnTo>
                        <a:pt x="5735" y="2793"/>
                      </a:lnTo>
                      <a:lnTo>
                        <a:pt x="5736" y="2868"/>
                      </a:lnTo>
                      <a:close/>
                    </a:path>
                  </a:pathLst>
                </a:custGeom>
                <a:solidFill>
                  <a:srgbClr val="FDD02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71" name="Freeform 8">
                  <a:extLst>
                    <a:ext uri="{FF2B5EF4-FFF2-40B4-BE49-F238E27FC236}">
                      <a16:creationId xmlns="" xmlns:a16="http://schemas.microsoft.com/office/drawing/2014/main" id="{B867046A-CE5D-47F5-996B-E65FBD244D8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184400" y="5384575"/>
                  <a:ext cx="1084271" cy="674625"/>
                </a:xfrm>
                <a:custGeom>
                  <a:avLst/>
                  <a:gdLst>
                    <a:gd name="T0" fmla="*/ 8878 w 11086"/>
                    <a:gd name="T1" fmla="*/ 2693 h 6897"/>
                    <a:gd name="T2" fmla="*/ 8565 w 11086"/>
                    <a:gd name="T3" fmla="*/ 2732 h 6897"/>
                    <a:gd name="T4" fmla="*/ 8485 w 11086"/>
                    <a:gd name="T5" fmla="*/ 2451 h 6897"/>
                    <a:gd name="T6" fmla="*/ 8307 w 11086"/>
                    <a:gd name="T7" fmla="*/ 2109 h 6897"/>
                    <a:gd name="T8" fmla="*/ 8058 w 11086"/>
                    <a:gd name="T9" fmla="*/ 1817 h 6897"/>
                    <a:gd name="T10" fmla="*/ 7747 w 11086"/>
                    <a:gd name="T11" fmla="*/ 1584 h 6897"/>
                    <a:gd name="T12" fmla="*/ 7572 w 11086"/>
                    <a:gd name="T13" fmla="*/ 1495 h 6897"/>
                    <a:gd name="T14" fmla="*/ 7200 w 11086"/>
                    <a:gd name="T15" fmla="*/ 1381 h 6897"/>
                    <a:gd name="T16" fmla="*/ 6817 w 11086"/>
                    <a:gd name="T17" fmla="*/ 1352 h 6897"/>
                    <a:gd name="T18" fmla="*/ 6436 w 11086"/>
                    <a:gd name="T19" fmla="*/ 1409 h 6897"/>
                    <a:gd name="T20" fmla="*/ 6161 w 11086"/>
                    <a:gd name="T21" fmla="*/ 1511 h 6897"/>
                    <a:gd name="T22" fmla="*/ 6017 w 11086"/>
                    <a:gd name="T23" fmla="*/ 1191 h 6897"/>
                    <a:gd name="T24" fmla="*/ 5762 w 11086"/>
                    <a:gd name="T25" fmla="*/ 817 h 6897"/>
                    <a:gd name="T26" fmla="*/ 5444 w 11086"/>
                    <a:gd name="T27" fmla="*/ 506 h 6897"/>
                    <a:gd name="T28" fmla="*/ 5075 w 11086"/>
                    <a:gd name="T29" fmla="*/ 265 h 6897"/>
                    <a:gd name="T30" fmla="*/ 4668 w 11086"/>
                    <a:gd name="T31" fmla="*/ 97 h 6897"/>
                    <a:gd name="T32" fmla="*/ 4235 w 11086"/>
                    <a:gd name="T33" fmla="*/ 11 h 6897"/>
                    <a:gd name="T34" fmla="*/ 3786 w 11086"/>
                    <a:gd name="T35" fmla="*/ 10 h 6897"/>
                    <a:gd name="T36" fmla="*/ 3336 w 11086"/>
                    <a:gd name="T37" fmla="*/ 100 h 6897"/>
                    <a:gd name="T38" fmla="*/ 3113 w 11086"/>
                    <a:gd name="T39" fmla="*/ 180 h 6897"/>
                    <a:gd name="T40" fmla="*/ 2709 w 11086"/>
                    <a:gd name="T41" fmla="*/ 401 h 6897"/>
                    <a:gd name="T42" fmla="*/ 2366 w 11086"/>
                    <a:gd name="T43" fmla="*/ 690 h 6897"/>
                    <a:gd name="T44" fmla="*/ 2088 w 11086"/>
                    <a:gd name="T45" fmla="*/ 1034 h 6897"/>
                    <a:gd name="T46" fmla="*/ 1884 w 11086"/>
                    <a:gd name="T47" fmla="*/ 1424 h 6897"/>
                    <a:gd name="T48" fmla="*/ 1757 w 11086"/>
                    <a:gd name="T49" fmla="*/ 1845 h 6897"/>
                    <a:gd name="T50" fmla="*/ 1712 w 11086"/>
                    <a:gd name="T51" fmla="*/ 2287 h 6897"/>
                    <a:gd name="T52" fmla="*/ 1755 w 11086"/>
                    <a:gd name="T53" fmla="*/ 2739 h 6897"/>
                    <a:gd name="T54" fmla="*/ 1851 w 11086"/>
                    <a:gd name="T55" fmla="*/ 3076 h 6897"/>
                    <a:gd name="T56" fmla="*/ 1563 w 11086"/>
                    <a:gd name="T57" fmla="*/ 3106 h 6897"/>
                    <a:gd name="T58" fmla="*/ 1205 w 11086"/>
                    <a:gd name="T59" fmla="*/ 3209 h 6897"/>
                    <a:gd name="T60" fmla="*/ 878 w 11086"/>
                    <a:gd name="T61" fmla="*/ 3377 h 6897"/>
                    <a:gd name="T62" fmla="*/ 592 w 11086"/>
                    <a:gd name="T63" fmla="*/ 3602 h 6897"/>
                    <a:gd name="T64" fmla="*/ 354 w 11086"/>
                    <a:gd name="T65" fmla="*/ 3876 h 6897"/>
                    <a:gd name="T66" fmla="*/ 172 w 11086"/>
                    <a:gd name="T67" fmla="*/ 4191 h 6897"/>
                    <a:gd name="T68" fmla="*/ 52 w 11086"/>
                    <a:gd name="T69" fmla="*/ 4541 h 6897"/>
                    <a:gd name="T70" fmla="*/ 0 w 11086"/>
                    <a:gd name="T71" fmla="*/ 4917 h 6897"/>
                    <a:gd name="T72" fmla="*/ 3 w 11086"/>
                    <a:gd name="T73" fmla="*/ 5112 h 6897"/>
                    <a:gd name="T74" fmla="*/ 66 w 11086"/>
                    <a:gd name="T75" fmla="*/ 5486 h 6897"/>
                    <a:gd name="T76" fmla="*/ 196 w 11086"/>
                    <a:gd name="T77" fmla="*/ 5832 h 6897"/>
                    <a:gd name="T78" fmla="*/ 389 w 11086"/>
                    <a:gd name="T79" fmla="*/ 6142 h 6897"/>
                    <a:gd name="T80" fmla="*/ 634 w 11086"/>
                    <a:gd name="T81" fmla="*/ 6408 h 6897"/>
                    <a:gd name="T82" fmla="*/ 926 w 11086"/>
                    <a:gd name="T83" fmla="*/ 6625 h 6897"/>
                    <a:gd name="T84" fmla="*/ 1258 w 11086"/>
                    <a:gd name="T85" fmla="*/ 6783 h 6897"/>
                    <a:gd name="T86" fmla="*/ 1620 w 11086"/>
                    <a:gd name="T87" fmla="*/ 6876 h 6897"/>
                    <a:gd name="T88" fmla="*/ 1909 w 11086"/>
                    <a:gd name="T89" fmla="*/ 6897 h 6897"/>
                    <a:gd name="T90" fmla="*/ 9092 w 11086"/>
                    <a:gd name="T91" fmla="*/ 6895 h 6897"/>
                    <a:gd name="T92" fmla="*/ 9509 w 11086"/>
                    <a:gd name="T93" fmla="*/ 6831 h 6897"/>
                    <a:gd name="T94" fmla="*/ 9895 w 11086"/>
                    <a:gd name="T95" fmla="*/ 6691 h 6897"/>
                    <a:gd name="T96" fmla="*/ 10242 w 11086"/>
                    <a:gd name="T97" fmla="*/ 6480 h 6897"/>
                    <a:gd name="T98" fmla="*/ 10540 w 11086"/>
                    <a:gd name="T99" fmla="*/ 6209 h 6897"/>
                    <a:gd name="T100" fmla="*/ 10782 w 11086"/>
                    <a:gd name="T101" fmla="*/ 5885 h 6897"/>
                    <a:gd name="T102" fmla="*/ 10959 w 11086"/>
                    <a:gd name="T103" fmla="*/ 5518 h 6897"/>
                    <a:gd name="T104" fmla="*/ 11062 w 11086"/>
                    <a:gd name="T105" fmla="*/ 5115 h 6897"/>
                    <a:gd name="T106" fmla="*/ 11086 w 11086"/>
                    <a:gd name="T107" fmla="*/ 4794 h 6897"/>
                    <a:gd name="T108" fmla="*/ 11062 w 11086"/>
                    <a:gd name="T109" fmla="*/ 4473 h 6897"/>
                    <a:gd name="T110" fmla="*/ 10959 w 11086"/>
                    <a:gd name="T111" fmla="*/ 4070 h 6897"/>
                    <a:gd name="T112" fmla="*/ 10782 w 11086"/>
                    <a:gd name="T113" fmla="*/ 3702 h 6897"/>
                    <a:gd name="T114" fmla="*/ 10540 w 11086"/>
                    <a:gd name="T115" fmla="*/ 3378 h 6897"/>
                    <a:gd name="T116" fmla="*/ 10242 w 11086"/>
                    <a:gd name="T117" fmla="*/ 3107 h 6897"/>
                    <a:gd name="T118" fmla="*/ 9895 w 11086"/>
                    <a:gd name="T119" fmla="*/ 2897 h 6897"/>
                    <a:gd name="T120" fmla="*/ 9509 w 11086"/>
                    <a:gd name="T121" fmla="*/ 2756 h 6897"/>
                    <a:gd name="T122" fmla="*/ 9092 w 11086"/>
                    <a:gd name="T123" fmla="*/ 2693 h 689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</a:cxnLst>
                  <a:rect l="0" t="0" r="r" b="b"/>
                  <a:pathLst>
                    <a:path w="11086" h="6897">
                      <a:moveTo>
                        <a:pt x="8983" y="2690"/>
                      </a:moveTo>
                      <a:lnTo>
                        <a:pt x="8878" y="2693"/>
                      </a:lnTo>
                      <a:lnTo>
                        <a:pt x="8669" y="2713"/>
                      </a:lnTo>
                      <a:lnTo>
                        <a:pt x="8565" y="2732"/>
                      </a:lnTo>
                      <a:lnTo>
                        <a:pt x="8545" y="2636"/>
                      </a:lnTo>
                      <a:lnTo>
                        <a:pt x="8485" y="2451"/>
                      </a:lnTo>
                      <a:lnTo>
                        <a:pt x="8405" y="2274"/>
                      </a:lnTo>
                      <a:lnTo>
                        <a:pt x="8307" y="2109"/>
                      </a:lnTo>
                      <a:lnTo>
                        <a:pt x="8190" y="1956"/>
                      </a:lnTo>
                      <a:lnTo>
                        <a:pt x="8058" y="1817"/>
                      </a:lnTo>
                      <a:lnTo>
                        <a:pt x="7909" y="1692"/>
                      </a:lnTo>
                      <a:lnTo>
                        <a:pt x="7747" y="1584"/>
                      </a:lnTo>
                      <a:lnTo>
                        <a:pt x="7659" y="1539"/>
                      </a:lnTo>
                      <a:lnTo>
                        <a:pt x="7572" y="1495"/>
                      </a:lnTo>
                      <a:lnTo>
                        <a:pt x="7388" y="1427"/>
                      </a:lnTo>
                      <a:lnTo>
                        <a:pt x="7200" y="1381"/>
                      </a:lnTo>
                      <a:lnTo>
                        <a:pt x="7009" y="1356"/>
                      </a:lnTo>
                      <a:lnTo>
                        <a:pt x="6817" y="1352"/>
                      </a:lnTo>
                      <a:lnTo>
                        <a:pt x="6625" y="1371"/>
                      </a:lnTo>
                      <a:lnTo>
                        <a:pt x="6436" y="1409"/>
                      </a:lnTo>
                      <a:lnTo>
                        <a:pt x="6251" y="1471"/>
                      </a:lnTo>
                      <a:lnTo>
                        <a:pt x="6161" y="1511"/>
                      </a:lnTo>
                      <a:lnTo>
                        <a:pt x="6119" y="1401"/>
                      </a:lnTo>
                      <a:lnTo>
                        <a:pt x="6017" y="1191"/>
                      </a:lnTo>
                      <a:lnTo>
                        <a:pt x="5898" y="996"/>
                      </a:lnTo>
                      <a:lnTo>
                        <a:pt x="5762" y="817"/>
                      </a:lnTo>
                      <a:lnTo>
                        <a:pt x="5610" y="654"/>
                      </a:lnTo>
                      <a:lnTo>
                        <a:pt x="5444" y="506"/>
                      </a:lnTo>
                      <a:lnTo>
                        <a:pt x="5264" y="377"/>
                      </a:lnTo>
                      <a:lnTo>
                        <a:pt x="5075" y="265"/>
                      </a:lnTo>
                      <a:lnTo>
                        <a:pt x="4876" y="172"/>
                      </a:lnTo>
                      <a:lnTo>
                        <a:pt x="4668" y="97"/>
                      </a:lnTo>
                      <a:lnTo>
                        <a:pt x="4454" y="44"/>
                      </a:lnTo>
                      <a:lnTo>
                        <a:pt x="4235" y="11"/>
                      </a:lnTo>
                      <a:lnTo>
                        <a:pt x="4012" y="0"/>
                      </a:lnTo>
                      <a:lnTo>
                        <a:pt x="3786" y="10"/>
                      </a:lnTo>
                      <a:lnTo>
                        <a:pt x="3561" y="43"/>
                      </a:lnTo>
                      <a:lnTo>
                        <a:pt x="3336" y="100"/>
                      </a:lnTo>
                      <a:lnTo>
                        <a:pt x="3224" y="139"/>
                      </a:lnTo>
                      <a:lnTo>
                        <a:pt x="3113" y="180"/>
                      </a:lnTo>
                      <a:lnTo>
                        <a:pt x="2904" y="282"/>
                      </a:lnTo>
                      <a:lnTo>
                        <a:pt x="2709" y="401"/>
                      </a:lnTo>
                      <a:lnTo>
                        <a:pt x="2530" y="538"/>
                      </a:lnTo>
                      <a:lnTo>
                        <a:pt x="2366" y="690"/>
                      </a:lnTo>
                      <a:lnTo>
                        <a:pt x="2218" y="856"/>
                      </a:lnTo>
                      <a:lnTo>
                        <a:pt x="2088" y="1034"/>
                      </a:lnTo>
                      <a:lnTo>
                        <a:pt x="1976" y="1224"/>
                      </a:lnTo>
                      <a:lnTo>
                        <a:pt x="1884" y="1424"/>
                      </a:lnTo>
                      <a:lnTo>
                        <a:pt x="1810" y="1630"/>
                      </a:lnTo>
                      <a:lnTo>
                        <a:pt x="1757" y="1845"/>
                      </a:lnTo>
                      <a:lnTo>
                        <a:pt x="1724" y="2065"/>
                      </a:lnTo>
                      <a:lnTo>
                        <a:pt x="1712" y="2287"/>
                      </a:lnTo>
                      <a:lnTo>
                        <a:pt x="1722" y="2512"/>
                      </a:lnTo>
                      <a:lnTo>
                        <a:pt x="1755" y="2739"/>
                      </a:lnTo>
                      <a:lnTo>
                        <a:pt x="1813" y="2964"/>
                      </a:lnTo>
                      <a:lnTo>
                        <a:pt x="1851" y="3076"/>
                      </a:lnTo>
                      <a:lnTo>
                        <a:pt x="1754" y="3080"/>
                      </a:lnTo>
                      <a:lnTo>
                        <a:pt x="1563" y="3106"/>
                      </a:lnTo>
                      <a:lnTo>
                        <a:pt x="1380" y="3149"/>
                      </a:lnTo>
                      <a:lnTo>
                        <a:pt x="1205" y="3209"/>
                      </a:lnTo>
                      <a:lnTo>
                        <a:pt x="1037" y="3285"/>
                      </a:lnTo>
                      <a:lnTo>
                        <a:pt x="878" y="3377"/>
                      </a:lnTo>
                      <a:lnTo>
                        <a:pt x="730" y="3483"/>
                      </a:lnTo>
                      <a:lnTo>
                        <a:pt x="592" y="3602"/>
                      </a:lnTo>
                      <a:lnTo>
                        <a:pt x="467" y="3733"/>
                      </a:lnTo>
                      <a:lnTo>
                        <a:pt x="354" y="3876"/>
                      </a:lnTo>
                      <a:lnTo>
                        <a:pt x="255" y="4029"/>
                      </a:lnTo>
                      <a:lnTo>
                        <a:pt x="172" y="4191"/>
                      </a:lnTo>
                      <a:lnTo>
                        <a:pt x="103" y="4362"/>
                      </a:lnTo>
                      <a:lnTo>
                        <a:pt x="52" y="4541"/>
                      </a:lnTo>
                      <a:lnTo>
                        <a:pt x="17" y="4726"/>
                      </a:lnTo>
                      <a:lnTo>
                        <a:pt x="0" y="4917"/>
                      </a:lnTo>
                      <a:lnTo>
                        <a:pt x="0" y="5015"/>
                      </a:lnTo>
                      <a:lnTo>
                        <a:pt x="3" y="5112"/>
                      </a:lnTo>
                      <a:lnTo>
                        <a:pt x="26" y="5303"/>
                      </a:lnTo>
                      <a:lnTo>
                        <a:pt x="66" y="5486"/>
                      </a:lnTo>
                      <a:lnTo>
                        <a:pt x="123" y="5663"/>
                      </a:lnTo>
                      <a:lnTo>
                        <a:pt x="196" y="5832"/>
                      </a:lnTo>
                      <a:lnTo>
                        <a:pt x="285" y="5993"/>
                      </a:lnTo>
                      <a:lnTo>
                        <a:pt x="389" y="6142"/>
                      </a:lnTo>
                      <a:lnTo>
                        <a:pt x="505" y="6281"/>
                      </a:lnTo>
                      <a:lnTo>
                        <a:pt x="634" y="6408"/>
                      </a:lnTo>
                      <a:lnTo>
                        <a:pt x="776" y="6523"/>
                      </a:lnTo>
                      <a:lnTo>
                        <a:pt x="926" y="6625"/>
                      </a:lnTo>
                      <a:lnTo>
                        <a:pt x="1088" y="6712"/>
                      </a:lnTo>
                      <a:lnTo>
                        <a:pt x="1258" y="6783"/>
                      </a:lnTo>
                      <a:lnTo>
                        <a:pt x="1435" y="6839"/>
                      </a:lnTo>
                      <a:lnTo>
                        <a:pt x="1620" y="6876"/>
                      </a:lnTo>
                      <a:lnTo>
                        <a:pt x="1811" y="6895"/>
                      </a:lnTo>
                      <a:lnTo>
                        <a:pt x="1909" y="6897"/>
                      </a:lnTo>
                      <a:lnTo>
                        <a:pt x="8983" y="6897"/>
                      </a:lnTo>
                      <a:lnTo>
                        <a:pt x="9092" y="6895"/>
                      </a:lnTo>
                      <a:lnTo>
                        <a:pt x="9302" y="6873"/>
                      </a:lnTo>
                      <a:lnTo>
                        <a:pt x="9509" y="6831"/>
                      </a:lnTo>
                      <a:lnTo>
                        <a:pt x="9705" y="6770"/>
                      </a:lnTo>
                      <a:lnTo>
                        <a:pt x="9895" y="6691"/>
                      </a:lnTo>
                      <a:lnTo>
                        <a:pt x="10074" y="6593"/>
                      </a:lnTo>
                      <a:lnTo>
                        <a:pt x="10242" y="6480"/>
                      </a:lnTo>
                      <a:lnTo>
                        <a:pt x="10397" y="6351"/>
                      </a:lnTo>
                      <a:lnTo>
                        <a:pt x="10540" y="6209"/>
                      </a:lnTo>
                      <a:lnTo>
                        <a:pt x="10669" y="6053"/>
                      </a:lnTo>
                      <a:lnTo>
                        <a:pt x="10782" y="5885"/>
                      </a:lnTo>
                      <a:lnTo>
                        <a:pt x="10878" y="5706"/>
                      </a:lnTo>
                      <a:lnTo>
                        <a:pt x="10959" y="5518"/>
                      </a:lnTo>
                      <a:lnTo>
                        <a:pt x="11020" y="5320"/>
                      </a:lnTo>
                      <a:lnTo>
                        <a:pt x="11062" y="5115"/>
                      </a:lnTo>
                      <a:lnTo>
                        <a:pt x="11084" y="4903"/>
                      </a:lnTo>
                      <a:lnTo>
                        <a:pt x="11086" y="4794"/>
                      </a:lnTo>
                      <a:lnTo>
                        <a:pt x="11084" y="4685"/>
                      </a:lnTo>
                      <a:lnTo>
                        <a:pt x="11062" y="4473"/>
                      </a:lnTo>
                      <a:lnTo>
                        <a:pt x="11020" y="4267"/>
                      </a:lnTo>
                      <a:lnTo>
                        <a:pt x="10959" y="4070"/>
                      </a:lnTo>
                      <a:lnTo>
                        <a:pt x="10878" y="3882"/>
                      </a:lnTo>
                      <a:lnTo>
                        <a:pt x="10782" y="3702"/>
                      </a:lnTo>
                      <a:lnTo>
                        <a:pt x="10669" y="3535"/>
                      </a:lnTo>
                      <a:lnTo>
                        <a:pt x="10540" y="3378"/>
                      </a:lnTo>
                      <a:lnTo>
                        <a:pt x="10397" y="3236"/>
                      </a:lnTo>
                      <a:lnTo>
                        <a:pt x="10242" y="3107"/>
                      </a:lnTo>
                      <a:lnTo>
                        <a:pt x="10074" y="2994"/>
                      </a:lnTo>
                      <a:lnTo>
                        <a:pt x="9895" y="2897"/>
                      </a:lnTo>
                      <a:lnTo>
                        <a:pt x="9705" y="2818"/>
                      </a:lnTo>
                      <a:lnTo>
                        <a:pt x="9509" y="2756"/>
                      </a:lnTo>
                      <a:lnTo>
                        <a:pt x="9302" y="2714"/>
                      </a:lnTo>
                      <a:lnTo>
                        <a:pt x="9092" y="2693"/>
                      </a:lnTo>
                      <a:lnTo>
                        <a:pt x="8983" y="269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</p:grpSp>
        <p:sp>
          <p:nvSpPr>
            <p:cNvPr id="81" name="TextBox 80">
              <a:extLst>
                <a:ext uri="{FF2B5EF4-FFF2-40B4-BE49-F238E27FC236}">
                  <a16:creationId xmlns="" xmlns:a16="http://schemas.microsoft.com/office/drawing/2014/main" id="{A8C32B8E-9CAD-4C64-A009-2DCA28E5963A}"/>
                </a:ext>
              </a:extLst>
            </p:cNvPr>
            <p:cNvSpPr txBox="1"/>
            <p:nvPr/>
          </p:nvSpPr>
          <p:spPr>
            <a:xfrm>
              <a:off x="11171721" y="722135"/>
              <a:ext cx="721055" cy="18466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ko-KR" sz="600" kern="0" dirty="0">
                  <a:solidFill>
                    <a:prstClr val="white">
                      <a:lumMod val="75000"/>
                    </a:prstClr>
                  </a:solidFill>
                </a:rPr>
                <a:t>Sunny / cloudy</a:t>
              </a:r>
              <a:endParaRPr lang="ko-KR" altLang="en-US" sz="1100" dirty="0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970730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1">
                <a:lumMod val="95000"/>
                <a:lumOff val="5000"/>
              </a:schemeClr>
            </a:gs>
            <a:gs pos="100000">
              <a:schemeClr val="tx1">
                <a:lumMod val="85000"/>
                <a:lumOff val="15000"/>
              </a:scheme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타원 30">
            <a:extLst>
              <a:ext uri="{FF2B5EF4-FFF2-40B4-BE49-F238E27FC236}">
                <a16:creationId xmlns="" xmlns:a16="http://schemas.microsoft.com/office/drawing/2014/main" id="{64832308-AE5D-419B-89BB-5A3FE2AD817C}"/>
              </a:ext>
            </a:extLst>
          </p:cNvPr>
          <p:cNvSpPr/>
          <p:nvPr/>
        </p:nvSpPr>
        <p:spPr>
          <a:xfrm>
            <a:off x="278566" y="3596036"/>
            <a:ext cx="432000" cy="432000"/>
          </a:xfrm>
          <a:prstGeom prst="ellipse">
            <a:avLst/>
          </a:prstGeom>
          <a:noFill/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>
              <a:defRPr/>
            </a:pPr>
            <a:r>
              <a:rPr lang="en-US" altLang="ko-KR" sz="1400" dirty="0">
                <a:solidFill>
                  <a:prstClr val="white"/>
                </a:solidFill>
              </a:rPr>
              <a:t>p1</a:t>
            </a:r>
            <a:endParaRPr lang="ko-KR" altLang="en-US" sz="1400" dirty="0">
              <a:solidFill>
                <a:prstClr val="white"/>
              </a:solidFill>
            </a:endParaRPr>
          </a:p>
        </p:txBody>
      </p:sp>
      <p:grpSp>
        <p:nvGrpSpPr>
          <p:cNvPr id="34" name="그룹 33">
            <a:extLst>
              <a:ext uri="{FF2B5EF4-FFF2-40B4-BE49-F238E27FC236}">
                <a16:creationId xmlns="" xmlns:a16="http://schemas.microsoft.com/office/drawing/2014/main" id="{BB5961CA-A0E5-44B9-AA01-6F95C96DE17F}"/>
              </a:ext>
            </a:extLst>
          </p:cNvPr>
          <p:cNvGrpSpPr/>
          <p:nvPr/>
        </p:nvGrpSpPr>
        <p:grpSpPr>
          <a:xfrm>
            <a:off x="440566" y="1267182"/>
            <a:ext cx="108000" cy="2146763"/>
            <a:chOff x="859666" y="606782"/>
            <a:chExt cx="108000" cy="2146763"/>
          </a:xfrm>
          <a:solidFill>
            <a:srgbClr val="FFC000"/>
          </a:solidFill>
        </p:grpSpPr>
        <p:sp>
          <p:nvSpPr>
            <p:cNvPr id="6" name="타원 5">
              <a:extLst>
                <a:ext uri="{FF2B5EF4-FFF2-40B4-BE49-F238E27FC236}">
                  <a16:creationId xmlns="" xmlns:a16="http://schemas.microsoft.com/office/drawing/2014/main" id="{06069490-6D53-4956-8D8C-709ACCDB11D1}"/>
                </a:ext>
              </a:extLst>
            </p:cNvPr>
            <p:cNvSpPr/>
            <p:nvPr/>
          </p:nvSpPr>
          <p:spPr>
            <a:xfrm>
              <a:off x="859666" y="2645545"/>
              <a:ext cx="108000" cy="10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타원 6">
              <a:extLst>
                <a:ext uri="{FF2B5EF4-FFF2-40B4-BE49-F238E27FC236}">
                  <a16:creationId xmlns="" xmlns:a16="http://schemas.microsoft.com/office/drawing/2014/main" id="{ABB59D4C-E1CD-41FA-996C-B69C86D3AE66}"/>
                </a:ext>
              </a:extLst>
            </p:cNvPr>
            <p:cNvSpPr/>
            <p:nvPr/>
          </p:nvSpPr>
          <p:spPr>
            <a:xfrm>
              <a:off x="863266" y="2436049"/>
              <a:ext cx="100800" cy="1008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타원 7">
              <a:extLst>
                <a:ext uri="{FF2B5EF4-FFF2-40B4-BE49-F238E27FC236}">
                  <a16:creationId xmlns="" xmlns:a16="http://schemas.microsoft.com/office/drawing/2014/main" id="{D10D7C24-F7D2-4E06-9CE2-3AAD4FA4A40E}"/>
                </a:ext>
              </a:extLst>
            </p:cNvPr>
            <p:cNvSpPr/>
            <p:nvPr/>
          </p:nvSpPr>
          <p:spPr>
            <a:xfrm>
              <a:off x="866866" y="2233752"/>
              <a:ext cx="93600" cy="936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타원 8">
              <a:extLst>
                <a:ext uri="{FF2B5EF4-FFF2-40B4-BE49-F238E27FC236}">
                  <a16:creationId xmlns="" xmlns:a16="http://schemas.microsoft.com/office/drawing/2014/main" id="{D71FFEB8-5D2B-4393-90F7-3B12D434F529}"/>
                </a:ext>
              </a:extLst>
            </p:cNvPr>
            <p:cNvSpPr/>
            <p:nvPr/>
          </p:nvSpPr>
          <p:spPr>
            <a:xfrm>
              <a:off x="870466" y="2038655"/>
              <a:ext cx="86400" cy="864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타원 9">
              <a:extLst>
                <a:ext uri="{FF2B5EF4-FFF2-40B4-BE49-F238E27FC236}">
                  <a16:creationId xmlns="" xmlns:a16="http://schemas.microsoft.com/office/drawing/2014/main" id="{3FB54434-F32B-44C1-A271-603D69F3FA0A}"/>
                </a:ext>
              </a:extLst>
            </p:cNvPr>
            <p:cNvSpPr/>
            <p:nvPr/>
          </p:nvSpPr>
          <p:spPr>
            <a:xfrm>
              <a:off x="874066" y="1850758"/>
              <a:ext cx="79200" cy="79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타원 10">
              <a:extLst>
                <a:ext uri="{FF2B5EF4-FFF2-40B4-BE49-F238E27FC236}">
                  <a16:creationId xmlns="" xmlns:a16="http://schemas.microsoft.com/office/drawing/2014/main" id="{A9D8113F-F856-4184-A7A8-5255203E8889}"/>
                </a:ext>
              </a:extLst>
            </p:cNvPr>
            <p:cNvSpPr/>
            <p:nvPr/>
          </p:nvSpPr>
          <p:spPr>
            <a:xfrm>
              <a:off x="877666" y="1670061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타원 11">
              <a:extLst>
                <a:ext uri="{FF2B5EF4-FFF2-40B4-BE49-F238E27FC236}">
                  <a16:creationId xmlns="" xmlns:a16="http://schemas.microsoft.com/office/drawing/2014/main" id="{F4D8FADD-816B-4D16-9557-494D002182FC}"/>
                </a:ext>
              </a:extLst>
            </p:cNvPr>
            <p:cNvSpPr/>
            <p:nvPr/>
          </p:nvSpPr>
          <p:spPr>
            <a:xfrm>
              <a:off x="881266" y="1496564"/>
              <a:ext cx="64800" cy="648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타원 12">
              <a:extLst>
                <a:ext uri="{FF2B5EF4-FFF2-40B4-BE49-F238E27FC236}">
                  <a16:creationId xmlns="" xmlns:a16="http://schemas.microsoft.com/office/drawing/2014/main" id="{43D640F1-D895-4A78-86AF-4D9406B48115}"/>
                </a:ext>
              </a:extLst>
            </p:cNvPr>
            <p:cNvSpPr/>
            <p:nvPr/>
          </p:nvSpPr>
          <p:spPr>
            <a:xfrm>
              <a:off x="884866" y="1330267"/>
              <a:ext cx="57600" cy="576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타원 13">
              <a:extLst>
                <a:ext uri="{FF2B5EF4-FFF2-40B4-BE49-F238E27FC236}">
                  <a16:creationId xmlns="" xmlns:a16="http://schemas.microsoft.com/office/drawing/2014/main" id="{5E2FE285-64E3-4E5F-922B-AC0B9C3EB70F}"/>
                </a:ext>
              </a:extLst>
            </p:cNvPr>
            <p:cNvSpPr/>
            <p:nvPr/>
          </p:nvSpPr>
          <p:spPr>
            <a:xfrm>
              <a:off x="888466" y="1171170"/>
              <a:ext cx="50400" cy="504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타원 14">
              <a:extLst>
                <a:ext uri="{FF2B5EF4-FFF2-40B4-BE49-F238E27FC236}">
                  <a16:creationId xmlns="" xmlns:a16="http://schemas.microsoft.com/office/drawing/2014/main" id="{F905925F-E8F6-4270-8D6A-DBC5D00B7533}"/>
                </a:ext>
              </a:extLst>
            </p:cNvPr>
            <p:cNvSpPr/>
            <p:nvPr/>
          </p:nvSpPr>
          <p:spPr>
            <a:xfrm>
              <a:off x="892066" y="1019273"/>
              <a:ext cx="43200" cy="43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타원 15">
              <a:extLst>
                <a:ext uri="{FF2B5EF4-FFF2-40B4-BE49-F238E27FC236}">
                  <a16:creationId xmlns="" xmlns:a16="http://schemas.microsoft.com/office/drawing/2014/main" id="{B15C5983-8FDC-449B-888B-85838933F6F5}"/>
                </a:ext>
              </a:extLst>
            </p:cNvPr>
            <p:cNvSpPr/>
            <p:nvPr/>
          </p:nvSpPr>
          <p:spPr>
            <a:xfrm>
              <a:off x="895666" y="874576"/>
              <a:ext cx="36000" cy="3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타원 16">
              <a:extLst>
                <a:ext uri="{FF2B5EF4-FFF2-40B4-BE49-F238E27FC236}">
                  <a16:creationId xmlns="" xmlns:a16="http://schemas.microsoft.com/office/drawing/2014/main" id="{504E6223-AA45-4596-98DD-9408C8183B29}"/>
                </a:ext>
              </a:extLst>
            </p:cNvPr>
            <p:cNvSpPr/>
            <p:nvPr/>
          </p:nvSpPr>
          <p:spPr>
            <a:xfrm>
              <a:off x="899266" y="737079"/>
              <a:ext cx="28800" cy="288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3" name="타원 32">
              <a:extLst>
                <a:ext uri="{FF2B5EF4-FFF2-40B4-BE49-F238E27FC236}">
                  <a16:creationId xmlns="" xmlns:a16="http://schemas.microsoft.com/office/drawing/2014/main" id="{50F58F5E-6B4A-48E3-980D-239D7B3BF8AB}"/>
                </a:ext>
              </a:extLst>
            </p:cNvPr>
            <p:cNvSpPr/>
            <p:nvPr/>
          </p:nvSpPr>
          <p:spPr>
            <a:xfrm>
              <a:off x="902866" y="606782"/>
              <a:ext cx="21600" cy="216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35" name="그룹 34">
            <a:extLst>
              <a:ext uri="{FF2B5EF4-FFF2-40B4-BE49-F238E27FC236}">
                <a16:creationId xmlns="" xmlns:a16="http://schemas.microsoft.com/office/drawing/2014/main" id="{39EA0CE0-7F40-42DD-B05A-936632F20704}"/>
              </a:ext>
            </a:extLst>
          </p:cNvPr>
          <p:cNvGrpSpPr/>
          <p:nvPr/>
        </p:nvGrpSpPr>
        <p:grpSpPr>
          <a:xfrm flipV="1">
            <a:off x="432632" y="4202231"/>
            <a:ext cx="108000" cy="2146763"/>
            <a:chOff x="859666" y="606782"/>
            <a:chExt cx="108000" cy="2146763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36" name="타원 35">
              <a:extLst>
                <a:ext uri="{FF2B5EF4-FFF2-40B4-BE49-F238E27FC236}">
                  <a16:creationId xmlns="" xmlns:a16="http://schemas.microsoft.com/office/drawing/2014/main" id="{C8388FB8-0B07-4361-A4B2-934B4A9B80CB}"/>
                </a:ext>
              </a:extLst>
            </p:cNvPr>
            <p:cNvSpPr/>
            <p:nvPr/>
          </p:nvSpPr>
          <p:spPr>
            <a:xfrm>
              <a:off x="859666" y="2645545"/>
              <a:ext cx="108000" cy="10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7" name="타원 36">
              <a:extLst>
                <a:ext uri="{FF2B5EF4-FFF2-40B4-BE49-F238E27FC236}">
                  <a16:creationId xmlns="" xmlns:a16="http://schemas.microsoft.com/office/drawing/2014/main" id="{85614199-C1E5-4873-BF04-AD133EC9FDD5}"/>
                </a:ext>
              </a:extLst>
            </p:cNvPr>
            <p:cNvSpPr/>
            <p:nvPr/>
          </p:nvSpPr>
          <p:spPr>
            <a:xfrm>
              <a:off x="863266" y="2436049"/>
              <a:ext cx="100800" cy="1008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8" name="타원 37">
              <a:extLst>
                <a:ext uri="{FF2B5EF4-FFF2-40B4-BE49-F238E27FC236}">
                  <a16:creationId xmlns="" xmlns:a16="http://schemas.microsoft.com/office/drawing/2014/main" id="{6B6BF0DE-E8ED-4F57-B638-49ED5157C095}"/>
                </a:ext>
              </a:extLst>
            </p:cNvPr>
            <p:cNvSpPr/>
            <p:nvPr/>
          </p:nvSpPr>
          <p:spPr>
            <a:xfrm>
              <a:off x="866866" y="2233752"/>
              <a:ext cx="93600" cy="936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9" name="타원 38">
              <a:extLst>
                <a:ext uri="{FF2B5EF4-FFF2-40B4-BE49-F238E27FC236}">
                  <a16:creationId xmlns="" xmlns:a16="http://schemas.microsoft.com/office/drawing/2014/main" id="{7677E13D-E629-4611-AFFF-15A2A6E5B1B3}"/>
                </a:ext>
              </a:extLst>
            </p:cNvPr>
            <p:cNvSpPr/>
            <p:nvPr/>
          </p:nvSpPr>
          <p:spPr>
            <a:xfrm>
              <a:off x="870466" y="2038655"/>
              <a:ext cx="86400" cy="864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0" name="타원 39">
              <a:extLst>
                <a:ext uri="{FF2B5EF4-FFF2-40B4-BE49-F238E27FC236}">
                  <a16:creationId xmlns="" xmlns:a16="http://schemas.microsoft.com/office/drawing/2014/main" id="{6A790915-7061-4D0E-B12F-32E6F80DD5BF}"/>
                </a:ext>
              </a:extLst>
            </p:cNvPr>
            <p:cNvSpPr/>
            <p:nvPr/>
          </p:nvSpPr>
          <p:spPr>
            <a:xfrm>
              <a:off x="874066" y="1850758"/>
              <a:ext cx="79200" cy="79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1" name="타원 40">
              <a:extLst>
                <a:ext uri="{FF2B5EF4-FFF2-40B4-BE49-F238E27FC236}">
                  <a16:creationId xmlns="" xmlns:a16="http://schemas.microsoft.com/office/drawing/2014/main" id="{4DAD07FB-9AC0-4542-9955-3B0962F4639A}"/>
                </a:ext>
              </a:extLst>
            </p:cNvPr>
            <p:cNvSpPr/>
            <p:nvPr/>
          </p:nvSpPr>
          <p:spPr>
            <a:xfrm>
              <a:off x="877666" y="1670061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2" name="타원 41">
              <a:extLst>
                <a:ext uri="{FF2B5EF4-FFF2-40B4-BE49-F238E27FC236}">
                  <a16:creationId xmlns="" xmlns:a16="http://schemas.microsoft.com/office/drawing/2014/main" id="{FFB09346-61B1-47B8-8316-5C81667256E6}"/>
                </a:ext>
              </a:extLst>
            </p:cNvPr>
            <p:cNvSpPr/>
            <p:nvPr/>
          </p:nvSpPr>
          <p:spPr>
            <a:xfrm>
              <a:off x="881266" y="1496564"/>
              <a:ext cx="64800" cy="648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3" name="타원 42">
              <a:extLst>
                <a:ext uri="{FF2B5EF4-FFF2-40B4-BE49-F238E27FC236}">
                  <a16:creationId xmlns="" xmlns:a16="http://schemas.microsoft.com/office/drawing/2014/main" id="{7F6A7560-6061-4EB7-835D-3D70762D496E}"/>
                </a:ext>
              </a:extLst>
            </p:cNvPr>
            <p:cNvSpPr/>
            <p:nvPr/>
          </p:nvSpPr>
          <p:spPr>
            <a:xfrm>
              <a:off x="884866" y="1330267"/>
              <a:ext cx="57600" cy="576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4" name="타원 43">
              <a:extLst>
                <a:ext uri="{FF2B5EF4-FFF2-40B4-BE49-F238E27FC236}">
                  <a16:creationId xmlns="" xmlns:a16="http://schemas.microsoft.com/office/drawing/2014/main" id="{F55731EC-0990-44D1-BE90-E7C105304CBC}"/>
                </a:ext>
              </a:extLst>
            </p:cNvPr>
            <p:cNvSpPr/>
            <p:nvPr/>
          </p:nvSpPr>
          <p:spPr>
            <a:xfrm>
              <a:off x="888466" y="1171170"/>
              <a:ext cx="50400" cy="504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5" name="타원 44">
              <a:extLst>
                <a:ext uri="{FF2B5EF4-FFF2-40B4-BE49-F238E27FC236}">
                  <a16:creationId xmlns="" xmlns:a16="http://schemas.microsoft.com/office/drawing/2014/main" id="{C55EAA92-1DDE-4C8E-B0C1-D7A4A5AFFB41}"/>
                </a:ext>
              </a:extLst>
            </p:cNvPr>
            <p:cNvSpPr/>
            <p:nvPr/>
          </p:nvSpPr>
          <p:spPr>
            <a:xfrm>
              <a:off x="892066" y="1019273"/>
              <a:ext cx="43200" cy="43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6" name="타원 45">
              <a:extLst>
                <a:ext uri="{FF2B5EF4-FFF2-40B4-BE49-F238E27FC236}">
                  <a16:creationId xmlns="" xmlns:a16="http://schemas.microsoft.com/office/drawing/2014/main" id="{CC5E7852-5EB3-4760-8A92-8867A1FF7730}"/>
                </a:ext>
              </a:extLst>
            </p:cNvPr>
            <p:cNvSpPr/>
            <p:nvPr/>
          </p:nvSpPr>
          <p:spPr>
            <a:xfrm>
              <a:off x="895666" y="874576"/>
              <a:ext cx="36000" cy="3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7" name="타원 46">
              <a:extLst>
                <a:ext uri="{FF2B5EF4-FFF2-40B4-BE49-F238E27FC236}">
                  <a16:creationId xmlns="" xmlns:a16="http://schemas.microsoft.com/office/drawing/2014/main" id="{C2160132-5B69-43C6-BFE4-31602692EA03}"/>
                </a:ext>
              </a:extLst>
            </p:cNvPr>
            <p:cNvSpPr/>
            <p:nvPr/>
          </p:nvSpPr>
          <p:spPr>
            <a:xfrm>
              <a:off x="899266" y="737079"/>
              <a:ext cx="28800" cy="288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8" name="타원 47">
              <a:extLst>
                <a:ext uri="{FF2B5EF4-FFF2-40B4-BE49-F238E27FC236}">
                  <a16:creationId xmlns="" xmlns:a16="http://schemas.microsoft.com/office/drawing/2014/main" id="{E32040EB-9B72-4FDD-A741-1A00D792CAA4}"/>
                </a:ext>
              </a:extLst>
            </p:cNvPr>
            <p:cNvSpPr/>
            <p:nvPr/>
          </p:nvSpPr>
          <p:spPr>
            <a:xfrm>
              <a:off x="902866" y="606782"/>
              <a:ext cx="21600" cy="216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49" name="TextBox 48">
            <a:extLst>
              <a:ext uri="{FF2B5EF4-FFF2-40B4-BE49-F238E27FC236}">
                <a16:creationId xmlns="" xmlns:a16="http://schemas.microsoft.com/office/drawing/2014/main" id="{7B821B9B-67BC-41C6-9B0D-15A2DEF21074}"/>
              </a:ext>
            </a:extLst>
          </p:cNvPr>
          <p:cNvSpPr txBox="1"/>
          <p:nvPr/>
        </p:nvSpPr>
        <p:spPr>
          <a:xfrm>
            <a:off x="901628" y="192692"/>
            <a:ext cx="8073639" cy="5749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400" b="1" i="1" kern="0" dirty="0">
                <a:solidFill>
                  <a:prstClr val="white"/>
                </a:solidFill>
              </a:rPr>
              <a:t>PPT PRESENTATION </a:t>
            </a:r>
            <a:r>
              <a:rPr lang="en-US" altLang="ko-KR" sz="900" kern="0" dirty="0">
                <a:solidFill>
                  <a:prstClr val="white">
                    <a:lumMod val="75000"/>
                  </a:prstClr>
                </a:solidFill>
              </a:rPr>
              <a:t>Enjoy your stylish business and campus life with BIZCAM</a:t>
            </a:r>
          </a:p>
        </p:txBody>
      </p:sp>
      <p:sp>
        <p:nvSpPr>
          <p:cNvPr id="50" name="원호 49">
            <a:extLst>
              <a:ext uri="{FF2B5EF4-FFF2-40B4-BE49-F238E27FC236}">
                <a16:creationId xmlns="" xmlns:a16="http://schemas.microsoft.com/office/drawing/2014/main" id="{F5E8C6AA-63C4-4F89-9903-4BEB7BD417EE}"/>
              </a:ext>
            </a:extLst>
          </p:cNvPr>
          <p:cNvSpPr/>
          <p:nvPr/>
        </p:nvSpPr>
        <p:spPr>
          <a:xfrm>
            <a:off x="278566" y="3596036"/>
            <a:ext cx="432000" cy="432000"/>
          </a:xfrm>
          <a:prstGeom prst="arc">
            <a:avLst>
              <a:gd name="adj1" fmla="val 16175313"/>
              <a:gd name="adj2" fmla="val 8691935"/>
            </a:avLst>
          </a:prstGeom>
          <a:noFill/>
          <a:ln w="6350">
            <a:solidFill>
              <a:srgbClr val="FFC000"/>
            </a:solidFill>
            <a:tailEnd type="oval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>
              <a:defRPr/>
            </a:pPr>
            <a:endParaRPr lang="ko-KR" altLang="en-US" sz="1400" dirty="0">
              <a:solidFill>
                <a:prstClr val="white"/>
              </a:solidFill>
            </a:endParaRPr>
          </a:p>
        </p:txBody>
      </p:sp>
      <p:grpSp>
        <p:nvGrpSpPr>
          <p:cNvPr id="82" name="그룹 81">
            <a:extLst>
              <a:ext uri="{FF2B5EF4-FFF2-40B4-BE49-F238E27FC236}">
                <a16:creationId xmlns="" xmlns:a16="http://schemas.microsoft.com/office/drawing/2014/main" id="{F0BF089F-93F1-4E4A-9037-111306E523FC}"/>
              </a:ext>
            </a:extLst>
          </p:cNvPr>
          <p:cNvGrpSpPr/>
          <p:nvPr/>
        </p:nvGrpSpPr>
        <p:grpSpPr>
          <a:xfrm>
            <a:off x="140504" y="280522"/>
            <a:ext cx="721055" cy="692924"/>
            <a:chOff x="11171721" y="213877"/>
            <a:chExt cx="721055" cy="692924"/>
          </a:xfrm>
        </p:grpSpPr>
        <p:grpSp>
          <p:nvGrpSpPr>
            <p:cNvPr id="77" name="그룹 76">
              <a:extLst>
                <a:ext uri="{FF2B5EF4-FFF2-40B4-BE49-F238E27FC236}">
                  <a16:creationId xmlns="" xmlns:a16="http://schemas.microsoft.com/office/drawing/2014/main" id="{6FF86A18-848B-4EF3-AF4E-904056271030}"/>
                </a:ext>
              </a:extLst>
            </p:cNvPr>
            <p:cNvGrpSpPr/>
            <p:nvPr/>
          </p:nvGrpSpPr>
          <p:grpSpPr>
            <a:xfrm>
              <a:off x="11277065" y="213877"/>
              <a:ext cx="510369" cy="510369"/>
              <a:chOff x="11277065" y="229855"/>
              <a:chExt cx="510369" cy="510369"/>
            </a:xfrm>
          </p:grpSpPr>
          <p:grpSp>
            <p:nvGrpSpPr>
              <p:cNvPr id="63" name="그룹 62">
                <a:extLst>
                  <a:ext uri="{FF2B5EF4-FFF2-40B4-BE49-F238E27FC236}">
                    <a16:creationId xmlns="" xmlns:a16="http://schemas.microsoft.com/office/drawing/2014/main" id="{AB4FFC6E-3148-4F37-9CAF-C189E8B8298C}"/>
                  </a:ext>
                </a:extLst>
              </p:cNvPr>
              <p:cNvGrpSpPr/>
              <p:nvPr/>
            </p:nvGrpSpPr>
            <p:grpSpPr>
              <a:xfrm>
                <a:off x="11277065" y="229855"/>
                <a:ext cx="510369" cy="510369"/>
                <a:chOff x="9746151" y="499730"/>
                <a:chExt cx="1440000" cy="1440000"/>
              </a:xfrm>
            </p:grpSpPr>
            <p:cxnSp>
              <p:nvCxnSpPr>
                <p:cNvPr id="58" name="직선 연결선 57">
                  <a:extLst>
                    <a:ext uri="{FF2B5EF4-FFF2-40B4-BE49-F238E27FC236}">
                      <a16:creationId xmlns="" xmlns:a16="http://schemas.microsoft.com/office/drawing/2014/main" id="{E07B73AB-A636-43A6-B0E1-CC3E7EECBFD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466151" y="499730"/>
                  <a:ext cx="0" cy="1440000"/>
                </a:xfrm>
                <a:prstGeom prst="line">
                  <a:avLst/>
                </a:prstGeom>
                <a:ln w="9525" cap="rnd">
                  <a:solidFill>
                    <a:srgbClr val="FFC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직선 연결선 58">
                  <a:extLst>
                    <a:ext uri="{FF2B5EF4-FFF2-40B4-BE49-F238E27FC236}">
                      <a16:creationId xmlns="" xmlns:a16="http://schemas.microsoft.com/office/drawing/2014/main" id="{3419A41E-1C15-4505-9A2F-CD3AE6696DF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8900000">
                  <a:off x="10466151" y="499730"/>
                  <a:ext cx="0" cy="1440000"/>
                </a:xfrm>
                <a:prstGeom prst="line">
                  <a:avLst/>
                </a:prstGeom>
                <a:ln w="9525" cap="rnd">
                  <a:solidFill>
                    <a:srgbClr val="FFC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직선 연결선 59">
                  <a:extLst>
                    <a:ext uri="{FF2B5EF4-FFF2-40B4-BE49-F238E27FC236}">
                      <a16:creationId xmlns="" xmlns:a16="http://schemas.microsoft.com/office/drawing/2014/main" id="{9E4B9DF1-8708-4ABE-8F49-A5EF2CCAFA4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10466151" y="499730"/>
                  <a:ext cx="0" cy="1440000"/>
                </a:xfrm>
                <a:prstGeom prst="line">
                  <a:avLst/>
                </a:prstGeom>
                <a:ln w="9525" cap="rnd">
                  <a:solidFill>
                    <a:srgbClr val="FFC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직선 연결선 60">
                  <a:extLst>
                    <a:ext uri="{FF2B5EF4-FFF2-40B4-BE49-F238E27FC236}">
                      <a16:creationId xmlns="" xmlns:a16="http://schemas.microsoft.com/office/drawing/2014/main" id="{651B03D9-5481-4BC3-8235-BE8B196423E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2700000">
                  <a:off x="10466151" y="499730"/>
                  <a:ext cx="0" cy="1440000"/>
                </a:xfrm>
                <a:prstGeom prst="line">
                  <a:avLst/>
                </a:prstGeom>
                <a:ln w="9525" cap="rnd">
                  <a:solidFill>
                    <a:srgbClr val="FFC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6" name="타원 55">
                  <a:extLst>
                    <a:ext uri="{FF2B5EF4-FFF2-40B4-BE49-F238E27FC236}">
                      <a16:creationId xmlns="" xmlns:a16="http://schemas.microsoft.com/office/drawing/2014/main" id="{A92A55A5-2320-41C8-82F2-9B3E73A273B2}"/>
                    </a:ext>
                  </a:extLst>
                </p:cNvPr>
                <p:cNvSpPr/>
                <p:nvPr/>
              </p:nvSpPr>
              <p:spPr>
                <a:xfrm>
                  <a:off x="10003573" y="757152"/>
                  <a:ext cx="925156" cy="925156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9525">
                  <a:solidFill>
                    <a:schemeClr val="bg1"/>
                  </a:solidFill>
                </a:ln>
                <a:effectLst>
                  <a:outerShdw sx="114000" sy="114000" algn="ctr" rotWithShape="0">
                    <a:schemeClr val="tx1">
                      <a:lumMod val="85000"/>
                      <a:lumOff val="15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>
                    <a:defRPr/>
                  </a:pPr>
                  <a:endParaRPr lang="ko-KR" altLang="en-US" sz="1400" dirty="0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76" name="그룹 75">
                <a:extLst>
                  <a:ext uri="{FF2B5EF4-FFF2-40B4-BE49-F238E27FC236}">
                    <a16:creationId xmlns="" xmlns:a16="http://schemas.microsoft.com/office/drawing/2014/main" id="{6EA774B7-51FC-4DAC-90BE-1B6E1CE1C1EA}"/>
                  </a:ext>
                </a:extLst>
              </p:cNvPr>
              <p:cNvGrpSpPr/>
              <p:nvPr/>
            </p:nvGrpSpPr>
            <p:grpSpPr>
              <a:xfrm>
                <a:off x="11468541" y="430107"/>
                <a:ext cx="127416" cy="109864"/>
                <a:chOff x="2184400" y="5124291"/>
                <a:chExt cx="1084271" cy="934909"/>
              </a:xfrm>
            </p:grpSpPr>
            <p:sp>
              <p:nvSpPr>
                <p:cNvPr id="68" name="Freeform 5">
                  <a:extLst>
                    <a:ext uri="{FF2B5EF4-FFF2-40B4-BE49-F238E27FC236}">
                      <a16:creationId xmlns="" xmlns:a16="http://schemas.microsoft.com/office/drawing/2014/main" id="{CBE1CF5B-5ECB-436C-A07E-3EF7953A926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557953" y="5124291"/>
                  <a:ext cx="561063" cy="561063"/>
                </a:xfrm>
                <a:custGeom>
                  <a:avLst/>
                  <a:gdLst>
                    <a:gd name="T0" fmla="*/ 5735 w 5736"/>
                    <a:gd name="T1" fmla="*/ 2942 h 5736"/>
                    <a:gd name="T2" fmla="*/ 5713 w 5736"/>
                    <a:gd name="T3" fmla="*/ 3234 h 5736"/>
                    <a:gd name="T4" fmla="*/ 5663 w 5736"/>
                    <a:gd name="T5" fmla="*/ 3516 h 5736"/>
                    <a:gd name="T6" fmla="*/ 5586 w 5736"/>
                    <a:gd name="T7" fmla="*/ 3789 h 5736"/>
                    <a:gd name="T8" fmla="*/ 5482 w 5736"/>
                    <a:gd name="T9" fmla="*/ 4048 h 5736"/>
                    <a:gd name="T10" fmla="*/ 5322 w 5736"/>
                    <a:gd name="T11" fmla="*/ 4355 h 5736"/>
                    <a:gd name="T12" fmla="*/ 4992 w 5736"/>
                    <a:gd name="T13" fmla="*/ 4797 h 5736"/>
                    <a:gd name="T14" fmla="*/ 4585 w 5736"/>
                    <a:gd name="T15" fmla="*/ 5167 h 5736"/>
                    <a:gd name="T16" fmla="*/ 4175 w 5736"/>
                    <a:gd name="T17" fmla="*/ 5422 h 5736"/>
                    <a:gd name="T18" fmla="*/ 3919 w 5736"/>
                    <a:gd name="T19" fmla="*/ 5537 h 5736"/>
                    <a:gd name="T20" fmla="*/ 3654 w 5736"/>
                    <a:gd name="T21" fmla="*/ 5627 h 5736"/>
                    <a:gd name="T22" fmla="*/ 3376 w 5736"/>
                    <a:gd name="T23" fmla="*/ 5691 h 5736"/>
                    <a:gd name="T24" fmla="*/ 3089 w 5736"/>
                    <a:gd name="T25" fmla="*/ 5727 h 5736"/>
                    <a:gd name="T26" fmla="*/ 2868 w 5736"/>
                    <a:gd name="T27" fmla="*/ 5736 h 5736"/>
                    <a:gd name="T28" fmla="*/ 2647 w 5736"/>
                    <a:gd name="T29" fmla="*/ 5727 h 5736"/>
                    <a:gd name="T30" fmla="*/ 2361 w 5736"/>
                    <a:gd name="T31" fmla="*/ 5691 h 5736"/>
                    <a:gd name="T32" fmla="*/ 2082 w 5736"/>
                    <a:gd name="T33" fmla="*/ 5627 h 5736"/>
                    <a:gd name="T34" fmla="*/ 1816 w 5736"/>
                    <a:gd name="T35" fmla="*/ 5537 h 5736"/>
                    <a:gd name="T36" fmla="*/ 1562 w 5736"/>
                    <a:gd name="T37" fmla="*/ 5422 h 5736"/>
                    <a:gd name="T38" fmla="*/ 1152 w 5736"/>
                    <a:gd name="T39" fmla="*/ 5167 h 5736"/>
                    <a:gd name="T40" fmla="*/ 744 w 5736"/>
                    <a:gd name="T41" fmla="*/ 4797 h 5736"/>
                    <a:gd name="T42" fmla="*/ 415 w 5736"/>
                    <a:gd name="T43" fmla="*/ 4355 h 5736"/>
                    <a:gd name="T44" fmla="*/ 253 w 5736"/>
                    <a:gd name="T45" fmla="*/ 4048 h 5736"/>
                    <a:gd name="T46" fmla="*/ 151 w 5736"/>
                    <a:gd name="T47" fmla="*/ 3789 h 5736"/>
                    <a:gd name="T48" fmla="*/ 73 w 5736"/>
                    <a:gd name="T49" fmla="*/ 3516 h 5736"/>
                    <a:gd name="T50" fmla="*/ 23 w 5736"/>
                    <a:gd name="T51" fmla="*/ 3234 h 5736"/>
                    <a:gd name="T52" fmla="*/ 0 w 5736"/>
                    <a:gd name="T53" fmla="*/ 2942 h 5736"/>
                    <a:gd name="T54" fmla="*/ 0 w 5736"/>
                    <a:gd name="T55" fmla="*/ 2793 h 5736"/>
                    <a:gd name="T56" fmla="*/ 23 w 5736"/>
                    <a:gd name="T57" fmla="*/ 2502 h 5736"/>
                    <a:gd name="T58" fmla="*/ 73 w 5736"/>
                    <a:gd name="T59" fmla="*/ 2220 h 5736"/>
                    <a:gd name="T60" fmla="*/ 151 w 5736"/>
                    <a:gd name="T61" fmla="*/ 1947 h 5736"/>
                    <a:gd name="T62" fmla="*/ 253 w 5736"/>
                    <a:gd name="T63" fmla="*/ 1688 h 5736"/>
                    <a:gd name="T64" fmla="*/ 415 w 5736"/>
                    <a:gd name="T65" fmla="*/ 1381 h 5736"/>
                    <a:gd name="T66" fmla="*/ 744 w 5736"/>
                    <a:gd name="T67" fmla="*/ 939 h 5736"/>
                    <a:gd name="T68" fmla="*/ 1152 w 5736"/>
                    <a:gd name="T69" fmla="*/ 569 h 5736"/>
                    <a:gd name="T70" fmla="*/ 1562 w 5736"/>
                    <a:gd name="T71" fmla="*/ 314 h 5736"/>
                    <a:gd name="T72" fmla="*/ 1816 w 5736"/>
                    <a:gd name="T73" fmla="*/ 199 h 5736"/>
                    <a:gd name="T74" fmla="*/ 2082 w 5736"/>
                    <a:gd name="T75" fmla="*/ 109 h 5736"/>
                    <a:gd name="T76" fmla="*/ 2361 w 5736"/>
                    <a:gd name="T77" fmla="*/ 44 h 5736"/>
                    <a:gd name="T78" fmla="*/ 2647 w 5736"/>
                    <a:gd name="T79" fmla="*/ 8 h 5736"/>
                    <a:gd name="T80" fmla="*/ 2868 w 5736"/>
                    <a:gd name="T81" fmla="*/ 0 h 5736"/>
                    <a:gd name="T82" fmla="*/ 3089 w 5736"/>
                    <a:gd name="T83" fmla="*/ 8 h 5736"/>
                    <a:gd name="T84" fmla="*/ 3376 w 5736"/>
                    <a:gd name="T85" fmla="*/ 44 h 5736"/>
                    <a:gd name="T86" fmla="*/ 3654 w 5736"/>
                    <a:gd name="T87" fmla="*/ 109 h 5736"/>
                    <a:gd name="T88" fmla="*/ 3919 w 5736"/>
                    <a:gd name="T89" fmla="*/ 199 h 5736"/>
                    <a:gd name="T90" fmla="*/ 4175 w 5736"/>
                    <a:gd name="T91" fmla="*/ 314 h 5736"/>
                    <a:gd name="T92" fmla="*/ 4585 w 5736"/>
                    <a:gd name="T93" fmla="*/ 569 h 5736"/>
                    <a:gd name="T94" fmla="*/ 4992 w 5736"/>
                    <a:gd name="T95" fmla="*/ 939 h 5736"/>
                    <a:gd name="T96" fmla="*/ 5322 w 5736"/>
                    <a:gd name="T97" fmla="*/ 1381 h 5736"/>
                    <a:gd name="T98" fmla="*/ 5482 w 5736"/>
                    <a:gd name="T99" fmla="*/ 1688 h 5736"/>
                    <a:gd name="T100" fmla="*/ 5586 w 5736"/>
                    <a:gd name="T101" fmla="*/ 1947 h 5736"/>
                    <a:gd name="T102" fmla="*/ 5663 w 5736"/>
                    <a:gd name="T103" fmla="*/ 2220 h 5736"/>
                    <a:gd name="T104" fmla="*/ 5713 w 5736"/>
                    <a:gd name="T105" fmla="*/ 2502 h 5736"/>
                    <a:gd name="T106" fmla="*/ 5735 w 5736"/>
                    <a:gd name="T107" fmla="*/ 2793 h 57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5736" h="5736">
                      <a:moveTo>
                        <a:pt x="5736" y="2868"/>
                      </a:moveTo>
                      <a:lnTo>
                        <a:pt x="5735" y="2942"/>
                      </a:lnTo>
                      <a:lnTo>
                        <a:pt x="5728" y="3089"/>
                      </a:lnTo>
                      <a:lnTo>
                        <a:pt x="5713" y="3234"/>
                      </a:lnTo>
                      <a:lnTo>
                        <a:pt x="5692" y="3376"/>
                      </a:lnTo>
                      <a:lnTo>
                        <a:pt x="5663" y="3516"/>
                      </a:lnTo>
                      <a:lnTo>
                        <a:pt x="5627" y="3654"/>
                      </a:lnTo>
                      <a:lnTo>
                        <a:pt x="5586" y="3789"/>
                      </a:lnTo>
                      <a:lnTo>
                        <a:pt x="5537" y="3919"/>
                      </a:lnTo>
                      <a:lnTo>
                        <a:pt x="5482" y="4048"/>
                      </a:lnTo>
                      <a:lnTo>
                        <a:pt x="5422" y="4174"/>
                      </a:lnTo>
                      <a:lnTo>
                        <a:pt x="5322" y="4355"/>
                      </a:lnTo>
                      <a:lnTo>
                        <a:pt x="5167" y="4584"/>
                      </a:lnTo>
                      <a:lnTo>
                        <a:pt x="4992" y="4797"/>
                      </a:lnTo>
                      <a:lnTo>
                        <a:pt x="4797" y="4992"/>
                      </a:lnTo>
                      <a:lnTo>
                        <a:pt x="4585" y="5167"/>
                      </a:lnTo>
                      <a:lnTo>
                        <a:pt x="4355" y="5321"/>
                      </a:lnTo>
                      <a:lnTo>
                        <a:pt x="4175" y="5422"/>
                      </a:lnTo>
                      <a:lnTo>
                        <a:pt x="4048" y="5482"/>
                      </a:lnTo>
                      <a:lnTo>
                        <a:pt x="3919" y="5537"/>
                      </a:lnTo>
                      <a:lnTo>
                        <a:pt x="3787" y="5585"/>
                      </a:lnTo>
                      <a:lnTo>
                        <a:pt x="3654" y="5627"/>
                      </a:lnTo>
                      <a:lnTo>
                        <a:pt x="3516" y="5663"/>
                      </a:lnTo>
                      <a:lnTo>
                        <a:pt x="3376" y="5691"/>
                      </a:lnTo>
                      <a:lnTo>
                        <a:pt x="3234" y="5713"/>
                      </a:lnTo>
                      <a:lnTo>
                        <a:pt x="3089" y="5727"/>
                      </a:lnTo>
                      <a:lnTo>
                        <a:pt x="2943" y="5736"/>
                      </a:lnTo>
                      <a:lnTo>
                        <a:pt x="2868" y="5736"/>
                      </a:lnTo>
                      <a:lnTo>
                        <a:pt x="2794" y="5736"/>
                      </a:lnTo>
                      <a:lnTo>
                        <a:pt x="2647" y="5727"/>
                      </a:lnTo>
                      <a:lnTo>
                        <a:pt x="2503" y="5713"/>
                      </a:lnTo>
                      <a:lnTo>
                        <a:pt x="2361" y="5691"/>
                      </a:lnTo>
                      <a:lnTo>
                        <a:pt x="2220" y="5663"/>
                      </a:lnTo>
                      <a:lnTo>
                        <a:pt x="2082" y="5627"/>
                      </a:lnTo>
                      <a:lnTo>
                        <a:pt x="1948" y="5585"/>
                      </a:lnTo>
                      <a:lnTo>
                        <a:pt x="1816" y="5537"/>
                      </a:lnTo>
                      <a:lnTo>
                        <a:pt x="1688" y="5482"/>
                      </a:lnTo>
                      <a:lnTo>
                        <a:pt x="1562" y="5422"/>
                      </a:lnTo>
                      <a:lnTo>
                        <a:pt x="1380" y="5321"/>
                      </a:lnTo>
                      <a:lnTo>
                        <a:pt x="1152" y="5167"/>
                      </a:lnTo>
                      <a:lnTo>
                        <a:pt x="940" y="4992"/>
                      </a:lnTo>
                      <a:lnTo>
                        <a:pt x="744" y="4797"/>
                      </a:lnTo>
                      <a:lnTo>
                        <a:pt x="570" y="4584"/>
                      </a:lnTo>
                      <a:lnTo>
                        <a:pt x="415" y="4355"/>
                      </a:lnTo>
                      <a:lnTo>
                        <a:pt x="314" y="4174"/>
                      </a:lnTo>
                      <a:lnTo>
                        <a:pt x="253" y="4048"/>
                      </a:lnTo>
                      <a:lnTo>
                        <a:pt x="198" y="3919"/>
                      </a:lnTo>
                      <a:lnTo>
                        <a:pt x="151" y="3789"/>
                      </a:lnTo>
                      <a:lnTo>
                        <a:pt x="109" y="3654"/>
                      </a:lnTo>
                      <a:lnTo>
                        <a:pt x="73" y="3516"/>
                      </a:lnTo>
                      <a:lnTo>
                        <a:pt x="45" y="3376"/>
                      </a:lnTo>
                      <a:lnTo>
                        <a:pt x="23" y="3234"/>
                      </a:lnTo>
                      <a:lnTo>
                        <a:pt x="9" y="3089"/>
                      </a:lnTo>
                      <a:lnTo>
                        <a:pt x="0" y="2942"/>
                      </a:lnTo>
                      <a:lnTo>
                        <a:pt x="0" y="2868"/>
                      </a:lnTo>
                      <a:lnTo>
                        <a:pt x="0" y="2793"/>
                      </a:lnTo>
                      <a:lnTo>
                        <a:pt x="9" y="2647"/>
                      </a:lnTo>
                      <a:lnTo>
                        <a:pt x="23" y="2502"/>
                      </a:lnTo>
                      <a:lnTo>
                        <a:pt x="45" y="2360"/>
                      </a:lnTo>
                      <a:lnTo>
                        <a:pt x="73" y="2220"/>
                      </a:lnTo>
                      <a:lnTo>
                        <a:pt x="109" y="2082"/>
                      </a:lnTo>
                      <a:lnTo>
                        <a:pt x="151" y="1947"/>
                      </a:lnTo>
                      <a:lnTo>
                        <a:pt x="198" y="1817"/>
                      </a:lnTo>
                      <a:lnTo>
                        <a:pt x="253" y="1688"/>
                      </a:lnTo>
                      <a:lnTo>
                        <a:pt x="314" y="1561"/>
                      </a:lnTo>
                      <a:lnTo>
                        <a:pt x="415" y="1381"/>
                      </a:lnTo>
                      <a:lnTo>
                        <a:pt x="570" y="1151"/>
                      </a:lnTo>
                      <a:lnTo>
                        <a:pt x="744" y="939"/>
                      </a:lnTo>
                      <a:lnTo>
                        <a:pt x="940" y="744"/>
                      </a:lnTo>
                      <a:lnTo>
                        <a:pt x="1152" y="569"/>
                      </a:lnTo>
                      <a:lnTo>
                        <a:pt x="1380" y="414"/>
                      </a:lnTo>
                      <a:lnTo>
                        <a:pt x="1562" y="314"/>
                      </a:lnTo>
                      <a:lnTo>
                        <a:pt x="1688" y="254"/>
                      </a:lnTo>
                      <a:lnTo>
                        <a:pt x="1816" y="199"/>
                      </a:lnTo>
                      <a:lnTo>
                        <a:pt x="1948" y="150"/>
                      </a:lnTo>
                      <a:lnTo>
                        <a:pt x="2082" y="109"/>
                      </a:lnTo>
                      <a:lnTo>
                        <a:pt x="2220" y="73"/>
                      </a:lnTo>
                      <a:lnTo>
                        <a:pt x="2361" y="44"/>
                      </a:lnTo>
                      <a:lnTo>
                        <a:pt x="2503" y="23"/>
                      </a:lnTo>
                      <a:lnTo>
                        <a:pt x="2647" y="8"/>
                      </a:lnTo>
                      <a:lnTo>
                        <a:pt x="2794" y="0"/>
                      </a:lnTo>
                      <a:lnTo>
                        <a:pt x="2868" y="0"/>
                      </a:lnTo>
                      <a:lnTo>
                        <a:pt x="2943" y="0"/>
                      </a:lnTo>
                      <a:lnTo>
                        <a:pt x="3089" y="8"/>
                      </a:lnTo>
                      <a:lnTo>
                        <a:pt x="3234" y="23"/>
                      </a:lnTo>
                      <a:lnTo>
                        <a:pt x="3376" y="44"/>
                      </a:lnTo>
                      <a:lnTo>
                        <a:pt x="3516" y="73"/>
                      </a:lnTo>
                      <a:lnTo>
                        <a:pt x="3654" y="109"/>
                      </a:lnTo>
                      <a:lnTo>
                        <a:pt x="3787" y="150"/>
                      </a:lnTo>
                      <a:lnTo>
                        <a:pt x="3919" y="199"/>
                      </a:lnTo>
                      <a:lnTo>
                        <a:pt x="4048" y="254"/>
                      </a:lnTo>
                      <a:lnTo>
                        <a:pt x="4175" y="314"/>
                      </a:lnTo>
                      <a:lnTo>
                        <a:pt x="4355" y="414"/>
                      </a:lnTo>
                      <a:lnTo>
                        <a:pt x="4585" y="569"/>
                      </a:lnTo>
                      <a:lnTo>
                        <a:pt x="4797" y="744"/>
                      </a:lnTo>
                      <a:lnTo>
                        <a:pt x="4992" y="939"/>
                      </a:lnTo>
                      <a:lnTo>
                        <a:pt x="5167" y="1151"/>
                      </a:lnTo>
                      <a:lnTo>
                        <a:pt x="5322" y="1381"/>
                      </a:lnTo>
                      <a:lnTo>
                        <a:pt x="5422" y="1561"/>
                      </a:lnTo>
                      <a:lnTo>
                        <a:pt x="5482" y="1688"/>
                      </a:lnTo>
                      <a:lnTo>
                        <a:pt x="5537" y="1817"/>
                      </a:lnTo>
                      <a:lnTo>
                        <a:pt x="5586" y="1947"/>
                      </a:lnTo>
                      <a:lnTo>
                        <a:pt x="5627" y="2082"/>
                      </a:lnTo>
                      <a:lnTo>
                        <a:pt x="5663" y="2220"/>
                      </a:lnTo>
                      <a:lnTo>
                        <a:pt x="5692" y="2360"/>
                      </a:lnTo>
                      <a:lnTo>
                        <a:pt x="5713" y="2502"/>
                      </a:lnTo>
                      <a:lnTo>
                        <a:pt x="5728" y="2647"/>
                      </a:lnTo>
                      <a:lnTo>
                        <a:pt x="5735" y="2793"/>
                      </a:lnTo>
                      <a:lnTo>
                        <a:pt x="5736" y="2868"/>
                      </a:lnTo>
                      <a:close/>
                    </a:path>
                  </a:pathLst>
                </a:custGeom>
                <a:solidFill>
                  <a:srgbClr val="FDD02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71" name="Freeform 8">
                  <a:extLst>
                    <a:ext uri="{FF2B5EF4-FFF2-40B4-BE49-F238E27FC236}">
                      <a16:creationId xmlns="" xmlns:a16="http://schemas.microsoft.com/office/drawing/2014/main" id="{B867046A-CE5D-47F5-996B-E65FBD244D8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184400" y="5384575"/>
                  <a:ext cx="1084271" cy="674625"/>
                </a:xfrm>
                <a:custGeom>
                  <a:avLst/>
                  <a:gdLst>
                    <a:gd name="T0" fmla="*/ 8878 w 11086"/>
                    <a:gd name="T1" fmla="*/ 2693 h 6897"/>
                    <a:gd name="T2" fmla="*/ 8565 w 11086"/>
                    <a:gd name="T3" fmla="*/ 2732 h 6897"/>
                    <a:gd name="T4" fmla="*/ 8485 w 11086"/>
                    <a:gd name="T5" fmla="*/ 2451 h 6897"/>
                    <a:gd name="T6" fmla="*/ 8307 w 11086"/>
                    <a:gd name="T7" fmla="*/ 2109 h 6897"/>
                    <a:gd name="T8" fmla="*/ 8058 w 11086"/>
                    <a:gd name="T9" fmla="*/ 1817 h 6897"/>
                    <a:gd name="T10" fmla="*/ 7747 w 11086"/>
                    <a:gd name="T11" fmla="*/ 1584 h 6897"/>
                    <a:gd name="T12" fmla="*/ 7572 w 11086"/>
                    <a:gd name="T13" fmla="*/ 1495 h 6897"/>
                    <a:gd name="T14" fmla="*/ 7200 w 11086"/>
                    <a:gd name="T15" fmla="*/ 1381 h 6897"/>
                    <a:gd name="T16" fmla="*/ 6817 w 11086"/>
                    <a:gd name="T17" fmla="*/ 1352 h 6897"/>
                    <a:gd name="T18" fmla="*/ 6436 w 11086"/>
                    <a:gd name="T19" fmla="*/ 1409 h 6897"/>
                    <a:gd name="T20" fmla="*/ 6161 w 11086"/>
                    <a:gd name="T21" fmla="*/ 1511 h 6897"/>
                    <a:gd name="T22" fmla="*/ 6017 w 11086"/>
                    <a:gd name="T23" fmla="*/ 1191 h 6897"/>
                    <a:gd name="T24" fmla="*/ 5762 w 11086"/>
                    <a:gd name="T25" fmla="*/ 817 h 6897"/>
                    <a:gd name="T26" fmla="*/ 5444 w 11086"/>
                    <a:gd name="T27" fmla="*/ 506 h 6897"/>
                    <a:gd name="T28" fmla="*/ 5075 w 11086"/>
                    <a:gd name="T29" fmla="*/ 265 h 6897"/>
                    <a:gd name="T30" fmla="*/ 4668 w 11086"/>
                    <a:gd name="T31" fmla="*/ 97 h 6897"/>
                    <a:gd name="T32" fmla="*/ 4235 w 11086"/>
                    <a:gd name="T33" fmla="*/ 11 h 6897"/>
                    <a:gd name="T34" fmla="*/ 3786 w 11086"/>
                    <a:gd name="T35" fmla="*/ 10 h 6897"/>
                    <a:gd name="T36" fmla="*/ 3336 w 11086"/>
                    <a:gd name="T37" fmla="*/ 100 h 6897"/>
                    <a:gd name="T38" fmla="*/ 3113 w 11086"/>
                    <a:gd name="T39" fmla="*/ 180 h 6897"/>
                    <a:gd name="T40" fmla="*/ 2709 w 11086"/>
                    <a:gd name="T41" fmla="*/ 401 h 6897"/>
                    <a:gd name="T42" fmla="*/ 2366 w 11086"/>
                    <a:gd name="T43" fmla="*/ 690 h 6897"/>
                    <a:gd name="T44" fmla="*/ 2088 w 11086"/>
                    <a:gd name="T45" fmla="*/ 1034 h 6897"/>
                    <a:gd name="T46" fmla="*/ 1884 w 11086"/>
                    <a:gd name="T47" fmla="*/ 1424 h 6897"/>
                    <a:gd name="T48" fmla="*/ 1757 w 11086"/>
                    <a:gd name="T49" fmla="*/ 1845 h 6897"/>
                    <a:gd name="T50" fmla="*/ 1712 w 11086"/>
                    <a:gd name="T51" fmla="*/ 2287 h 6897"/>
                    <a:gd name="T52" fmla="*/ 1755 w 11086"/>
                    <a:gd name="T53" fmla="*/ 2739 h 6897"/>
                    <a:gd name="T54" fmla="*/ 1851 w 11086"/>
                    <a:gd name="T55" fmla="*/ 3076 h 6897"/>
                    <a:gd name="T56" fmla="*/ 1563 w 11086"/>
                    <a:gd name="T57" fmla="*/ 3106 h 6897"/>
                    <a:gd name="T58" fmla="*/ 1205 w 11086"/>
                    <a:gd name="T59" fmla="*/ 3209 h 6897"/>
                    <a:gd name="T60" fmla="*/ 878 w 11086"/>
                    <a:gd name="T61" fmla="*/ 3377 h 6897"/>
                    <a:gd name="T62" fmla="*/ 592 w 11086"/>
                    <a:gd name="T63" fmla="*/ 3602 h 6897"/>
                    <a:gd name="T64" fmla="*/ 354 w 11086"/>
                    <a:gd name="T65" fmla="*/ 3876 h 6897"/>
                    <a:gd name="T66" fmla="*/ 172 w 11086"/>
                    <a:gd name="T67" fmla="*/ 4191 h 6897"/>
                    <a:gd name="T68" fmla="*/ 52 w 11086"/>
                    <a:gd name="T69" fmla="*/ 4541 h 6897"/>
                    <a:gd name="T70" fmla="*/ 0 w 11086"/>
                    <a:gd name="T71" fmla="*/ 4917 h 6897"/>
                    <a:gd name="T72" fmla="*/ 3 w 11086"/>
                    <a:gd name="T73" fmla="*/ 5112 h 6897"/>
                    <a:gd name="T74" fmla="*/ 66 w 11086"/>
                    <a:gd name="T75" fmla="*/ 5486 h 6897"/>
                    <a:gd name="T76" fmla="*/ 196 w 11086"/>
                    <a:gd name="T77" fmla="*/ 5832 h 6897"/>
                    <a:gd name="T78" fmla="*/ 389 w 11086"/>
                    <a:gd name="T79" fmla="*/ 6142 h 6897"/>
                    <a:gd name="T80" fmla="*/ 634 w 11086"/>
                    <a:gd name="T81" fmla="*/ 6408 h 6897"/>
                    <a:gd name="T82" fmla="*/ 926 w 11086"/>
                    <a:gd name="T83" fmla="*/ 6625 h 6897"/>
                    <a:gd name="T84" fmla="*/ 1258 w 11086"/>
                    <a:gd name="T85" fmla="*/ 6783 h 6897"/>
                    <a:gd name="T86" fmla="*/ 1620 w 11086"/>
                    <a:gd name="T87" fmla="*/ 6876 h 6897"/>
                    <a:gd name="T88" fmla="*/ 1909 w 11086"/>
                    <a:gd name="T89" fmla="*/ 6897 h 6897"/>
                    <a:gd name="T90" fmla="*/ 9092 w 11086"/>
                    <a:gd name="T91" fmla="*/ 6895 h 6897"/>
                    <a:gd name="T92" fmla="*/ 9509 w 11086"/>
                    <a:gd name="T93" fmla="*/ 6831 h 6897"/>
                    <a:gd name="T94" fmla="*/ 9895 w 11086"/>
                    <a:gd name="T95" fmla="*/ 6691 h 6897"/>
                    <a:gd name="T96" fmla="*/ 10242 w 11086"/>
                    <a:gd name="T97" fmla="*/ 6480 h 6897"/>
                    <a:gd name="T98" fmla="*/ 10540 w 11086"/>
                    <a:gd name="T99" fmla="*/ 6209 h 6897"/>
                    <a:gd name="T100" fmla="*/ 10782 w 11086"/>
                    <a:gd name="T101" fmla="*/ 5885 h 6897"/>
                    <a:gd name="T102" fmla="*/ 10959 w 11086"/>
                    <a:gd name="T103" fmla="*/ 5518 h 6897"/>
                    <a:gd name="T104" fmla="*/ 11062 w 11086"/>
                    <a:gd name="T105" fmla="*/ 5115 h 6897"/>
                    <a:gd name="T106" fmla="*/ 11086 w 11086"/>
                    <a:gd name="T107" fmla="*/ 4794 h 6897"/>
                    <a:gd name="T108" fmla="*/ 11062 w 11086"/>
                    <a:gd name="T109" fmla="*/ 4473 h 6897"/>
                    <a:gd name="T110" fmla="*/ 10959 w 11086"/>
                    <a:gd name="T111" fmla="*/ 4070 h 6897"/>
                    <a:gd name="T112" fmla="*/ 10782 w 11086"/>
                    <a:gd name="T113" fmla="*/ 3702 h 6897"/>
                    <a:gd name="T114" fmla="*/ 10540 w 11086"/>
                    <a:gd name="T115" fmla="*/ 3378 h 6897"/>
                    <a:gd name="T116" fmla="*/ 10242 w 11086"/>
                    <a:gd name="T117" fmla="*/ 3107 h 6897"/>
                    <a:gd name="T118" fmla="*/ 9895 w 11086"/>
                    <a:gd name="T119" fmla="*/ 2897 h 6897"/>
                    <a:gd name="T120" fmla="*/ 9509 w 11086"/>
                    <a:gd name="T121" fmla="*/ 2756 h 6897"/>
                    <a:gd name="T122" fmla="*/ 9092 w 11086"/>
                    <a:gd name="T123" fmla="*/ 2693 h 689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</a:cxnLst>
                  <a:rect l="0" t="0" r="r" b="b"/>
                  <a:pathLst>
                    <a:path w="11086" h="6897">
                      <a:moveTo>
                        <a:pt x="8983" y="2690"/>
                      </a:moveTo>
                      <a:lnTo>
                        <a:pt x="8878" y="2693"/>
                      </a:lnTo>
                      <a:lnTo>
                        <a:pt x="8669" y="2713"/>
                      </a:lnTo>
                      <a:lnTo>
                        <a:pt x="8565" y="2732"/>
                      </a:lnTo>
                      <a:lnTo>
                        <a:pt x="8545" y="2636"/>
                      </a:lnTo>
                      <a:lnTo>
                        <a:pt x="8485" y="2451"/>
                      </a:lnTo>
                      <a:lnTo>
                        <a:pt x="8405" y="2274"/>
                      </a:lnTo>
                      <a:lnTo>
                        <a:pt x="8307" y="2109"/>
                      </a:lnTo>
                      <a:lnTo>
                        <a:pt x="8190" y="1956"/>
                      </a:lnTo>
                      <a:lnTo>
                        <a:pt x="8058" y="1817"/>
                      </a:lnTo>
                      <a:lnTo>
                        <a:pt x="7909" y="1692"/>
                      </a:lnTo>
                      <a:lnTo>
                        <a:pt x="7747" y="1584"/>
                      </a:lnTo>
                      <a:lnTo>
                        <a:pt x="7659" y="1539"/>
                      </a:lnTo>
                      <a:lnTo>
                        <a:pt x="7572" y="1495"/>
                      </a:lnTo>
                      <a:lnTo>
                        <a:pt x="7388" y="1427"/>
                      </a:lnTo>
                      <a:lnTo>
                        <a:pt x="7200" y="1381"/>
                      </a:lnTo>
                      <a:lnTo>
                        <a:pt x="7009" y="1356"/>
                      </a:lnTo>
                      <a:lnTo>
                        <a:pt x="6817" y="1352"/>
                      </a:lnTo>
                      <a:lnTo>
                        <a:pt x="6625" y="1371"/>
                      </a:lnTo>
                      <a:lnTo>
                        <a:pt x="6436" y="1409"/>
                      </a:lnTo>
                      <a:lnTo>
                        <a:pt x="6251" y="1471"/>
                      </a:lnTo>
                      <a:lnTo>
                        <a:pt x="6161" y="1511"/>
                      </a:lnTo>
                      <a:lnTo>
                        <a:pt x="6119" y="1401"/>
                      </a:lnTo>
                      <a:lnTo>
                        <a:pt x="6017" y="1191"/>
                      </a:lnTo>
                      <a:lnTo>
                        <a:pt x="5898" y="996"/>
                      </a:lnTo>
                      <a:lnTo>
                        <a:pt x="5762" y="817"/>
                      </a:lnTo>
                      <a:lnTo>
                        <a:pt x="5610" y="654"/>
                      </a:lnTo>
                      <a:lnTo>
                        <a:pt x="5444" y="506"/>
                      </a:lnTo>
                      <a:lnTo>
                        <a:pt x="5264" y="377"/>
                      </a:lnTo>
                      <a:lnTo>
                        <a:pt x="5075" y="265"/>
                      </a:lnTo>
                      <a:lnTo>
                        <a:pt x="4876" y="172"/>
                      </a:lnTo>
                      <a:lnTo>
                        <a:pt x="4668" y="97"/>
                      </a:lnTo>
                      <a:lnTo>
                        <a:pt x="4454" y="44"/>
                      </a:lnTo>
                      <a:lnTo>
                        <a:pt x="4235" y="11"/>
                      </a:lnTo>
                      <a:lnTo>
                        <a:pt x="4012" y="0"/>
                      </a:lnTo>
                      <a:lnTo>
                        <a:pt x="3786" y="10"/>
                      </a:lnTo>
                      <a:lnTo>
                        <a:pt x="3561" y="43"/>
                      </a:lnTo>
                      <a:lnTo>
                        <a:pt x="3336" y="100"/>
                      </a:lnTo>
                      <a:lnTo>
                        <a:pt x="3224" y="139"/>
                      </a:lnTo>
                      <a:lnTo>
                        <a:pt x="3113" y="180"/>
                      </a:lnTo>
                      <a:lnTo>
                        <a:pt x="2904" y="282"/>
                      </a:lnTo>
                      <a:lnTo>
                        <a:pt x="2709" y="401"/>
                      </a:lnTo>
                      <a:lnTo>
                        <a:pt x="2530" y="538"/>
                      </a:lnTo>
                      <a:lnTo>
                        <a:pt x="2366" y="690"/>
                      </a:lnTo>
                      <a:lnTo>
                        <a:pt x="2218" y="856"/>
                      </a:lnTo>
                      <a:lnTo>
                        <a:pt x="2088" y="1034"/>
                      </a:lnTo>
                      <a:lnTo>
                        <a:pt x="1976" y="1224"/>
                      </a:lnTo>
                      <a:lnTo>
                        <a:pt x="1884" y="1424"/>
                      </a:lnTo>
                      <a:lnTo>
                        <a:pt x="1810" y="1630"/>
                      </a:lnTo>
                      <a:lnTo>
                        <a:pt x="1757" y="1845"/>
                      </a:lnTo>
                      <a:lnTo>
                        <a:pt x="1724" y="2065"/>
                      </a:lnTo>
                      <a:lnTo>
                        <a:pt x="1712" y="2287"/>
                      </a:lnTo>
                      <a:lnTo>
                        <a:pt x="1722" y="2512"/>
                      </a:lnTo>
                      <a:lnTo>
                        <a:pt x="1755" y="2739"/>
                      </a:lnTo>
                      <a:lnTo>
                        <a:pt x="1813" y="2964"/>
                      </a:lnTo>
                      <a:lnTo>
                        <a:pt x="1851" y="3076"/>
                      </a:lnTo>
                      <a:lnTo>
                        <a:pt x="1754" y="3080"/>
                      </a:lnTo>
                      <a:lnTo>
                        <a:pt x="1563" y="3106"/>
                      </a:lnTo>
                      <a:lnTo>
                        <a:pt x="1380" y="3149"/>
                      </a:lnTo>
                      <a:lnTo>
                        <a:pt x="1205" y="3209"/>
                      </a:lnTo>
                      <a:lnTo>
                        <a:pt x="1037" y="3285"/>
                      </a:lnTo>
                      <a:lnTo>
                        <a:pt x="878" y="3377"/>
                      </a:lnTo>
                      <a:lnTo>
                        <a:pt x="730" y="3483"/>
                      </a:lnTo>
                      <a:lnTo>
                        <a:pt x="592" y="3602"/>
                      </a:lnTo>
                      <a:lnTo>
                        <a:pt x="467" y="3733"/>
                      </a:lnTo>
                      <a:lnTo>
                        <a:pt x="354" y="3876"/>
                      </a:lnTo>
                      <a:lnTo>
                        <a:pt x="255" y="4029"/>
                      </a:lnTo>
                      <a:lnTo>
                        <a:pt x="172" y="4191"/>
                      </a:lnTo>
                      <a:lnTo>
                        <a:pt x="103" y="4362"/>
                      </a:lnTo>
                      <a:lnTo>
                        <a:pt x="52" y="4541"/>
                      </a:lnTo>
                      <a:lnTo>
                        <a:pt x="17" y="4726"/>
                      </a:lnTo>
                      <a:lnTo>
                        <a:pt x="0" y="4917"/>
                      </a:lnTo>
                      <a:lnTo>
                        <a:pt x="0" y="5015"/>
                      </a:lnTo>
                      <a:lnTo>
                        <a:pt x="3" y="5112"/>
                      </a:lnTo>
                      <a:lnTo>
                        <a:pt x="26" y="5303"/>
                      </a:lnTo>
                      <a:lnTo>
                        <a:pt x="66" y="5486"/>
                      </a:lnTo>
                      <a:lnTo>
                        <a:pt x="123" y="5663"/>
                      </a:lnTo>
                      <a:lnTo>
                        <a:pt x="196" y="5832"/>
                      </a:lnTo>
                      <a:lnTo>
                        <a:pt x="285" y="5993"/>
                      </a:lnTo>
                      <a:lnTo>
                        <a:pt x="389" y="6142"/>
                      </a:lnTo>
                      <a:lnTo>
                        <a:pt x="505" y="6281"/>
                      </a:lnTo>
                      <a:lnTo>
                        <a:pt x="634" y="6408"/>
                      </a:lnTo>
                      <a:lnTo>
                        <a:pt x="776" y="6523"/>
                      </a:lnTo>
                      <a:lnTo>
                        <a:pt x="926" y="6625"/>
                      </a:lnTo>
                      <a:lnTo>
                        <a:pt x="1088" y="6712"/>
                      </a:lnTo>
                      <a:lnTo>
                        <a:pt x="1258" y="6783"/>
                      </a:lnTo>
                      <a:lnTo>
                        <a:pt x="1435" y="6839"/>
                      </a:lnTo>
                      <a:lnTo>
                        <a:pt x="1620" y="6876"/>
                      </a:lnTo>
                      <a:lnTo>
                        <a:pt x="1811" y="6895"/>
                      </a:lnTo>
                      <a:lnTo>
                        <a:pt x="1909" y="6897"/>
                      </a:lnTo>
                      <a:lnTo>
                        <a:pt x="8983" y="6897"/>
                      </a:lnTo>
                      <a:lnTo>
                        <a:pt x="9092" y="6895"/>
                      </a:lnTo>
                      <a:lnTo>
                        <a:pt x="9302" y="6873"/>
                      </a:lnTo>
                      <a:lnTo>
                        <a:pt x="9509" y="6831"/>
                      </a:lnTo>
                      <a:lnTo>
                        <a:pt x="9705" y="6770"/>
                      </a:lnTo>
                      <a:lnTo>
                        <a:pt x="9895" y="6691"/>
                      </a:lnTo>
                      <a:lnTo>
                        <a:pt x="10074" y="6593"/>
                      </a:lnTo>
                      <a:lnTo>
                        <a:pt x="10242" y="6480"/>
                      </a:lnTo>
                      <a:lnTo>
                        <a:pt x="10397" y="6351"/>
                      </a:lnTo>
                      <a:lnTo>
                        <a:pt x="10540" y="6209"/>
                      </a:lnTo>
                      <a:lnTo>
                        <a:pt x="10669" y="6053"/>
                      </a:lnTo>
                      <a:lnTo>
                        <a:pt x="10782" y="5885"/>
                      </a:lnTo>
                      <a:lnTo>
                        <a:pt x="10878" y="5706"/>
                      </a:lnTo>
                      <a:lnTo>
                        <a:pt x="10959" y="5518"/>
                      </a:lnTo>
                      <a:lnTo>
                        <a:pt x="11020" y="5320"/>
                      </a:lnTo>
                      <a:lnTo>
                        <a:pt x="11062" y="5115"/>
                      </a:lnTo>
                      <a:lnTo>
                        <a:pt x="11084" y="4903"/>
                      </a:lnTo>
                      <a:lnTo>
                        <a:pt x="11086" y="4794"/>
                      </a:lnTo>
                      <a:lnTo>
                        <a:pt x="11084" y="4685"/>
                      </a:lnTo>
                      <a:lnTo>
                        <a:pt x="11062" y="4473"/>
                      </a:lnTo>
                      <a:lnTo>
                        <a:pt x="11020" y="4267"/>
                      </a:lnTo>
                      <a:lnTo>
                        <a:pt x="10959" y="4070"/>
                      </a:lnTo>
                      <a:lnTo>
                        <a:pt x="10878" y="3882"/>
                      </a:lnTo>
                      <a:lnTo>
                        <a:pt x="10782" y="3702"/>
                      </a:lnTo>
                      <a:lnTo>
                        <a:pt x="10669" y="3535"/>
                      </a:lnTo>
                      <a:lnTo>
                        <a:pt x="10540" y="3378"/>
                      </a:lnTo>
                      <a:lnTo>
                        <a:pt x="10397" y="3236"/>
                      </a:lnTo>
                      <a:lnTo>
                        <a:pt x="10242" y="3107"/>
                      </a:lnTo>
                      <a:lnTo>
                        <a:pt x="10074" y="2994"/>
                      </a:lnTo>
                      <a:lnTo>
                        <a:pt x="9895" y="2897"/>
                      </a:lnTo>
                      <a:lnTo>
                        <a:pt x="9705" y="2818"/>
                      </a:lnTo>
                      <a:lnTo>
                        <a:pt x="9509" y="2756"/>
                      </a:lnTo>
                      <a:lnTo>
                        <a:pt x="9302" y="2714"/>
                      </a:lnTo>
                      <a:lnTo>
                        <a:pt x="9092" y="2693"/>
                      </a:lnTo>
                      <a:lnTo>
                        <a:pt x="8983" y="269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</p:grpSp>
        <p:sp>
          <p:nvSpPr>
            <p:cNvPr id="81" name="TextBox 80">
              <a:extLst>
                <a:ext uri="{FF2B5EF4-FFF2-40B4-BE49-F238E27FC236}">
                  <a16:creationId xmlns="" xmlns:a16="http://schemas.microsoft.com/office/drawing/2014/main" id="{A8C32B8E-9CAD-4C64-A009-2DCA28E5963A}"/>
                </a:ext>
              </a:extLst>
            </p:cNvPr>
            <p:cNvSpPr txBox="1"/>
            <p:nvPr/>
          </p:nvSpPr>
          <p:spPr>
            <a:xfrm>
              <a:off x="11171721" y="722135"/>
              <a:ext cx="721055" cy="18466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ko-KR" sz="600" kern="0" dirty="0">
                  <a:solidFill>
                    <a:prstClr val="white">
                      <a:lumMod val="75000"/>
                    </a:prstClr>
                  </a:solidFill>
                </a:rPr>
                <a:t>Sunny / cloudy</a:t>
              </a:r>
              <a:endParaRPr lang="ko-KR" altLang="en-US" sz="1100" dirty="0">
                <a:solidFill>
                  <a:prstClr val="black"/>
                </a:solidFill>
              </a:endParaRPr>
            </a:p>
          </p:txBody>
        </p:sp>
      </p:grpSp>
      <p:sp>
        <p:nvSpPr>
          <p:cNvPr id="51" name="직사각형 50"/>
          <p:cNvSpPr/>
          <p:nvPr/>
        </p:nvSpPr>
        <p:spPr>
          <a:xfrm>
            <a:off x="3974966" y="4867328"/>
            <a:ext cx="4706625" cy="8540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100" dirty="0">
                <a:solidFill>
                  <a:prstClr val="white"/>
                </a:solidFill>
              </a:rPr>
              <a:t>You can use a software program such as Microsoft Power Point to provide the audience with slides that contains your major points or essential information.</a:t>
            </a:r>
          </a:p>
        </p:txBody>
      </p:sp>
      <p:sp>
        <p:nvSpPr>
          <p:cNvPr id="52" name="직사각형 51"/>
          <p:cNvSpPr/>
          <p:nvPr/>
        </p:nvSpPr>
        <p:spPr>
          <a:xfrm>
            <a:off x="5696317" y="2561787"/>
            <a:ext cx="1104900" cy="3135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100" dirty="0">
                <a:solidFill>
                  <a:prstClr val="white">
                    <a:lumMod val="50000"/>
                  </a:prstClr>
                </a:solidFill>
              </a:rPr>
              <a:t>Product A</a:t>
            </a:r>
          </a:p>
        </p:txBody>
      </p:sp>
      <p:sp>
        <p:nvSpPr>
          <p:cNvPr id="53" name="직사각형 52"/>
          <p:cNvSpPr/>
          <p:nvPr/>
        </p:nvSpPr>
        <p:spPr>
          <a:xfrm>
            <a:off x="5852816" y="1959621"/>
            <a:ext cx="85382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400" b="1" dirty="0">
                <a:solidFill>
                  <a:prstClr val="white"/>
                </a:solidFill>
              </a:rPr>
              <a:t>Product</a:t>
            </a:r>
            <a:endParaRPr lang="ko-KR" altLang="en-US" sz="1400" b="1" dirty="0">
              <a:solidFill>
                <a:prstClr val="white"/>
              </a:solidFill>
            </a:endParaRPr>
          </a:p>
        </p:txBody>
      </p:sp>
      <p:sp>
        <p:nvSpPr>
          <p:cNvPr id="54" name="타원 53"/>
          <p:cNvSpPr/>
          <p:nvPr/>
        </p:nvSpPr>
        <p:spPr>
          <a:xfrm>
            <a:off x="6968787" y="2699510"/>
            <a:ext cx="97230" cy="97230"/>
          </a:xfrm>
          <a:prstGeom prst="ellipse">
            <a:avLst/>
          </a:prstGeom>
          <a:solidFill>
            <a:srgbClr val="FFC000"/>
          </a:solidFill>
          <a:ln w="31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5" name="타원 54"/>
          <p:cNvSpPr/>
          <p:nvPr/>
        </p:nvSpPr>
        <p:spPr>
          <a:xfrm>
            <a:off x="7136357" y="2699510"/>
            <a:ext cx="97230" cy="97230"/>
          </a:xfrm>
          <a:prstGeom prst="ellipse">
            <a:avLst/>
          </a:prstGeom>
          <a:solidFill>
            <a:srgbClr val="FFC000"/>
          </a:solidFill>
          <a:ln w="31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7" name="타원 56"/>
          <p:cNvSpPr/>
          <p:nvPr/>
        </p:nvSpPr>
        <p:spPr>
          <a:xfrm>
            <a:off x="7303927" y="2699510"/>
            <a:ext cx="97230" cy="97230"/>
          </a:xfrm>
          <a:prstGeom prst="ellipse">
            <a:avLst/>
          </a:prstGeom>
          <a:solidFill>
            <a:srgbClr val="FFC000"/>
          </a:solidFill>
          <a:ln w="31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2" name="타원 61"/>
          <p:cNvSpPr/>
          <p:nvPr/>
        </p:nvSpPr>
        <p:spPr>
          <a:xfrm>
            <a:off x="7471497" y="2699510"/>
            <a:ext cx="97230" cy="97230"/>
          </a:xfrm>
          <a:prstGeom prst="ellipse">
            <a:avLst/>
          </a:prstGeom>
          <a:solidFill>
            <a:srgbClr val="FFC000"/>
          </a:solidFill>
          <a:ln w="31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4" name="타원 63"/>
          <p:cNvSpPr/>
          <p:nvPr/>
        </p:nvSpPr>
        <p:spPr>
          <a:xfrm>
            <a:off x="7639067" y="2699510"/>
            <a:ext cx="97230" cy="97230"/>
          </a:xfrm>
          <a:prstGeom prst="ellipse">
            <a:avLst/>
          </a:prstGeom>
          <a:noFill/>
          <a:ln w="31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5" name="타원 64"/>
          <p:cNvSpPr/>
          <p:nvPr/>
        </p:nvSpPr>
        <p:spPr>
          <a:xfrm>
            <a:off x="7806637" y="2699510"/>
            <a:ext cx="97230" cy="97230"/>
          </a:xfrm>
          <a:prstGeom prst="ellipse">
            <a:avLst/>
          </a:prstGeom>
          <a:noFill/>
          <a:ln w="31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6" name="타원 65"/>
          <p:cNvSpPr/>
          <p:nvPr/>
        </p:nvSpPr>
        <p:spPr>
          <a:xfrm>
            <a:off x="7974207" y="2699510"/>
            <a:ext cx="97230" cy="97230"/>
          </a:xfrm>
          <a:prstGeom prst="ellipse">
            <a:avLst/>
          </a:prstGeom>
          <a:noFill/>
          <a:ln w="31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7" name="타원 66"/>
          <p:cNvSpPr/>
          <p:nvPr/>
        </p:nvSpPr>
        <p:spPr>
          <a:xfrm>
            <a:off x="8141777" y="2699510"/>
            <a:ext cx="97230" cy="97230"/>
          </a:xfrm>
          <a:prstGeom prst="ellipse">
            <a:avLst/>
          </a:prstGeom>
          <a:noFill/>
          <a:ln w="31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9" name="타원 68"/>
          <p:cNvSpPr/>
          <p:nvPr/>
        </p:nvSpPr>
        <p:spPr>
          <a:xfrm>
            <a:off x="8309347" y="2699510"/>
            <a:ext cx="97230" cy="97230"/>
          </a:xfrm>
          <a:prstGeom prst="ellipse">
            <a:avLst/>
          </a:prstGeom>
          <a:noFill/>
          <a:ln w="31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0" name="타원 69"/>
          <p:cNvSpPr/>
          <p:nvPr/>
        </p:nvSpPr>
        <p:spPr>
          <a:xfrm>
            <a:off x="8476917" y="2699510"/>
            <a:ext cx="97230" cy="97230"/>
          </a:xfrm>
          <a:prstGeom prst="ellipse">
            <a:avLst/>
          </a:prstGeom>
          <a:noFill/>
          <a:ln w="31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2" name="타원 71"/>
          <p:cNvSpPr/>
          <p:nvPr/>
        </p:nvSpPr>
        <p:spPr>
          <a:xfrm>
            <a:off x="3974966" y="2699510"/>
            <a:ext cx="97230" cy="97230"/>
          </a:xfrm>
          <a:prstGeom prst="ellipse">
            <a:avLst/>
          </a:prstGeom>
          <a:noFill/>
          <a:ln w="31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3" name="타원 72"/>
          <p:cNvSpPr/>
          <p:nvPr/>
        </p:nvSpPr>
        <p:spPr>
          <a:xfrm>
            <a:off x="4142536" y="2699510"/>
            <a:ext cx="97230" cy="97230"/>
          </a:xfrm>
          <a:prstGeom prst="ellipse">
            <a:avLst/>
          </a:prstGeom>
          <a:noFill/>
          <a:ln w="31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4" name="타원 73"/>
          <p:cNvSpPr/>
          <p:nvPr/>
        </p:nvSpPr>
        <p:spPr>
          <a:xfrm>
            <a:off x="4310106" y="2699510"/>
            <a:ext cx="97230" cy="97230"/>
          </a:xfrm>
          <a:prstGeom prst="ellipse">
            <a:avLst/>
          </a:prstGeom>
          <a:noFill/>
          <a:ln w="31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5" name="타원 74"/>
          <p:cNvSpPr/>
          <p:nvPr/>
        </p:nvSpPr>
        <p:spPr>
          <a:xfrm>
            <a:off x="4477676" y="2699510"/>
            <a:ext cx="97230" cy="97230"/>
          </a:xfrm>
          <a:prstGeom prst="ellipse">
            <a:avLst/>
          </a:prstGeom>
          <a:noFill/>
          <a:ln w="31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8" name="타원 77"/>
          <p:cNvSpPr/>
          <p:nvPr/>
        </p:nvSpPr>
        <p:spPr>
          <a:xfrm>
            <a:off x="4645246" y="2699510"/>
            <a:ext cx="97230" cy="97230"/>
          </a:xfrm>
          <a:prstGeom prst="ellipse">
            <a:avLst/>
          </a:prstGeom>
          <a:noFill/>
          <a:ln w="31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9" name="타원 78"/>
          <p:cNvSpPr/>
          <p:nvPr/>
        </p:nvSpPr>
        <p:spPr>
          <a:xfrm>
            <a:off x="4812816" y="2699510"/>
            <a:ext cx="97230" cy="97230"/>
          </a:xfrm>
          <a:prstGeom prst="ellipse">
            <a:avLst/>
          </a:prstGeom>
          <a:noFill/>
          <a:ln w="31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0" name="타원 79"/>
          <p:cNvSpPr/>
          <p:nvPr/>
        </p:nvSpPr>
        <p:spPr>
          <a:xfrm>
            <a:off x="4980386" y="2699510"/>
            <a:ext cx="97230" cy="97230"/>
          </a:xfrm>
          <a:prstGeom prst="ellipse">
            <a:avLst/>
          </a:prstGeom>
          <a:solidFill>
            <a:srgbClr val="FFC000"/>
          </a:solidFill>
          <a:ln w="31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3" name="타원 82"/>
          <p:cNvSpPr/>
          <p:nvPr/>
        </p:nvSpPr>
        <p:spPr>
          <a:xfrm>
            <a:off x="5147956" y="2699510"/>
            <a:ext cx="97230" cy="97230"/>
          </a:xfrm>
          <a:prstGeom prst="ellipse">
            <a:avLst/>
          </a:prstGeom>
          <a:solidFill>
            <a:srgbClr val="FFC000"/>
          </a:solidFill>
          <a:ln w="31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4" name="타원 83"/>
          <p:cNvSpPr/>
          <p:nvPr/>
        </p:nvSpPr>
        <p:spPr>
          <a:xfrm>
            <a:off x="5315526" y="2699510"/>
            <a:ext cx="97230" cy="97230"/>
          </a:xfrm>
          <a:prstGeom prst="ellipse">
            <a:avLst/>
          </a:prstGeom>
          <a:solidFill>
            <a:srgbClr val="FFC000"/>
          </a:solidFill>
          <a:ln w="31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5" name="타원 84"/>
          <p:cNvSpPr/>
          <p:nvPr/>
        </p:nvSpPr>
        <p:spPr>
          <a:xfrm>
            <a:off x="5483096" y="2699510"/>
            <a:ext cx="97230" cy="97230"/>
          </a:xfrm>
          <a:prstGeom prst="ellipse">
            <a:avLst/>
          </a:prstGeom>
          <a:solidFill>
            <a:srgbClr val="FFC000"/>
          </a:solidFill>
          <a:ln w="31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6" name="직사각형 85"/>
          <p:cNvSpPr/>
          <p:nvPr/>
        </p:nvSpPr>
        <p:spPr>
          <a:xfrm>
            <a:off x="5696317" y="2992837"/>
            <a:ext cx="1104900" cy="3135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100" dirty="0">
                <a:solidFill>
                  <a:prstClr val="white">
                    <a:lumMod val="50000"/>
                  </a:prstClr>
                </a:solidFill>
              </a:rPr>
              <a:t>Product A</a:t>
            </a:r>
          </a:p>
        </p:txBody>
      </p:sp>
      <p:sp>
        <p:nvSpPr>
          <p:cNvPr id="87" name="타원 86"/>
          <p:cNvSpPr/>
          <p:nvPr/>
        </p:nvSpPr>
        <p:spPr>
          <a:xfrm>
            <a:off x="6968787" y="3130560"/>
            <a:ext cx="97230" cy="97230"/>
          </a:xfrm>
          <a:prstGeom prst="ellipse">
            <a:avLst/>
          </a:prstGeom>
          <a:solidFill>
            <a:srgbClr val="FFC000"/>
          </a:solidFill>
          <a:ln w="31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8" name="타원 87"/>
          <p:cNvSpPr/>
          <p:nvPr/>
        </p:nvSpPr>
        <p:spPr>
          <a:xfrm>
            <a:off x="7136357" y="3130560"/>
            <a:ext cx="97230" cy="97230"/>
          </a:xfrm>
          <a:prstGeom prst="ellipse">
            <a:avLst/>
          </a:prstGeom>
          <a:solidFill>
            <a:srgbClr val="FFC000"/>
          </a:solidFill>
          <a:ln w="31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9" name="타원 88"/>
          <p:cNvSpPr/>
          <p:nvPr/>
        </p:nvSpPr>
        <p:spPr>
          <a:xfrm>
            <a:off x="7303927" y="3130560"/>
            <a:ext cx="97230" cy="97230"/>
          </a:xfrm>
          <a:prstGeom prst="ellipse">
            <a:avLst/>
          </a:prstGeom>
          <a:solidFill>
            <a:srgbClr val="FFC000"/>
          </a:solidFill>
          <a:ln w="31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0" name="타원 89"/>
          <p:cNvSpPr/>
          <p:nvPr/>
        </p:nvSpPr>
        <p:spPr>
          <a:xfrm>
            <a:off x="7471497" y="3130560"/>
            <a:ext cx="97230" cy="97230"/>
          </a:xfrm>
          <a:prstGeom prst="ellipse">
            <a:avLst/>
          </a:prstGeom>
          <a:solidFill>
            <a:srgbClr val="FFC000"/>
          </a:solidFill>
          <a:ln w="31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1" name="타원 90"/>
          <p:cNvSpPr/>
          <p:nvPr/>
        </p:nvSpPr>
        <p:spPr>
          <a:xfrm>
            <a:off x="7639067" y="3130560"/>
            <a:ext cx="97230" cy="97230"/>
          </a:xfrm>
          <a:prstGeom prst="ellipse">
            <a:avLst/>
          </a:prstGeom>
          <a:solidFill>
            <a:srgbClr val="FFC000"/>
          </a:solidFill>
          <a:ln w="31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2" name="타원 91"/>
          <p:cNvSpPr/>
          <p:nvPr/>
        </p:nvSpPr>
        <p:spPr>
          <a:xfrm>
            <a:off x="7806637" y="3130560"/>
            <a:ext cx="97230" cy="97230"/>
          </a:xfrm>
          <a:prstGeom prst="ellipse">
            <a:avLst/>
          </a:prstGeom>
          <a:solidFill>
            <a:srgbClr val="FFC000"/>
          </a:solidFill>
          <a:ln w="31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3" name="타원 92"/>
          <p:cNvSpPr/>
          <p:nvPr/>
        </p:nvSpPr>
        <p:spPr>
          <a:xfrm>
            <a:off x="7974207" y="3130560"/>
            <a:ext cx="97230" cy="97230"/>
          </a:xfrm>
          <a:prstGeom prst="ellipse">
            <a:avLst/>
          </a:prstGeom>
          <a:solidFill>
            <a:srgbClr val="FFC000"/>
          </a:solidFill>
          <a:ln w="31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4" name="타원 93"/>
          <p:cNvSpPr/>
          <p:nvPr/>
        </p:nvSpPr>
        <p:spPr>
          <a:xfrm>
            <a:off x="8141777" y="3130560"/>
            <a:ext cx="97230" cy="97230"/>
          </a:xfrm>
          <a:prstGeom prst="ellipse">
            <a:avLst/>
          </a:prstGeom>
          <a:solidFill>
            <a:srgbClr val="FFC000"/>
          </a:solidFill>
          <a:ln w="31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5" name="타원 94"/>
          <p:cNvSpPr/>
          <p:nvPr/>
        </p:nvSpPr>
        <p:spPr>
          <a:xfrm>
            <a:off x="8309347" y="3130560"/>
            <a:ext cx="97230" cy="97230"/>
          </a:xfrm>
          <a:prstGeom prst="ellipse">
            <a:avLst/>
          </a:prstGeom>
          <a:noFill/>
          <a:ln w="31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6" name="타원 95"/>
          <p:cNvSpPr/>
          <p:nvPr/>
        </p:nvSpPr>
        <p:spPr>
          <a:xfrm>
            <a:off x="8476917" y="3130560"/>
            <a:ext cx="97230" cy="97230"/>
          </a:xfrm>
          <a:prstGeom prst="ellipse">
            <a:avLst/>
          </a:prstGeom>
          <a:noFill/>
          <a:ln w="31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7" name="타원 96"/>
          <p:cNvSpPr/>
          <p:nvPr/>
        </p:nvSpPr>
        <p:spPr>
          <a:xfrm>
            <a:off x="3974966" y="3130560"/>
            <a:ext cx="97230" cy="97230"/>
          </a:xfrm>
          <a:prstGeom prst="ellipse">
            <a:avLst/>
          </a:prstGeom>
          <a:noFill/>
          <a:ln w="31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8" name="타원 97"/>
          <p:cNvSpPr/>
          <p:nvPr/>
        </p:nvSpPr>
        <p:spPr>
          <a:xfrm>
            <a:off x="4142536" y="3130560"/>
            <a:ext cx="97230" cy="97230"/>
          </a:xfrm>
          <a:prstGeom prst="ellipse">
            <a:avLst/>
          </a:prstGeom>
          <a:noFill/>
          <a:ln w="31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9" name="타원 98"/>
          <p:cNvSpPr/>
          <p:nvPr/>
        </p:nvSpPr>
        <p:spPr>
          <a:xfrm>
            <a:off x="4310106" y="3130560"/>
            <a:ext cx="97230" cy="97230"/>
          </a:xfrm>
          <a:prstGeom prst="ellipse">
            <a:avLst/>
          </a:prstGeom>
          <a:noFill/>
          <a:ln w="31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0" name="타원 99"/>
          <p:cNvSpPr/>
          <p:nvPr/>
        </p:nvSpPr>
        <p:spPr>
          <a:xfrm>
            <a:off x="4477676" y="3130560"/>
            <a:ext cx="97230" cy="97230"/>
          </a:xfrm>
          <a:prstGeom prst="ellipse">
            <a:avLst/>
          </a:prstGeom>
          <a:noFill/>
          <a:ln w="31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1" name="타원 100"/>
          <p:cNvSpPr/>
          <p:nvPr/>
        </p:nvSpPr>
        <p:spPr>
          <a:xfrm>
            <a:off x="4645246" y="3130560"/>
            <a:ext cx="97230" cy="97230"/>
          </a:xfrm>
          <a:prstGeom prst="ellipse">
            <a:avLst/>
          </a:prstGeom>
          <a:noFill/>
          <a:ln w="31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2" name="타원 101"/>
          <p:cNvSpPr/>
          <p:nvPr/>
        </p:nvSpPr>
        <p:spPr>
          <a:xfrm>
            <a:off x="4812816" y="3130560"/>
            <a:ext cx="97230" cy="97230"/>
          </a:xfrm>
          <a:prstGeom prst="ellipse">
            <a:avLst/>
          </a:prstGeom>
          <a:solidFill>
            <a:srgbClr val="FFC000"/>
          </a:solidFill>
          <a:ln w="31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3" name="타원 102"/>
          <p:cNvSpPr/>
          <p:nvPr/>
        </p:nvSpPr>
        <p:spPr>
          <a:xfrm>
            <a:off x="4980386" y="3130560"/>
            <a:ext cx="97230" cy="97230"/>
          </a:xfrm>
          <a:prstGeom prst="ellipse">
            <a:avLst/>
          </a:prstGeom>
          <a:solidFill>
            <a:srgbClr val="FFC000"/>
          </a:solidFill>
          <a:ln w="31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4" name="타원 103"/>
          <p:cNvSpPr/>
          <p:nvPr/>
        </p:nvSpPr>
        <p:spPr>
          <a:xfrm>
            <a:off x="5147956" y="3130560"/>
            <a:ext cx="97230" cy="97230"/>
          </a:xfrm>
          <a:prstGeom prst="ellipse">
            <a:avLst/>
          </a:prstGeom>
          <a:solidFill>
            <a:srgbClr val="FFC000"/>
          </a:solidFill>
          <a:ln w="31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5" name="타원 104"/>
          <p:cNvSpPr/>
          <p:nvPr/>
        </p:nvSpPr>
        <p:spPr>
          <a:xfrm>
            <a:off x="5315526" y="3130560"/>
            <a:ext cx="97230" cy="97230"/>
          </a:xfrm>
          <a:prstGeom prst="ellipse">
            <a:avLst/>
          </a:prstGeom>
          <a:solidFill>
            <a:srgbClr val="FFC000"/>
          </a:solidFill>
          <a:ln w="31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6" name="타원 105"/>
          <p:cNvSpPr/>
          <p:nvPr/>
        </p:nvSpPr>
        <p:spPr>
          <a:xfrm>
            <a:off x="5483096" y="3130560"/>
            <a:ext cx="97230" cy="97230"/>
          </a:xfrm>
          <a:prstGeom prst="ellipse">
            <a:avLst/>
          </a:prstGeom>
          <a:solidFill>
            <a:srgbClr val="FFC000"/>
          </a:solidFill>
          <a:ln w="31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7" name="직사각형 106"/>
          <p:cNvSpPr/>
          <p:nvPr/>
        </p:nvSpPr>
        <p:spPr>
          <a:xfrm>
            <a:off x="5696317" y="3423887"/>
            <a:ext cx="1104900" cy="3135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100" dirty="0">
                <a:solidFill>
                  <a:prstClr val="white">
                    <a:lumMod val="50000"/>
                  </a:prstClr>
                </a:solidFill>
              </a:rPr>
              <a:t>Product A</a:t>
            </a:r>
          </a:p>
        </p:txBody>
      </p:sp>
      <p:sp>
        <p:nvSpPr>
          <p:cNvPr id="108" name="타원 107"/>
          <p:cNvSpPr/>
          <p:nvPr/>
        </p:nvSpPr>
        <p:spPr>
          <a:xfrm>
            <a:off x="6968787" y="3561610"/>
            <a:ext cx="97230" cy="97230"/>
          </a:xfrm>
          <a:prstGeom prst="ellipse">
            <a:avLst/>
          </a:prstGeom>
          <a:solidFill>
            <a:srgbClr val="FFC000"/>
          </a:solidFill>
          <a:ln w="31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9" name="타원 108"/>
          <p:cNvSpPr/>
          <p:nvPr/>
        </p:nvSpPr>
        <p:spPr>
          <a:xfrm>
            <a:off x="7136357" y="3561610"/>
            <a:ext cx="97230" cy="97230"/>
          </a:xfrm>
          <a:prstGeom prst="ellipse">
            <a:avLst/>
          </a:prstGeom>
          <a:solidFill>
            <a:srgbClr val="FFC000"/>
          </a:solidFill>
          <a:ln w="31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0" name="타원 109"/>
          <p:cNvSpPr/>
          <p:nvPr/>
        </p:nvSpPr>
        <p:spPr>
          <a:xfrm>
            <a:off x="7303927" y="3561610"/>
            <a:ext cx="97230" cy="97230"/>
          </a:xfrm>
          <a:prstGeom prst="ellipse">
            <a:avLst/>
          </a:prstGeom>
          <a:solidFill>
            <a:srgbClr val="FFC000"/>
          </a:solidFill>
          <a:ln w="31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1" name="타원 110"/>
          <p:cNvSpPr/>
          <p:nvPr/>
        </p:nvSpPr>
        <p:spPr>
          <a:xfrm>
            <a:off x="7471497" y="3561610"/>
            <a:ext cx="97230" cy="97230"/>
          </a:xfrm>
          <a:prstGeom prst="ellipse">
            <a:avLst/>
          </a:prstGeom>
          <a:solidFill>
            <a:srgbClr val="FFC000"/>
          </a:solidFill>
          <a:ln w="31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2" name="타원 111"/>
          <p:cNvSpPr/>
          <p:nvPr/>
        </p:nvSpPr>
        <p:spPr>
          <a:xfrm>
            <a:off x="7639067" y="3561610"/>
            <a:ext cx="97230" cy="97230"/>
          </a:xfrm>
          <a:prstGeom prst="ellipse">
            <a:avLst/>
          </a:prstGeom>
          <a:solidFill>
            <a:srgbClr val="FFC000"/>
          </a:solidFill>
          <a:ln w="31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3" name="타원 112"/>
          <p:cNvSpPr/>
          <p:nvPr/>
        </p:nvSpPr>
        <p:spPr>
          <a:xfrm>
            <a:off x="7806637" y="3561610"/>
            <a:ext cx="97230" cy="97230"/>
          </a:xfrm>
          <a:prstGeom prst="ellipse">
            <a:avLst/>
          </a:prstGeom>
          <a:noFill/>
          <a:ln w="31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4" name="타원 113"/>
          <p:cNvSpPr/>
          <p:nvPr/>
        </p:nvSpPr>
        <p:spPr>
          <a:xfrm>
            <a:off x="7974207" y="3561610"/>
            <a:ext cx="97230" cy="97230"/>
          </a:xfrm>
          <a:prstGeom prst="ellipse">
            <a:avLst/>
          </a:prstGeom>
          <a:noFill/>
          <a:ln w="31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5" name="타원 114"/>
          <p:cNvSpPr/>
          <p:nvPr/>
        </p:nvSpPr>
        <p:spPr>
          <a:xfrm>
            <a:off x="8141777" y="3561610"/>
            <a:ext cx="97230" cy="97230"/>
          </a:xfrm>
          <a:prstGeom prst="ellipse">
            <a:avLst/>
          </a:prstGeom>
          <a:noFill/>
          <a:ln w="31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6" name="타원 115"/>
          <p:cNvSpPr/>
          <p:nvPr/>
        </p:nvSpPr>
        <p:spPr>
          <a:xfrm>
            <a:off x="8309347" y="3561610"/>
            <a:ext cx="97230" cy="97230"/>
          </a:xfrm>
          <a:prstGeom prst="ellipse">
            <a:avLst/>
          </a:prstGeom>
          <a:noFill/>
          <a:ln w="31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7" name="타원 116"/>
          <p:cNvSpPr/>
          <p:nvPr/>
        </p:nvSpPr>
        <p:spPr>
          <a:xfrm>
            <a:off x="8476917" y="3561610"/>
            <a:ext cx="97230" cy="97230"/>
          </a:xfrm>
          <a:prstGeom prst="ellipse">
            <a:avLst/>
          </a:prstGeom>
          <a:noFill/>
          <a:ln w="31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8" name="타원 117"/>
          <p:cNvSpPr/>
          <p:nvPr/>
        </p:nvSpPr>
        <p:spPr>
          <a:xfrm>
            <a:off x="3974966" y="3561610"/>
            <a:ext cx="97230" cy="97230"/>
          </a:xfrm>
          <a:prstGeom prst="ellipse">
            <a:avLst/>
          </a:prstGeom>
          <a:noFill/>
          <a:ln w="31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9" name="타원 118"/>
          <p:cNvSpPr/>
          <p:nvPr/>
        </p:nvSpPr>
        <p:spPr>
          <a:xfrm>
            <a:off x="4142536" y="3561610"/>
            <a:ext cx="97230" cy="97230"/>
          </a:xfrm>
          <a:prstGeom prst="ellipse">
            <a:avLst/>
          </a:prstGeom>
          <a:noFill/>
          <a:ln w="31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0" name="타원 119"/>
          <p:cNvSpPr/>
          <p:nvPr/>
        </p:nvSpPr>
        <p:spPr>
          <a:xfrm>
            <a:off x="4310106" y="3561610"/>
            <a:ext cx="97230" cy="97230"/>
          </a:xfrm>
          <a:prstGeom prst="ellipse">
            <a:avLst/>
          </a:prstGeom>
          <a:noFill/>
          <a:ln w="31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1" name="타원 120"/>
          <p:cNvSpPr/>
          <p:nvPr/>
        </p:nvSpPr>
        <p:spPr>
          <a:xfrm>
            <a:off x="4477676" y="3561610"/>
            <a:ext cx="97230" cy="97230"/>
          </a:xfrm>
          <a:prstGeom prst="ellipse">
            <a:avLst/>
          </a:prstGeom>
          <a:noFill/>
          <a:ln w="31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2" name="타원 121"/>
          <p:cNvSpPr/>
          <p:nvPr/>
        </p:nvSpPr>
        <p:spPr>
          <a:xfrm>
            <a:off x="4645246" y="3561610"/>
            <a:ext cx="97230" cy="97230"/>
          </a:xfrm>
          <a:prstGeom prst="ellipse">
            <a:avLst/>
          </a:prstGeom>
          <a:solidFill>
            <a:srgbClr val="FFC000"/>
          </a:solidFill>
          <a:ln w="31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3" name="타원 122"/>
          <p:cNvSpPr/>
          <p:nvPr/>
        </p:nvSpPr>
        <p:spPr>
          <a:xfrm>
            <a:off x="4812816" y="3561610"/>
            <a:ext cx="97230" cy="97230"/>
          </a:xfrm>
          <a:prstGeom prst="ellipse">
            <a:avLst/>
          </a:prstGeom>
          <a:solidFill>
            <a:srgbClr val="FFC000"/>
          </a:solidFill>
          <a:ln w="31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4" name="타원 123"/>
          <p:cNvSpPr/>
          <p:nvPr/>
        </p:nvSpPr>
        <p:spPr>
          <a:xfrm>
            <a:off x="4980386" y="3561610"/>
            <a:ext cx="97230" cy="97230"/>
          </a:xfrm>
          <a:prstGeom prst="ellipse">
            <a:avLst/>
          </a:prstGeom>
          <a:solidFill>
            <a:srgbClr val="FFC000"/>
          </a:solidFill>
          <a:ln w="31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5" name="타원 124"/>
          <p:cNvSpPr/>
          <p:nvPr/>
        </p:nvSpPr>
        <p:spPr>
          <a:xfrm>
            <a:off x="5147956" y="3561610"/>
            <a:ext cx="97230" cy="97230"/>
          </a:xfrm>
          <a:prstGeom prst="ellipse">
            <a:avLst/>
          </a:prstGeom>
          <a:solidFill>
            <a:srgbClr val="FFC000"/>
          </a:solidFill>
          <a:ln w="31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6" name="타원 125"/>
          <p:cNvSpPr/>
          <p:nvPr/>
        </p:nvSpPr>
        <p:spPr>
          <a:xfrm>
            <a:off x="5315526" y="3561610"/>
            <a:ext cx="97230" cy="97230"/>
          </a:xfrm>
          <a:prstGeom prst="ellipse">
            <a:avLst/>
          </a:prstGeom>
          <a:solidFill>
            <a:srgbClr val="FFC000"/>
          </a:solidFill>
          <a:ln w="31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7" name="타원 126"/>
          <p:cNvSpPr/>
          <p:nvPr/>
        </p:nvSpPr>
        <p:spPr>
          <a:xfrm>
            <a:off x="5483096" y="3561610"/>
            <a:ext cx="97230" cy="97230"/>
          </a:xfrm>
          <a:prstGeom prst="ellipse">
            <a:avLst/>
          </a:prstGeom>
          <a:solidFill>
            <a:srgbClr val="FFC000"/>
          </a:solidFill>
          <a:ln w="31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8" name="직사각형 127"/>
          <p:cNvSpPr/>
          <p:nvPr/>
        </p:nvSpPr>
        <p:spPr>
          <a:xfrm>
            <a:off x="5696317" y="3854937"/>
            <a:ext cx="1104900" cy="3135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100" dirty="0">
                <a:solidFill>
                  <a:prstClr val="white">
                    <a:lumMod val="50000"/>
                  </a:prstClr>
                </a:solidFill>
              </a:rPr>
              <a:t>Product A</a:t>
            </a:r>
          </a:p>
        </p:txBody>
      </p:sp>
      <p:sp>
        <p:nvSpPr>
          <p:cNvPr id="129" name="타원 128"/>
          <p:cNvSpPr/>
          <p:nvPr/>
        </p:nvSpPr>
        <p:spPr>
          <a:xfrm>
            <a:off x="6968787" y="3992660"/>
            <a:ext cx="97230" cy="97230"/>
          </a:xfrm>
          <a:prstGeom prst="ellipse">
            <a:avLst/>
          </a:prstGeom>
          <a:solidFill>
            <a:srgbClr val="FFC000"/>
          </a:solidFill>
          <a:ln w="31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30" name="타원 129"/>
          <p:cNvSpPr/>
          <p:nvPr/>
        </p:nvSpPr>
        <p:spPr>
          <a:xfrm>
            <a:off x="7136357" y="3992660"/>
            <a:ext cx="97230" cy="97230"/>
          </a:xfrm>
          <a:prstGeom prst="ellipse">
            <a:avLst/>
          </a:prstGeom>
          <a:solidFill>
            <a:srgbClr val="FFC000"/>
          </a:solidFill>
          <a:ln w="31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31" name="타원 130"/>
          <p:cNvSpPr/>
          <p:nvPr/>
        </p:nvSpPr>
        <p:spPr>
          <a:xfrm>
            <a:off x="7303927" y="3992660"/>
            <a:ext cx="97230" cy="97230"/>
          </a:xfrm>
          <a:prstGeom prst="ellipse">
            <a:avLst/>
          </a:prstGeom>
          <a:solidFill>
            <a:srgbClr val="FFC000"/>
          </a:solidFill>
          <a:ln w="31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32" name="타원 131"/>
          <p:cNvSpPr/>
          <p:nvPr/>
        </p:nvSpPr>
        <p:spPr>
          <a:xfrm>
            <a:off x="7471497" y="3992660"/>
            <a:ext cx="97230" cy="97230"/>
          </a:xfrm>
          <a:prstGeom prst="ellipse">
            <a:avLst/>
          </a:prstGeom>
          <a:solidFill>
            <a:srgbClr val="FFC000"/>
          </a:solidFill>
          <a:ln w="31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33" name="타원 132"/>
          <p:cNvSpPr/>
          <p:nvPr/>
        </p:nvSpPr>
        <p:spPr>
          <a:xfrm>
            <a:off x="7639067" y="3992660"/>
            <a:ext cx="97230" cy="97230"/>
          </a:xfrm>
          <a:prstGeom prst="ellipse">
            <a:avLst/>
          </a:prstGeom>
          <a:solidFill>
            <a:srgbClr val="FFC000"/>
          </a:solidFill>
          <a:ln w="31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34" name="타원 133"/>
          <p:cNvSpPr/>
          <p:nvPr/>
        </p:nvSpPr>
        <p:spPr>
          <a:xfrm>
            <a:off x="7806637" y="3992660"/>
            <a:ext cx="97230" cy="97230"/>
          </a:xfrm>
          <a:prstGeom prst="ellipse">
            <a:avLst/>
          </a:prstGeom>
          <a:noFill/>
          <a:ln w="31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35" name="타원 134"/>
          <p:cNvSpPr/>
          <p:nvPr/>
        </p:nvSpPr>
        <p:spPr>
          <a:xfrm>
            <a:off x="7974207" y="3992660"/>
            <a:ext cx="97230" cy="97230"/>
          </a:xfrm>
          <a:prstGeom prst="ellipse">
            <a:avLst/>
          </a:prstGeom>
          <a:noFill/>
          <a:ln w="31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36" name="타원 135"/>
          <p:cNvSpPr/>
          <p:nvPr/>
        </p:nvSpPr>
        <p:spPr>
          <a:xfrm>
            <a:off x="8141777" y="3992660"/>
            <a:ext cx="97230" cy="97230"/>
          </a:xfrm>
          <a:prstGeom prst="ellipse">
            <a:avLst/>
          </a:prstGeom>
          <a:noFill/>
          <a:ln w="31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37" name="타원 136"/>
          <p:cNvSpPr/>
          <p:nvPr/>
        </p:nvSpPr>
        <p:spPr>
          <a:xfrm>
            <a:off x="8309347" y="3992660"/>
            <a:ext cx="97230" cy="97230"/>
          </a:xfrm>
          <a:prstGeom prst="ellipse">
            <a:avLst/>
          </a:prstGeom>
          <a:noFill/>
          <a:ln w="31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38" name="타원 137"/>
          <p:cNvSpPr/>
          <p:nvPr/>
        </p:nvSpPr>
        <p:spPr>
          <a:xfrm>
            <a:off x="8476917" y="3992660"/>
            <a:ext cx="97230" cy="97230"/>
          </a:xfrm>
          <a:prstGeom prst="ellipse">
            <a:avLst/>
          </a:prstGeom>
          <a:noFill/>
          <a:ln w="31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39" name="타원 138"/>
          <p:cNvSpPr/>
          <p:nvPr/>
        </p:nvSpPr>
        <p:spPr>
          <a:xfrm>
            <a:off x="3974966" y="3992660"/>
            <a:ext cx="97230" cy="97230"/>
          </a:xfrm>
          <a:prstGeom prst="ellipse">
            <a:avLst/>
          </a:prstGeom>
          <a:noFill/>
          <a:ln w="31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0" name="타원 139"/>
          <p:cNvSpPr/>
          <p:nvPr/>
        </p:nvSpPr>
        <p:spPr>
          <a:xfrm>
            <a:off x="4142536" y="3992660"/>
            <a:ext cx="97230" cy="97230"/>
          </a:xfrm>
          <a:prstGeom prst="ellipse">
            <a:avLst/>
          </a:prstGeom>
          <a:noFill/>
          <a:ln w="31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1" name="타원 140"/>
          <p:cNvSpPr/>
          <p:nvPr/>
        </p:nvSpPr>
        <p:spPr>
          <a:xfrm>
            <a:off x="4310106" y="3992660"/>
            <a:ext cx="97230" cy="97230"/>
          </a:xfrm>
          <a:prstGeom prst="ellipse">
            <a:avLst/>
          </a:prstGeom>
          <a:noFill/>
          <a:ln w="31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2" name="타원 141"/>
          <p:cNvSpPr/>
          <p:nvPr/>
        </p:nvSpPr>
        <p:spPr>
          <a:xfrm>
            <a:off x="4477676" y="3992660"/>
            <a:ext cx="97230" cy="97230"/>
          </a:xfrm>
          <a:prstGeom prst="ellipse">
            <a:avLst/>
          </a:prstGeom>
          <a:noFill/>
          <a:ln w="31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3" name="타원 142"/>
          <p:cNvSpPr/>
          <p:nvPr/>
        </p:nvSpPr>
        <p:spPr>
          <a:xfrm>
            <a:off x="4645246" y="3992660"/>
            <a:ext cx="97230" cy="97230"/>
          </a:xfrm>
          <a:prstGeom prst="ellipse">
            <a:avLst/>
          </a:prstGeom>
          <a:noFill/>
          <a:ln w="31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4" name="타원 143"/>
          <p:cNvSpPr/>
          <p:nvPr/>
        </p:nvSpPr>
        <p:spPr>
          <a:xfrm>
            <a:off x="4812816" y="3992660"/>
            <a:ext cx="97230" cy="97230"/>
          </a:xfrm>
          <a:prstGeom prst="ellipse">
            <a:avLst/>
          </a:prstGeom>
          <a:noFill/>
          <a:ln w="31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5" name="타원 144"/>
          <p:cNvSpPr/>
          <p:nvPr/>
        </p:nvSpPr>
        <p:spPr>
          <a:xfrm>
            <a:off x="4980386" y="3992660"/>
            <a:ext cx="97230" cy="97230"/>
          </a:xfrm>
          <a:prstGeom prst="ellipse">
            <a:avLst/>
          </a:prstGeom>
          <a:noFill/>
          <a:ln w="31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6" name="타원 145"/>
          <p:cNvSpPr/>
          <p:nvPr/>
        </p:nvSpPr>
        <p:spPr>
          <a:xfrm>
            <a:off x="5147956" y="3992660"/>
            <a:ext cx="97230" cy="97230"/>
          </a:xfrm>
          <a:prstGeom prst="ellipse">
            <a:avLst/>
          </a:prstGeom>
          <a:noFill/>
          <a:ln w="31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7" name="타원 146"/>
          <p:cNvSpPr/>
          <p:nvPr/>
        </p:nvSpPr>
        <p:spPr>
          <a:xfrm>
            <a:off x="5315526" y="3992660"/>
            <a:ext cx="97230" cy="97230"/>
          </a:xfrm>
          <a:prstGeom prst="ellipse">
            <a:avLst/>
          </a:prstGeom>
          <a:solidFill>
            <a:srgbClr val="FFC000"/>
          </a:solidFill>
          <a:ln w="31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8" name="타원 147"/>
          <p:cNvSpPr/>
          <p:nvPr/>
        </p:nvSpPr>
        <p:spPr>
          <a:xfrm>
            <a:off x="5483096" y="3992660"/>
            <a:ext cx="97230" cy="97230"/>
          </a:xfrm>
          <a:prstGeom prst="ellipse">
            <a:avLst/>
          </a:prstGeom>
          <a:solidFill>
            <a:srgbClr val="FFC000"/>
          </a:solidFill>
          <a:ln w="31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49" name="그룹 148"/>
          <p:cNvGrpSpPr/>
          <p:nvPr/>
        </p:nvGrpSpPr>
        <p:grpSpPr>
          <a:xfrm>
            <a:off x="9970464" y="2663417"/>
            <a:ext cx="536224" cy="536224"/>
            <a:chOff x="2104620" y="4162776"/>
            <a:chExt cx="536224" cy="536224"/>
          </a:xfrm>
        </p:grpSpPr>
        <p:sp>
          <p:nvSpPr>
            <p:cNvPr id="150" name="타원 149"/>
            <p:cNvSpPr/>
            <p:nvPr/>
          </p:nvSpPr>
          <p:spPr>
            <a:xfrm>
              <a:off x="2104620" y="4162776"/>
              <a:ext cx="536224" cy="536224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51" name="그룹 150"/>
            <p:cNvGrpSpPr/>
            <p:nvPr/>
          </p:nvGrpSpPr>
          <p:grpSpPr>
            <a:xfrm flipH="1">
              <a:off x="2256695" y="4288341"/>
              <a:ext cx="219494" cy="243283"/>
              <a:chOff x="4006850" y="1601788"/>
              <a:chExt cx="322263" cy="357188"/>
            </a:xfrm>
            <a:solidFill>
              <a:schemeClr val="bg1"/>
            </a:solidFill>
          </p:grpSpPr>
          <p:sp>
            <p:nvSpPr>
              <p:cNvPr id="152" name="Freeform 17"/>
              <p:cNvSpPr>
                <a:spLocks/>
              </p:cNvSpPr>
              <p:nvPr/>
            </p:nvSpPr>
            <p:spPr bwMode="auto">
              <a:xfrm>
                <a:off x="4125913" y="1674813"/>
                <a:ext cx="141288" cy="109538"/>
              </a:xfrm>
              <a:custGeom>
                <a:avLst/>
                <a:gdLst>
                  <a:gd name="T0" fmla="*/ 680 w 1255"/>
                  <a:gd name="T1" fmla="*/ 0 h 963"/>
                  <a:gd name="T2" fmla="*/ 736 w 1255"/>
                  <a:gd name="T3" fmla="*/ 1 h 963"/>
                  <a:gd name="T4" fmla="*/ 793 w 1255"/>
                  <a:gd name="T5" fmla="*/ 6 h 963"/>
                  <a:gd name="T6" fmla="*/ 849 w 1255"/>
                  <a:gd name="T7" fmla="*/ 17 h 963"/>
                  <a:gd name="T8" fmla="*/ 904 w 1255"/>
                  <a:gd name="T9" fmla="*/ 32 h 963"/>
                  <a:gd name="T10" fmla="*/ 958 w 1255"/>
                  <a:gd name="T11" fmla="*/ 52 h 963"/>
                  <a:gd name="T12" fmla="*/ 1010 w 1255"/>
                  <a:gd name="T13" fmla="*/ 77 h 963"/>
                  <a:gd name="T14" fmla="*/ 1060 w 1255"/>
                  <a:gd name="T15" fmla="*/ 105 h 963"/>
                  <a:gd name="T16" fmla="*/ 1107 w 1255"/>
                  <a:gd name="T17" fmla="*/ 140 h 963"/>
                  <a:gd name="T18" fmla="*/ 1153 w 1255"/>
                  <a:gd name="T19" fmla="*/ 178 h 963"/>
                  <a:gd name="T20" fmla="*/ 1195 w 1255"/>
                  <a:gd name="T21" fmla="*/ 221 h 963"/>
                  <a:gd name="T22" fmla="*/ 1255 w 1255"/>
                  <a:gd name="T23" fmla="*/ 287 h 963"/>
                  <a:gd name="T24" fmla="*/ 1116 w 1255"/>
                  <a:gd name="T25" fmla="*/ 413 h 963"/>
                  <a:gd name="T26" fmla="*/ 1093 w 1255"/>
                  <a:gd name="T27" fmla="*/ 391 h 963"/>
                  <a:gd name="T28" fmla="*/ 1070 w 1255"/>
                  <a:gd name="T29" fmla="*/ 375 h 963"/>
                  <a:gd name="T30" fmla="*/ 1045 w 1255"/>
                  <a:gd name="T31" fmla="*/ 364 h 963"/>
                  <a:gd name="T32" fmla="*/ 1021 w 1255"/>
                  <a:gd name="T33" fmla="*/ 357 h 963"/>
                  <a:gd name="T34" fmla="*/ 997 w 1255"/>
                  <a:gd name="T35" fmla="*/ 354 h 963"/>
                  <a:gd name="T36" fmla="*/ 974 w 1255"/>
                  <a:gd name="T37" fmla="*/ 354 h 963"/>
                  <a:gd name="T38" fmla="*/ 952 w 1255"/>
                  <a:gd name="T39" fmla="*/ 356 h 963"/>
                  <a:gd name="T40" fmla="*/ 930 w 1255"/>
                  <a:gd name="T41" fmla="*/ 361 h 963"/>
                  <a:gd name="T42" fmla="*/ 911 w 1255"/>
                  <a:gd name="T43" fmla="*/ 367 h 963"/>
                  <a:gd name="T44" fmla="*/ 894 w 1255"/>
                  <a:gd name="T45" fmla="*/ 373 h 963"/>
                  <a:gd name="T46" fmla="*/ 878 w 1255"/>
                  <a:gd name="T47" fmla="*/ 380 h 963"/>
                  <a:gd name="T48" fmla="*/ 866 w 1255"/>
                  <a:gd name="T49" fmla="*/ 386 h 963"/>
                  <a:gd name="T50" fmla="*/ 857 w 1255"/>
                  <a:gd name="T51" fmla="*/ 391 h 963"/>
                  <a:gd name="T52" fmla="*/ 851 w 1255"/>
                  <a:gd name="T53" fmla="*/ 395 h 963"/>
                  <a:gd name="T54" fmla="*/ 849 w 1255"/>
                  <a:gd name="T55" fmla="*/ 396 h 963"/>
                  <a:gd name="T56" fmla="*/ 699 w 1255"/>
                  <a:gd name="T57" fmla="*/ 532 h 963"/>
                  <a:gd name="T58" fmla="*/ 676 w 1255"/>
                  <a:gd name="T59" fmla="*/ 556 h 963"/>
                  <a:gd name="T60" fmla="*/ 657 w 1255"/>
                  <a:gd name="T61" fmla="*/ 581 h 963"/>
                  <a:gd name="T62" fmla="*/ 645 w 1255"/>
                  <a:gd name="T63" fmla="*/ 605 h 963"/>
                  <a:gd name="T64" fmla="*/ 638 w 1255"/>
                  <a:gd name="T65" fmla="*/ 631 h 963"/>
                  <a:gd name="T66" fmla="*/ 635 w 1255"/>
                  <a:gd name="T67" fmla="*/ 654 h 963"/>
                  <a:gd name="T68" fmla="*/ 635 w 1255"/>
                  <a:gd name="T69" fmla="*/ 677 h 963"/>
                  <a:gd name="T70" fmla="*/ 638 w 1255"/>
                  <a:gd name="T71" fmla="*/ 700 h 963"/>
                  <a:gd name="T72" fmla="*/ 643 w 1255"/>
                  <a:gd name="T73" fmla="*/ 720 h 963"/>
                  <a:gd name="T74" fmla="*/ 650 w 1255"/>
                  <a:gd name="T75" fmla="*/ 739 h 963"/>
                  <a:gd name="T76" fmla="*/ 657 w 1255"/>
                  <a:gd name="T77" fmla="*/ 757 h 963"/>
                  <a:gd name="T78" fmla="*/ 666 w 1255"/>
                  <a:gd name="T79" fmla="*/ 771 h 963"/>
                  <a:gd name="T80" fmla="*/ 673 w 1255"/>
                  <a:gd name="T81" fmla="*/ 783 h 963"/>
                  <a:gd name="T82" fmla="*/ 679 w 1255"/>
                  <a:gd name="T83" fmla="*/ 792 h 963"/>
                  <a:gd name="T84" fmla="*/ 684 w 1255"/>
                  <a:gd name="T85" fmla="*/ 799 h 963"/>
                  <a:gd name="T86" fmla="*/ 686 w 1255"/>
                  <a:gd name="T87" fmla="*/ 802 h 963"/>
                  <a:gd name="T88" fmla="*/ 505 w 1255"/>
                  <a:gd name="T89" fmla="*/ 963 h 963"/>
                  <a:gd name="T90" fmla="*/ 0 w 1255"/>
                  <a:gd name="T91" fmla="*/ 400 h 963"/>
                  <a:gd name="T92" fmla="*/ 255 w 1255"/>
                  <a:gd name="T93" fmla="*/ 170 h 963"/>
                  <a:gd name="T94" fmla="*/ 302 w 1255"/>
                  <a:gd name="T95" fmla="*/ 133 h 963"/>
                  <a:gd name="T96" fmla="*/ 352 w 1255"/>
                  <a:gd name="T97" fmla="*/ 99 h 963"/>
                  <a:gd name="T98" fmla="*/ 403 w 1255"/>
                  <a:gd name="T99" fmla="*/ 71 h 963"/>
                  <a:gd name="T100" fmla="*/ 457 w 1255"/>
                  <a:gd name="T101" fmla="*/ 46 h 963"/>
                  <a:gd name="T102" fmla="*/ 511 w 1255"/>
                  <a:gd name="T103" fmla="*/ 28 h 963"/>
                  <a:gd name="T104" fmla="*/ 567 w 1255"/>
                  <a:gd name="T105" fmla="*/ 13 h 963"/>
                  <a:gd name="T106" fmla="*/ 623 w 1255"/>
                  <a:gd name="T107" fmla="*/ 4 h 963"/>
                  <a:gd name="T108" fmla="*/ 680 w 1255"/>
                  <a:gd name="T109" fmla="*/ 0 h 9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255" h="963">
                    <a:moveTo>
                      <a:pt x="680" y="0"/>
                    </a:moveTo>
                    <a:lnTo>
                      <a:pt x="736" y="1"/>
                    </a:lnTo>
                    <a:lnTo>
                      <a:pt x="793" y="6"/>
                    </a:lnTo>
                    <a:lnTo>
                      <a:pt x="849" y="17"/>
                    </a:lnTo>
                    <a:lnTo>
                      <a:pt x="904" y="32"/>
                    </a:lnTo>
                    <a:lnTo>
                      <a:pt x="958" y="52"/>
                    </a:lnTo>
                    <a:lnTo>
                      <a:pt x="1010" y="77"/>
                    </a:lnTo>
                    <a:lnTo>
                      <a:pt x="1060" y="105"/>
                    </a:lnTo>
                    <a:lnTo>
                      <a:pt x="1107" y="140"/>
                    </a:lnTo>
                    <a:lnTo>
                      <a:pt x="1153" y="178"/>
                    </a:lnTo>
                    <a:lnTo>
                      <a:pt x="1195" y="221"/>
                    </a:lnTo>
                    <a:lnTo>
                      <a:pt x="1255" y="287"/>
                    </a:lnTo>
                    <a:lnTo>
                      <a:pt x="1116" y="413"/>
                    </a:lnTo>
                    <a:lnTo>
                      <a:pt x="1093" y="391"/>
                    </a:lnTo>
                    <a:lnTo>
                      <a:pt x="1070" y="375"/>
                    </a:lnTo>
                    <a:lnTo>
                      <a:pt x="1045" y="364"/>
                    </a:lnTo>
                    <a:lnTo>
                      <a:pt x="1021" y="357"/>
                    </a:lnTo>
                    <a:lnTo>
                      <a:pt x="997" y="354"/>
                    </a:lnTo>
                    <a:lnTo>
                      <a:pt x="974" y="354"/>
                    </a:lnTo>
                    <a:lnTo>
                      <a:pt x="952" y="356"/>
                    </a:lnTo>
                    <a:lnTo>
                      <a:pt x="930" y="361"/>
                    </a:lnTo>
                    <a:lnTo>
                      <a:pt x="911" y="367"/>
                    </a:lnTo>
                    <a:lnTo>
                      <a:pt x="894" y="373"/>
                    </a:lnTo>
                    <a:lnTo>
                      <a:pt x="878" y="380"/>
                    </a:lnTo>
                    <a:lnTo>
                      <a:pt x="866" y="386"/>
                    </a:lnTo>
                    <a:lnTo>
                      <a:pt x="857" y="391"/>
                    </a:lnTo>
                    <a:lnTo>
                      <a:pt x="851" y="395"/>
                    </a:lnTo>
                    <a:lnTo>
                      <a:pt x="849" y="396"/>
                    </a:lnTo>
                    <a:lnTo>
                      <a:pt x="699" y="532"/>
                    </a:lnTo>
                    <a:lnTo>
                      <a:pt x="676" y="556"/>
                    </a:lnTo>
                    <a:lnTo>
                      <a:pt x="657" y="581"/>
                    </a:lnTo>
                    <a:lnTo>
                      <a:pt x="645" y="605"/>
                    </a:lnTo>
                    <a:lnTo>
                      <a:pt x="638" y="631"/>
                    </a:lnTo>
                    <a:lnTo>
                      <a:pt x="635" y="654"/>
                    </a:lnTo>
                    <a:lnTo>
                      <a:pt x="635" y="677"/>
                    </a:lnTo>
                    <a:lnTo>
                      <a:pt x="638" y="700"/>
                    </a:lnTo>
                    <a:lnTo>
                      <a:pt x="643" y="720"/>
                    </a:lnTo>
                    <a:lnTo>
                      <a:pt x="650" y="739"/>
                    </a:lnTo>
                    <a:lnTo>
                      <a:pt x="657" y="757"/>
                    </a:lnTo>
                    <a:lnTo>
                      <a:pt x="666" y="771"/>
                    </a:lnTo>
                    <a:lnTo>
                      <a:pt x="673" y="783"/>
                    </a:lnTo>
                    <a:lnTo>
                      <a:pt x="679" y="792"/>
                    </a:lnTo>
                    <a:lnTo>
                      <a:pt x="684" y="799"/>
                    </a:lnTo>
                    <a:lnTo>
                      <a:pt x="686" y="802"/>
                    </a:lnTo>
                    <a:lnTo>
                      <a:pt x="505" y="963"/>
                    </a:lnTo>
                    <a:lnTo>
                      <a:pt x="0" y="400"/>
                    </a:lnTo>
                    <a:lnTo>
                      <a:pt x="255" y="170"/>
                    </a:lnTo>
                    <a:lnTo>
                      <a:pt x="302" y="133"/>
                    </a:lnTo>
                    <a:lnTo>
                      <a:pt x="352" y="99"/>
                    </a:lnTo>
                    <a:lnTo>
                      <a:pt x="403" y="71"/>
                    </a:lnTo>
                    <a:lnTo>
                      <a:pt x="457" y="46"/>
                    </a:lnTo>
                    <a:lnTo>
                      <a:pt x="511" y="28"/>
                    </a:lnTo>
                    <a:lnTo>
                      <a:pt x="567" y="13"/>
                    </a:lnTo>
                    <a:lnTo>
                      <a:pt x="623" y="4"/>
                    </a:lnTo>
                    <a:lnTo>
                      <a:pt x="68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3" name="Freeform 18"/>
              <p:cNvSpPr>
                <a:spLocks/>
              </p:cNvSpPr>
              <p:nvPr/>
            </p:nvSpPr>
            <p:spPr bwMode="auto">
              <a:xfrm>
                <a:off x="4006850" y="1725613"/>
                <a:ext cx="234950" cy="233363"/>
              </a:xfrm>
              <a:custGeom>
                <a:avLst/>
                <a:gdLst>
                  <a:gd name="T0" fmla="*/ 992 w 2072"/>
                  <a:gd name="T1" fmla="*/ 0 h 2058"/>
                  <a:gd name="T2" fmla="*/ 2072 w 2072"/>
                  <a:gd name="T3" fmla="*/ 1204 h 2058"/>
                  <a:gd name="T4" fmla="*/ 1350 w 2072"/>
                  <a:gd name="T5" fmla="*/ 1852 h 2058"/>
                  <a:gd name="T6" fmla="*/ 1309 w 2072"/>
                  <a:gd name="T7" fmla="*/ 1886 h 2058"/>
                  <a:gd name="T8" fmla="*/ 1266 w 2072"/>
                  <a:gd name="T9" fmla="*/ 1916 h 2058"/>
                  <a:gd name="T10" fmla="*/ 1220 w 2072"/>
                  <a:gd name="T11" fmla="*/ 1945 h 2058"/>
                  <a:gd name="T12" fmla="*/ 1172 w 2072"/>
                  <a:gd name="T13" fmla="*/ 1970 h 2058"/>
                  <a:gd name="T14" fmla="*/ 1122 w 2072"/>
                  <a:gd name="T15" fmla="*/ 1993 h 2058"/>
                  <a:gd name="T16" fmla="*/ 1070 w 2072"/>
                  <a:gd name="T17" fmla="*/ 2011 h 2058"/>
                  <a:gd name="T18" fmla="*/ 1018 w 2072"/>
                  <a:gd name="T19" fmla="*/ 2027 h 2058"/>
                  <a:gd name="T20" fmla="*/ 964 w 2072"/>
                  <a:gd name="T21" fmla="*/ 2040 h 2058"/>
                  <a:gd name="T22" fmla="*/ 910 w 2072"/>
                  <a:gd name="T23" fmla="*/ 2050 h 2058"/>
                  <a:gd name="T24" fmla="*/ 856 w 2072"/>
                  <a:gd name="T25" fmla="*/ 2056 h 2058"/>
                  <a:gd name="T26" fmla="*/ 801 w 2072"/>
                  <a:gd name="T27" fmla="*/ 2058 h 2058"/>
                  <a:gd name="T28" fmla="*/ 747 w 2072"/>
                  <a:gd name="T29" fmla="*/ 2057 h 2058"/>
                  <a:gd name="T30" fmla="*/ 694 w 2072"/>
                  <a:gd name="T31" fmla="*/ 2052 h 2058"/>
                  <a:gd name="T32" fmla="*/ 642 w 2072"/>
                  <a:gd name="T33" fmla="*/ 2044 h 2058"/>
                  <a:gd name="T34" fmla="*/ 592 w 2072"/>
                  <a:gd name="T35" fmla="*/ 2032 h 2058"/>
                  <a:gd name="T36" fmla="*/ 542 w 2072"/>
                  <a:gd name="T37" fmla="*/ 2015 h 2058"/>
                  <a:gd name="T38" fmla="*/ 494 w 2072"/>
                  <a:gd name="T39" fmla="*/ 1995 h 2058"/>
                  <a:gd name="T40" fmla="*/ 449 w 2072"/>
                  <a:gd name="T41" fmla="*/ 1971 h 2058"/>
                  <a:gd name="T42" fmla="*/ 406 w 2072"/>
                  <a:gd name="T43" fmla="*/ 1943 h 2058"/>
                  <a:gd name="T44" fmla="*/ 367 w 2072"/>
                  <a:gd name="T45" fmla="*/ 1910 h 2058"/>
                  <a:gd name="T46" fmla="*/ 330 w 2072"/>
                  <a:gd name="T47" fmla="*/ 1874 h 2058"/>
                  <a:gd name="T48" fmla="*/ 138 w 2072"/>
                  <a:gd name="T49" fmla="*/ 1661 h 2058"/>
                  <a:gd name="T50" fmla="*/ 106 w 2072"/>
                  <a:gd name="T51" fmla="*/ 1620 h 2058"/>
                  <a:gd name="T52" fmla="*/ 77 w 2072"/>
                  <a:gd name="T53" fmla="*/ 1577 h 2058"/>
                  <a:gd name="T54" fmla="*/ 54 w 2072"/>
                  <a:gd name="T55" fmla="*/ 1532 h 2058"/>
                  <a:gd name="T56" fmla="*/ 35 w 2072"/>
                  <a:gd name="T57" fmla="*/ 1484 h 2058"/>
                  <a:gd name="T58" fmla="*/ 20 w 2072"/>
                  <a:gd name="T59" fmla="*/ 1435 h 2058"/>
                  <a:gd name="T60" fmla="*/ 9 w 2072"/>
                  <a:gd name="T61" fmla="*/ 1384 h 2058"/>
                  <a:gd name="T62" fmla="*/ 3 w 2072"/>
                  <a:gd name="T63" fmla="*/ 1331 h 2058"/>
                  <a:gd name="T64" fmla="*/ 0 w 2072"/>
                  <a:gd name="T65" fmla="*/ 1278 h 2058"/>
                  <a:gd name="T66" fmla="*/ 1 w 2072"/>
                  <a:gd name="T67" fmla="*/ 1225 h 2058"/>
                  <a:gd name="T68" fmla="*/ 6 w 2072"/>
                  <a:gd name="T69" fmla="*/ 1171 h 2058"/>
                  <a:gd name="T70" fmla="*/ 14 w 2072"/>
                  <a:gd name="T71" fmla="*/ 1117 h 2058"/>
                  <a:gd name="T72" fmla="*/ 26 w 2072"/>
                  <a:gd name="T73" fmla="*/ 1064 h 2058"/>
                  <a:gd name="T74" fmla="*/ 41 w 2072"/>
                  <a:gd name="T75" fmla="*/ 1011 h 2058"/>
                  <a:gd name="T76" fmla="*/ 60 w 2072"/>
                  <a:gd name="T77" fmla="*/ 959 h 2058"/>
                  <a:gd name="T78" fmla="*/ 81 w 2072"/>
                  <a:gd name="T79" fmla="*/ 908 h 2058"/>
                  <a:gd name="T80" fmla="*/ 106 w 2072"/>
                  <a:gd name="T81" fmla="*/ 860 h 2058"/>
                  <a:gd name="T82" fmla="*/ 133 w 2072"/>
                  <a:gd name="T83" fmla="*/ 813 h 2058"/>
                  <a:gd name="T84" fmla="*/ 164 w 2072"/>
                  <a:gd name="T85" fmla="*/ 768 h 2058"/>
                  <a:gd name="T86" fmla="*/ 197 w 2072"/>
                  <a:gd name="T87" fmla="*/ 725 h 2058"/>
                  <a:gd name="T88" fmla="*/ 232 w 2072"/>
                  <a:gd name="T89" fmla="*/ 685 h 2058"/>
                  <a:gd name="T90" fmla="*/ 270 w 2072"/>
                  <a:gd name="T91" fmla="*/ 649 h 2058"/>
                  <a:gd name="T92" fmla="*/ 992 w 2072"/>
                  <a:gd name="T93" fmla="*/ 0 h 20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2072" h="2058">
                    <a:moveTo>
                      <a:pt x="992" y="0"/>
                    </a:moveTo>
                    <a:lnTo>
                      <a:pt x="2072" y="1204"/>
                    </a:lnTo>
                    <a:lnTo>
                      <a:pt x="1350" y="1852"/>
                    </a:lnTo>
                    <a:lnTo>
                      <a:pt x="1309" y="1886"/>
                    </a:lnTo>
                    <a:lnTo>
                      <a:pt x="1266" y="1916"/>
                    </a:lnTo>
                    <a:lnTo>
                      <a:pt x="1220" y="1945"/>
                    </a:lnTo>
                    <a:lnTo>
                      <a:pt x="1172" y="1970"/>
                    </a:lnTo>
                    <a:lnTo>
                      <a:pt x="1122" y="1993"/>
                    </a:lnTo>
                    <a:lnTo>
                      <a:pt x="1070" y="2011"/>
                    </a:lnTo>
                    <a:lnTo>
                      <a:pt x="1018" y="2027"/>
                    </a:lnTo>
                    <a:lnTo>
                      <a:pt x="964" y="2040"/>
                    </a:lnTo>
                    <a:lnTo>
                      <a:pt x="910" y="2050"/>
                    </a:lnTo>
                    <a:lnTo>
                      <a:pt x="856" y="2056"/>
                    </a:lnTo>
                    <a:lnTo>
                      <a:pt x="801" y="2058"/>
                    </a:lnTo>
                    <a:lnTo>
                      <a:pt x="747" y="2057"/>
                    </a:lnTo>
                    <a:lnTo>
                      <a:pt x="694" y="2052"/>
                    </a:lnTo>
                    <a:lnTo>
                      <a:pt x="642" y="2044"/>
                    </a:lnTo>
                    <a:lnTo>
                      <a:pt x="592" y="2032"/>
                    </a:lnTo>
                    <a:lnTo>
                      <a:pt x="542" y="2015"/>
                    </a:lnTo>
                    <a:lnTo>
                      <a:pt x="494" y="1995"/>
                    </a:lnTo>
                    <a:lnTo>
                      <a:pt x="449" y="1971"/>
                    </a:lnTo>
                    <a:lnTo>
                      <a:pt x="406" y="1943"/>
                    </a:lnTo>
                    <a:lnTo>
                      <a:pt x="367" y="1910"/>
                    </a:lnTo>
                    <a:lnTo>
                      <a:pt x="330" y="1874"/>
                    </a:lnTo>
                    <a:lnTo>
                      <a:pt x="138" y="1661"/>
                    </a:lnTo>
                    <a:lnTo>
                      <a:pt x="106" y="1620"/>
                    </a:lnTo>
                    <a:lnTo>
                      <a:pt x="77" y="1577"/>
                    </a:lnTo>
                    <a:lnTo>
                      <a:pt x="54" y="1532"/>
                    </a:lnTo>
                    <a:lnTo>
                      <a:pt x="35" y="1484"/>
                    </a:lnTo>
                    <a:lnTo>
                      <a:pt x="20" y="1435"/>
                    </a:lnTo>
                    <a:lnTo>
                      <a:pt x="9" y="1384"/>
                    </a:lnTo>
                    <a:lnTo>
                      <a:pt x="3" y="1331"/>
                    </a:lnTo>
                    <a:lnTo>
                      <a:pt x="0" y="1278"/>
                    </a:lnTo>
                    <a:lnTo>
                      <a:pt x="1" y="1225"/>
                    </a:lnTo>
                    <a:lnTo>
                      <a:pt x="6" y="1171"/>
                    </a:lnTo>
                    <a:lnTo>
                      <a:pt x="14" y="1117"/>
                    </a:lnTo>
                    <a:lnTo>
                      <a:pt x="26" y="1064"/>
                    </a:lnTo>
                    <a:lnTo>
                      <a:pt x="41" y="1011"/>
                    </a:lnTo>
                    <a:lnTo>
                      <a:pt x="60" y="959"/>
                    </a:lnTo>
                    <a:lnTo>
                      <a:pt x="81" y="908"/>
                    </a:lnTo>
                    <a:lnTo>
                      <a:pt x="106" y="860"/>
                    </a:lnTo>
                    <a:lnTo>
                      <a:pt x="133" y="813"/>
                    </a:lnTo>
                    <a:lnTo>
                      <a:pt x="164" y="768"/>
                    </a:lnTo>
                    <a:lnTo>
                      <a:pt x="197" y="725"/>
                    </a:lnTo>
                    <a:lnTo>
                      <a:pt x="232" y="685"/>
                    </a:lnTo>
                    <a:lnTo>
                      <a:pt x="270" y="649"/>
                    </a:lnTo>
                    <a:lnTo>
                      <a:pt x="99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4" name="Freeform 19"/>
              <p:cNvSpPr>
                <a:spLocks/>
              </p:cNvSpPr>
              <p:nvPr/>
            </p:nvSpPr>
            <p:spPr bwMode="auto">
              <a:xfrm>
                <a:off x="4191000" y="1716088"/>
                <a:ext cx="111125" cy="141288"/>
              </a:xfrm>
              <a:custGeom>
                <a:avLst/>
                <a:gdLst>
                  <a:gd name="T0" fmla="*/ 754 w 984"/>
                  <a:gd name="T1" fmla="*/ 0 h 1236"/>
                  <a:gd name="T2" fmla="*/ 814 w 984"/>
                  <a:gd name="T3" fmla="*/ 66 h 1236"/>
                  <a:gd name="T4" fmla="*/ 853 w 984"/>
                  <a:gd name="T5" fmla="*/ 113 h 1236"/>
                  <a:gd name="T6" fmla="*/ 887 w 984"/>
                  <a:gd name="T7" fmla="*/ 162 h 1236"/>
                  <a:gd name="T8" fmla="*/ 915 w 984"/>
                  <a:gd name="T9" fmla="*/ 214 h 1236"/>
                  <a:gd name="T10" fmla="*/ 939 w 984"/>
                  <a:gd name="T11" fmla="*/ 267 h 1236"/>
                  <a:gd name="T12" fmla="*/ 957 w 984"/>
                  <a:gd name="T13" fmla="*/ 321 h 1236"/>
                  <a:gd name="T14" fmla="*/ 971 w 984"/>
                  <a:gd name="T15" fmla="*/ 377 h 1236"/>
                  <a:gd name="T16" fmla="*/ 980 w 984"/>
                  <a:gd name="T17" fmla="*/ 433 h 1236"/>
                  <a:gd name="T18" fmla="*/ 984 w 984"/>
                  <a:gd name="T19" fmla="*/ 490 h 1236"/>
                  <a:gd name="T20" fmla="*/ 983 w 984"/>
                  <a:gd name="T21" fmla="*/ 547 h 1236"/>
                  <a:gd name="T22" fmla="*/ 978 w 984"/>
                  <a:gd name="T23" fmla="*/ 603 h 1236"/>
                  <a:gd name="T24" fmla="*/ 968 w 984"/>
                  <a:gd name="T25" fmla="*/ 659 h 1236"/>
                  <a:gd name="T26" fmla="*/ 953 w 984"/>
                  <a:gd name="T27" fmla="*/ 714 h 1236"/>
                  <a:gd name="T28" fmla="*/ 933 w 984"/>
                  <a:gd name="T29" fmla="*/ 768 h 1236"/>
                  <a:gd name="T30" fmla="*/ 908 w 984"/>
                  <a:gd name="T31" fmla="*/ 819 h 1236"/>
                  <a:gd name="T32" fmla="*/ 880 w 984"/>
                  <a:gd name="T33" fmla="*/ 870 h 1236"/>
                  <a:gd name="T34" fmla="*/ 845 w 984"/>
                  <a:gd name="T35" fmla="*/ 918 h 1236"/>
                  <a:gd name="T36" fmla="*/ 806 w 984"/>
                  <a:gd name="T37" fmla="*/ 963 h 1236"/>
                  <a:gd name="T38" fmla="*/ 764 w 984"/>
                  <a:gd name="T39" fmla="*/ 1006 h 1236"/>
                  <a:gd name="T40" fmla="*/ 507 w 984"/>
                  <a:gd name="T41" fmla="*/ 1236 h 1236"/>
                  <a:gd name="T42" fmla="*/ 0 w 984"/>
                  <a:gd name="T43" fmla="*/ 671 h 1236"/>
                  <a:gd name="T44" fmla="*/ 180 w 984"/>
                  <a:gd name="T45" fmla="*/ 509 h 1236"/>
                  <a:gd name="T46" fmla="*/ 180 w 984"/>
                  <a:gd name="T47" fmla="*/ 507 h 1236"/>
                  <a:gd name="T48" fmla="*/ 205 w 984"/>
                  <a:gd name="T49" fmla="*/ 530 h 1236"/>
                  <a:gd name="T50" fmla="*/ 229 w 984"/>
                  <a:gd name="T51" fmla="*/ 548 h 1236"/>
                  <a:gd name="T52" fmla="*/ 254 w 984"/>
                  <a:gd name="T53" fmla="*/ 559 h 1236"/>
                  <a:gd name="T54" fmla="*/ 279 w 984"/>
                  <a:gd name="T55" fmla="*/ 566 h 1236"/>
                  <a:gd name="T56" fmla="*/ 303 w 984"/>
                  <a:gd name="T57" fmla="*/ 569 h 1236"/>
                  <a:gd name="T58" fmla="*/ 328 w 984"/>
                  <a:gd name="T59" fmla="*/ 568 h 1236"/>
                  <a:gd name="T60" fmla="*/ 350 w 984"/>
                  <a:gd name="T61" fmla="*/ 565 h 1236"/>
                  <a:gd name="T62" fmla="*/ 372 w 984"/>
                  <a:gd name="T63" fmla="*/ 559 h 1236"/>
                  <a:gd name="T64" fmla="*/ 391 w 984"/>
                  <a:gd name="T65" fmla="*/ 552 h 1236"/>
                  <a:gd name="T66" fmla="*/ 409 w 984"/>
                  <a:gd name="T67" fmla="*/ 545 h 1236"/>
                  <a:gd name="T68" fmla="*/ 423 w 984"/>
                  <a:gd name="T69" fmla="*/ 536 h 1236"/>
                  <a:gd name="T70" fmla="*/ 436 w 984"/>
                  <a:gd name="T71" fmla="*/ 529 h 1236"/>
                  <a:gd name="T72" fmla="*/ 445 w 984"/>
                  <a:gd name="T73" fmla="*/ 523 h 1236"/>
                  <a:gd name="T74" fmla="*/ 451 w 984"/>
                  <a:gd name="T75" fmla="*/ 519 h 1236"/>
                  <a:gd name="T76" fmla="*/ 453 w 984"/>
                  <a:gd name="T77" fmla="*/ 518 h 1236"/>
                  <a:gd name="T78" fmla="*/ 595 w 984"/>
                  <a:gd name="T79" fmla="*/ 391 h 1236"/>
                  <a:gd name="T80" fmla="*/ 618 w 984"/>
                  <a:gd name="T81" fmla="*/ 366 h 1236"/>
                  <a:gd name="T82" fmla="*/ 635 w 984"/>
                  <a:gd name="T83" fmla="*/ 342 h 1236"/>
                  <a:gd name="T84" fmla="*/ 647 w 984"/>
                  <a:gd name="T85" fmla="*/ 317 h 1236"/>
                  <a:gd name="T86" fmla="*/ 655 w 984"/>
                  <a:gd name="T87" fmla="*/ 293 h 1236"/>
                  <a:gd name="T88" fmla="*/ 659 w 984"/>
                  <a:gd name="T89" fmla="*/ 269 h 1236"/>
                  <a:gd name="T90" fmla="*/ 659 w 984"/>
                  <a:gd name="T91" fmla="*/ 246 h 1236"/>
                  <a:gd name="T92" fmla="*/ 656 w 984"/>
                  <a:gd name="T93" fmla="*/ 224 h 1236"/>
                  <a:gd name="T94" fmla="*/ 651 w 984"/>
                  <a:gd name="T95" fmla="*/ 203 h 1236"/>
                  <a:gd name="T96" fmla="*/ 644 w 984"/>
                  <a:gd name="T97" fmla="*/ 185 h 1236"/>
                  <a:gd name="T98" fmla="*/ 637 w 984"/>
                  <a:gd name="T99" fmla="*/ 169 h 1236"/>
                  <a:gd name="T100" fmla="*/ 630 w 984"/>
                  <a:gd name="T101" fmla="*/ 154 h 1236"/>
                  <a:gd name="T102" fmla="*/ 624 w 984"/>
                  <a:gd name="T103" fmla="*/ 142 h 1236"/>
                  <a:gd name="T104" fmla="*/ 618 w 984"/>
                  <a:gd name="T105" fmla="*/ 134 h 1236"/>
                  <a:gd name="T106" fmla="*/ 614 w 984"/>
                  <a:gd name="T107" fmla="*/ 128 h 1236"/>
                  <a:gd name="T108" fmla="*/ 613 w 984"/>
                  <a:gd name="T109" fmla="*/ 127 h 1236"/>
                  <a:gd name="T110" fmla="*/ 754 w 984"/>
                  <a:gd name="T111" fmla="*/ 0 h 12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984" h="1236">
                    <a:moveTo>
                      <a:pt x="754" y="0"/>
                    </a:moveTo>
                    <a:lnTo>
                      <a:pt x="814" y="66"/>
                    </a:lnTo>
                    <a:lnTo>
                      <a:pt x="853" y="113"/>
                    </a:lnTo>
                    <a:lnTo>
                      <a:pt x="887" y="162"/>
                    </a:lnTo>
                    <a:lnTo>
                      <a:pt x="915" y="214"/>
                    </a:lnTo>
                    <a:lnTo>
                      <a:pt x="939" y="267"/>
                    </a:lnTo>
                    <a:lnTo>
                      <a:pt x="957" y="321"/>
                    </a:lnTo>
                    <a:lnTo>
                      <a:pt x="971" y="377"/>
                    </a:lnTo>
                    <a:lnTo>
                      <a:pt x="980" y="433"/>
                    </a:lnTo>
                    <a:lnTo>
                      <a:pt x="984" y="490"/>
                    </a:lnTo>
                    <a:lnTo>
                      <a:pt x="983" y="547"/>
                    </a:lnTo>
                    <a:lnTo>
                      <a:pt x="978" y="603"/>
                    </a:lnTo>
                    <a:lnTo>
                      <a:pt x="968" y="659"/>
                    </a:lnTo>
                    <a:lnTo>
                      <a:pt x="953" y="714"/>
                    </a:lnTo>
                    <a:lnTo>
                      <a:pt x="933" y="768"/>
                    </a:lnTo>
                    <a:lnTo>
                      <a:pt x="908" y="819"/>
                    </a:lnTo>
                    <a:lnTo>
                      <a:pt x="880" y="870"/>
                    </a:lnTo>
                    <a:lnTo>
                      <a:pt x="845" y="918"/>
                    </a:lnTo>
                    <a:lnTo>
                      <a:pt x="806" y="963"/>
                    </a:lnTo>
                    <a:lnTo>
                      <a:pt x="764" y="1006"/>
                    </a:lnTo>
                    <a:lnTo>
                      <a:pt x="507" y="1236"/>
                    </a:lnTo>
                    <a:lnTo>
                      <a:pt x="0" y="671"/>
                    </a:lnTo>
                    <a:lnTo>
                      <a:pt x="180" y="509"/>
                    </a:lnTo>
                    <a:lnTo>
                      <a:pt x="180" y="507"/>
                    </a:lnTo>
                    <a:lnTo>
                      <a:pt x="205" y="530"/>
                    </a:lnTo>
                    <a:lnTo>
                      <a:pt x="229" y="548"/>
                    </a:lnTo>
                    <a:lnTo>
                      <a:pt x="254" y="559"/>
                    </a:lnTo>
                    <a:lnTo>
                      <a:pt x="279" y="566"/>
                    </a:lnTo>
                    <a:lnTo>
                      <a:pt x="303" y="569"/>
                    </a:lnTo>
                    <a:lnTo>
                      <a:pt x="328" y="568"/>
                    </a:lnTo>
                    <a:lnTo>
                      <a:pt x="350" y="565"/>
                    </a:lnTo>
                    <a:lnTo>
                      <a:pt x="372" y="559"/>
                    </a:lnTo>
                    <a:lnTo>
                      <a:pt x="391" y="552"/>
                    </a:lnTo>
                    <a:lnTo>
                      <a:pt x="409" y="545"/>
                    </a:lnTo>
                    <a:lnTo>
                      <a:pt x="423" y="536"/>
                    </a:lnTo>
                    <a:lnTo>
                      <a:pt x="436" y="529"/>
                    </a:lnTo>
                    <a:lnTo>
                      <a:pt x="445" y="523"/>
                    </a:lnTo>
                    <a:lnTo>
                      <a:pt x="451" y="519"/>
                    </a:lnTo>
                    <a:lnTo>
                      <a:pt x="453" y="518"/>
                    </a:lnTo>
                    <a:lnTo>
                      <a:pt x="595" y="391"/>
                    </a:lnTo>
                    <a:lnTo>
                      <a:pt x="618" y="366"/>
                    </a:lnTo>
                    <a:lnTo>
                      <a:pt x="635" y="342"/>
                    </a:lnTo>
                    <a:lnTo>
                      <a:pt x="647" y="317"/>
                    </a:lnTo>
                    <a:lnTo>
                      <a:pt x="655" y="293"/>
                    </a:lnTo>
                    <a:lnTo>
                      <a:pt x="659" y="269"/>
                    </a:lnTo>
                    <a:lnTo>
                      <a:pt x="659" y="246"/>
                    </a:lnTo>
                    <a:lnTo>
                      <a:pt x="656" y="224"/>
                    </a:lnTo>
                    <a:lnTo>
                      <a:pt x="651" y="203"/>
                    </a:lnTo>
                    <a:lnTo>
                      <a:pt x="644" y="185"/>
                    </a:lnTo>
                    <a:lnTo>
                      <a:pt x="637" y="169"/>
                    </a:lnTo>
                    <a:lnTo>
                      <a:pt x="630" y="154"/>
                    </a:lnTo>
                    <a:lnTo>
                      <a:pt x="624" y="142"/>
                    </a:lnTo>
                    <a:lnTo>
                      <a:pt x="618" y="134"/>
                    </a:lnTo>
                    <a:lnTo>
                      <a:pt x="614" y="128"/>
                    </a:lnTo>
                    <a:lnTo>
                      <a:pt x="613" y="127"/>
                    </a:lnTo>
                    <a:lnTo>
                      <a:pt x="75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5" name="Freeform 20"/>
              <p:cNvSpPr>
                <a:spLocks/>
              </p:cNvSpPr>
              <p:nvPr/>
            </p:nvSpPr>
            <p:spPr bwMode="auto">
              <a:xfrm>
                <a:off x="4267200" y="1601788"/>
                <a:ext cx="61913" cy="114300"/>
              </a:xfrm>
              <a:custGeom>
                <a:avLst/>
                <a:gdLst>
                  <a:gd name="T0" fmla="*/ 351 w 546"/>
                  <a:gd name="T1" fmla="*/ 3 h 1016"/>
                  <a:gd name="T2" fmla="*/ 442 w 546"/>
                  <a:gd name="T3" fmla="*/ 23 h 1016"/>
                  <a:gd name="T4" fmla="*/ 538 w 546"/>
                  <a:gd name="T5" fmla="*/ 60 h 1016"/>
                  <a:gd name="T6" fmla="*/ 546 w 546"/>
                  <a:gd name="T7" fmla="*/ 72 h 1016"/>
                  <a:gd name="T8" fmla="*/ 540 w 546"/>
                  <a:gd name="T9" fmla="*/ 91 h 1016"/>
                  <a:gd name="T10" fmla="*/ 521 w 546"/>
                  <a:gd name="T11" fmla="*/ 113 h 1016"/>
                  <a:gd name="T12" fmla="*/ 499 w 546"/>
                  <a:gd name="T13" fmla="*/ 125 h 1016"/>
                  <a:gd name="T14" fmla="*/ 480 w 546"/>
                  <a:gd name="T15" fmla="*/ 125 h 1016"/>
                  <a:gd name="T16" fmla="*/ 386 w 546"/>
                  <a:gd name="T17" fmla="*/ 89 h 1016"/>
                  <a:gd name="T18" fmla="*/ 305 w 546"/>
                  <a:gd name="T19" fmla="*/ 72 h 1016"/>
                  <a:gd name="T20" fmla="*/ 235 w 546"/>
                  <a:gd name="T21" fmla="*/ 68 h 1016"/>
                  <a:gd name="T22" fmla="*/ 178 w 546"/>
                  <a:gd name="T23" fmla="*/ 75 h 1016"/>
                  <a:gd name="T24" fmla="*/ 136 w 546"/>
                  <a:gd name="T25" fmla="*/ 90 h 1016"/>
                  <a:gd name="T26" fmla="*/ 107 w 546"/>
                  <a:gd name="T27" fmla="*/ 111 h 1016"/>
                  <a:gd name="T28" fmla="*/ 88 w 546"/>
                  <a:gd name="T29" fmla="*/ 145 h 1016"/>
                  <a:gd name="T30" fmla="*/ 82 w 546"/>
                  <a:gd name="T31" fmla="*/ 191 h 1016"/>
                  <a:gd name="T32" fmla="*/ 93 w 546"/>
                  <a:gd name="T33" fmla="*/ 247 h 1016"/>
                  <a:gd name="T34" fmla="*/ 124 w 546"/>
                  <a:gd name="T35" fmla="*/ 310 h 1016"/>
                  <a:gd name="T36" fmla="*/ 180 w 546"/>
                  <a:gd name="T37" fmla="*/ 377 h 1016"/>
                  <a:gd name="T38" fmla="*/ 262 w 546"/>
                  <a:gd name="T39" fmla="*/ 449 h 1016"/>
                  <a:gd name="T40" fmla="*/ 330 w 546"/>
                  <a:gd name="T41" fmla="*/ 523 h 1016"/>
                  <a:gd name="T42" fmla="*/ 372 w 546"/>
                  <a:gd name="T43" fmla="*/ 594 h 1016"/>
                  <a:gd name="T44" fmla="*/ 389 w 546"/>
                  <a:gd name="T45" fmla="*/ 665 h 1016"/>
                  <a:gd name="T46" fmla="*/ 381 w 546"/>
                  <a:gd name="T47" fmla="*/ 733 h 1016"/>
                  <a:gd name="T48" fmla="*/ 347 w 546"/>
                  <a:gd name="T49" fmla="*/ 799 h 1016"/>
                  <a:gd name="T50" fmla="*/ 302 w 546"/>
                  <a:gd name="T51" fmla="*/ 856 h 1016"/>
                  <a:gd name="T52" fmla="*/ 253 w 546"/>
                  <a:gd name="T53" fmla="*/ 904 h 1016"/>
                  <a:gd name="T54" fmla="*/ 202 w 546"/>
                  <a:gd name="T55" fmla="*/ 944 h 1016"/>
                  <a:gd name="T56" fmla="*/ 154 w 546"/>
                  <a:gd name="T57" fmla="*/ 974 h 1016"/>
                  <a:gd name="T58" fmla="*/ 114 w 546"/>
                  <a:gd name="T59" fmla="*/ 996 h 1016"/>
                  <a:gd name="T60" fmla="*/ 85 w 546"/>
                  <a:gd name="T61" fmla="*/ 1011 h 1016"/>
                  <a:gd name="T62" fmla="*/ 71 w 546"/>
                  <a:gd name="T63" fmla="*/ 1016 h 1016"/>
                  <a:gd name="T64" fmla="*/ 5 w 546"/>
                  <a:gd name="T65" fmla="*/ 932 h 1016"/>
                  <a:gd name="T66" fmla="*/ 28 w 546"/>
                  <a:gd name="T67" fmla="*/ 923 h 1016"/>
                  <a:gd name="T68" fmla="*/ 57 w 546"/>
                  <a:gd name="T69" fmla="*/ 916 h 1016"/>
                  <a:gd name="T70" fmla="*/ 85 w 546"/>
                  <a:gd name="T71" fmla="*/ 911 h 1016"/>
                  <a:gd name="T72" fmla="*/ 134 w 546"/>
                  <a:gd name="T73" fmla="*/ 895 h 1016"/>
                  <a:gd name="T74" fmla="*/ 199 w 546"/>
                  <a:gd name="T75" fmla="*/ 862 h 1016"/>
                  <a:gd name="T76" fmla="*/ 242 w 546"/>
                  <a:gd name="T77" fmla="*/ 829 h 1016"/>
                  <a:gd name="T78" fmla="*/ 269 w 546"/>
                  <a:gd name="T79" fmla="*/ 802 h 1016"/>
                  <a:gd name="T80" fmla="*/ 281 w 546"/>
                  <a:gd name="T81" fmla="*/ 786 h 1016"/>
                  <a:gd name="T82" fmla="*/ 289 w 546"/>
                  <a:gd name="T83" fmla="*/ 773 h 1016"/>
                  <a:gd name="T84" fmla="*/ 301 w 546"/>
                  <a:gd name="T85" fmla="*/ 748 h 1016"/>
                  <a:gd name="T86" fmla="*/ 309 w 546"/>
                  <a:gd name="T87" fmla="*/ 717 h 1016"/>
                  <a:gd name="T88" fmla="*/ 308 w 546"/>
                  <a:gd name="T89" fmla="*/ 681 h 1016"/>
                  <a:gd name="T90" fmla="*/ 295 w 546"/>
                  <a:gd name="T91" fmla="*/ 639 h 1016"/>
                  <a:gd name="T92" fmla="*/ 268 w 546"/>
                  <a:gd name="T93" fmla="*/ 590 h 1016"/>
                  <a:gd name="T94" fmla="*/ 222 w 546"/>
                  <a:gd name="T95" fmla="*/ 535 h 1016"/>
                  <a:gd name="T96" fmla="*/ 155 w 546"/>
                  <a:gd name="T97" fmla="*/ 473 h 1016"/>
                  <a:gd name="T98" fmla="*/ 87 w 546"/>
                  <a:gd name="T99" fmla="*/ 407 h 1016"/>
                  <a:gd name="T100" fmla="*/ 39 w 546"/>
                  <a:gd name="T101" fmla="*/ 340 h 1016"/>
                  <a:gd name="T102" fmla="*/ 12 w 546"/>
                  <a:gd name="T103" fmla="*/ 272 h 1016"/>
                  <a:gd name="T104" fmla="*/ 8 w 546"/>
                  <a:gd name="T105" fmla="*/ 206 h 1016"/>
                  <a:gd name="T106" fmla="*/ 27 w 546"/>
                  <a:gd name="T107" fmla="*/ 144 h 1016"/>
                  <a:gd name="T108" fmla="*/ 67 w 546"/>
                  <a:gd name="T109" fmla="*/ 86 h 1016"/>
                  <a:gd name="T110" fmla="*/ 123 w 546"/>
                  <a:gd name="T111" fmla="*/ 41 h 1016"/>
                  <a:gd name="T112" fmla="*/ 190 w 546"/>
                  <a:gd name="T113" fmla="*/ 13 h 1016"/>
                  <a:gd name="T114" fmla="*/ 267 w 546"/>
                  <a:gd name="T115" fmla="*/ 0 h 10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546" h="1016">
                    <a:moveTo>
                      <a:pt x="309" y="0"/>
                    </a:moveTo>
                    <a:lnTo>
                      <a:pt x="351" y="3"/>
                    </a:lnTo>
                    <a:lnTo>
                      <a:pt x="396" y="11"/>
                    </a:lnTo>
                    <a:lnTo>
                      <a:pt x="442" y="23"/>
                    </a:lnTo>
                    <a:lnTo>
                      <a:pt x="490" y="39"/>
                    </a:lnTo>
                    <a:lnTo>
                      <a:pt x="538" y="60"/>
                    </a:lnTo>
                    <a:lnTo>
                      <a:pt x="544" y="64"/>
                    </a:lnTo>
                    <a:lnTo>
                      <a:pt x="546" y="72"/>
                    </a:lnTo>
                    <a:lnTo>
                      <a:pt x="545" y="81"/>
                    </a:lnTo>
                    <a:lnTo>
                      <a:pt x="540" y="91"/>
                    </a:lnTo>
                    <a:lnTo>
                      <a:pt x="532" y="102"/>
                    </a:lnTo>
                    <a:lnTo>
                      <a:pt x="521" y="113"/>
                    </a:lnTo>
                    <a:lnTo>
                      <a:pt x="510" y="120"/>
                    </a:lnTo>
                    <a:lnTo>
                      <a:pt x="499" y="125"/>
                    </a:lnTo>
                    <a:lnTo>
                      <a:pt x="489" y="127"/>
                    </a:lnTo>
                    <a:lnTo>
                      <a:pt x="480" y="125"/>
                    </a:lnTo>
                    <a:lnTo>
                      <a:pt x="432" y="105"/>
                    </a:lnTo>
                    <a:lnTo>
                      <a:pt x="386" y="89"/>
                    </a:lnTo>
                    <a:lnTo>
                      <a:pt x="344" y="79"/>
                    </a:lnTo>
                    <a:lnTo>
                      <a:pt x="305" y="72"/>
                    </a:lnTo>
                    <a:lnTo>
                      <a:pt x="268" y="68"/>
                    </a:lnTo>
                    <a:lnTo>
                      <a:pt x="235" y="68"/>
                    </a:lnTo>
                    <a:lnTo>
                      <a:pt x="205" y="70"/>
                    </a:lnTo>
                    <a:lnTo>
                      <a:pt x="178" y="75"/>
                    </a:lnTo>
                    <a:lnTo>
                      <a:pt x="155" y="82"/>
                    </a:lnTo>
                    <a:lnTo>
                      <a:pt x="136" y="90"/>
                    </a:lnTo>
                    <a:lnTo>
                      <a:pt x="119" y="100"/>
                    </a:lnTo>
                    <a:lnTo>
                      <a:pt x="107" y="111"/>
                    </a:lnTo>
                    <a:lnTo>
                      <a:pt x="96" y="126"/>
                    </a:lnTo>
                    <a:lnTo>
                      <a:pt x="88" y="145"/>
                    </a:lnTo>
                    <a:lnTo>
                      <a:pt x="83" y="167"/>
                    </a:lnTo>
                    <a:lnTo>
                      <a:pt x="82" y="191"/>
                    </a:lnTo>
                    <a:lnTo>
                      <a:pt x="85" y="218"/>
                    </a:lnTo>
                    <a:lnTo>
                      <a:pt x="93" y="247"/>
                    </a:lnTo>
                    <a:lnTo>
                      <a:pt x="105" y="278"/>
                    </a:lnTo>
                    <a:lnTo>
                      <a:pt x="124" y="310"/>
                    </a:lnTo>
                    <a:lnTo>
                      <a:pt x="149" y="343"/>
                    </a:lnTo>
                    <a:lnTo>
                      <a:pt x="180" y="377"/>
                    </a:lnTo>
                    <a:lnTo>
                      <a:pt x="219" y="411"/>
                    </a:lnTo>
                    <a:lnTo>
                      <a:pt x="262" y="449"/>
                    </a:lnTo>
                    <a:lnTo>
                      <a:pt x="298" y="486"/>
                    </a:lnTo>
                    <a:lnTo>
                      <a:pt x="330" y="523"/>
                    </a:lnTo>
                    <a:lnTo>
                      <a:pt x="353" y="559"/>
                    </a:lnTo>
                    <a:lnTo>
                      <a:pt x="372" y="594"/>
                    </a:lnTo>
                    <a:lnTo>
                      <a:pt x="383" y="630"/>
                    </a:lnTo>
                    <a:lnTo>
                      <a:pt x="389" y="665"/>
                    </a:lnTo>
                    <a:lnTo>
                      <a:pt x="388" y="699"/>
                    </a:lnTo>
                    <a:lnTo>
                      <a:pt x="381" y="733"/>
                    </a:lnTo>
                    <a:lnTo>
                      <a:pt x="368" y="766"/>
                    </a:lnTo>
                    <a:lnTo>
                      <a:pt x="347" y="799"/>
                    </a:lnTo>
                    <a:lnTo>
                      <a:pt x="326" y="828"/>
                    </a:lnTo>
                    <a:lnTo>
                      <a:pt x="302" y="856"/>
                    </a:lnTo>
                    <a:lnTo>
                      <a:pt x="278" y="880"/>
                    </a:lnTo>
                    <a:lnTo>
                      <a:pt x="253" y="904"/>
                    </a:lnTo>
                    <a:lnTo>
                      <a:pt x="227" y="924"/>
                    </a:lnTo>
                    <a:lnTo>
                      <a:pt x="202" y="944"/>
                    </a:lnTo>
                    <a:lnTo>
                      <a:pt x="177" y="960"/>
                    </a:lnTo>
                    <a:lnTo>
                      <a:pt x="154" y="974"/>
                    </a:lnTo>
                    <a:lnTo>
                      <a:pt x="132" y="986"/>
                    </a:lnTo>
                    <a:lnTo>
                      <a:pt x="114" y="996"/>
                    </a:lnTo>
                    <a:lnTo>
                      <a:pt x="98" y="1005"/>
                    </a:lnTo>
                    <a:lnTo>
                      <a:pt x="85" y="1011"/>
                    </a:lnTo>
                    <a:lnTo>
                      <a:pt x="76" y="1015"/>
                    </a:lnTo>
                    <a:lnTo>
                      <a:pt x="71" y="1016"/>
                    </a:lnTo>
                    <a:lnTo>
                      <a:pt x="0" y="939"/>
                    </a:lnTo>
                    <a:lnTo>
                      <a:pt x="5" y="932"/>
                    </a:lnTo>
                    <a:lnTo>
                      <a:pt x="14" y="927"/>
                    </a:lnTo>
                    <a:lnTo>
                      <a:pt x="28" y="923"/>
                    </a:lnTo>
                    <a:lnTo>
                      <a:pt x="42" y="919"/>
                    </a:lnTo>
                    <a:lnTo>
                      <a:pt x="57" y="916"/>
                    </a:lnTo>
                    <a:lnTo>
                      <a:pt x="72" y="913"/>
                    </a:lnTo>
                    <a:lnTo>
                      <a:pt x="85" y="911"/>
                    </a:lnTo>
                    <a:lnTo>
                      <a:pt x="94" y="910"/>
                    </a:lnTo>
                    <a:lnTo>
                      <a:pt x="134" y="895"/>
                    </a:lnTo>
                    <a:lnTo>
                      <a:pt x="169" y="879"/>
                    </a:lnTo>
                    <a:lnTo>
                      <a:pt x="199" y="862"/>
                    </a:lnTo>
                    <a:lnTo>
                      <a:pt x="223" y="846"/>
                    </a:lnTo>
                    <a:lnTo>
                      <a:pt x="242" y="829"/>
                    </a:lnTo>
                    <a:lnTo>
                      <a:pt x="258" y="815"/>
                    </a:lnTo>
                    <a:lnTo>
                      <a:pt x="269" y="802"/>
                    </a:lnTo>
                    <a:lnTo>
                      <a:pt x="277" y="792"/>
                    </a:lnTo>
                    <a:lnTo>
                      <a:pt x="281" y="786"/>
                    </a:lnTo>
                    <a:lnTo>
                      <a:pt x="282" y="784"/>
                    </a:lnTo>
                    <a:lnTo>
                      <a:pt x="289" y="773"/>
                    </a:lnTo>
                    <a:lnTo>
                      <a:pt x="295" y="761"/>
                    </a:lnTo>
                    <a:lnTo>
                      <a:pt x="301" y="748"/>
                    </a:lnTo>
                    <a:lnTo>
                      <a:pt x="306" y="734"/>
                    </a:lnTo>
                    <a:lnTo>
                      <a:pt x="309" y="717"/>
                    </a:lnTo>
                    <a:lnTo>
                      <a:pt x="310" y="700"/>
                    </a:lnTo>
                    <a:lnTo>
                      <a:pt x="308" y="681"/>
                    </a:lnTo>
                    <a:lnTo>
                      <a:pt x="302" y="660"/>
                    </a:lnTo>
                    <a:lnTo>
                      <a:pt x="295" y="639"/>
                    </a:lnTo>
                    <a:lnTo>
                      <a:pt x="283" y="616"/>
                    </a:lnTo>
                    <a:lnTo>
                      <a:pt x="268" y="590"/>
                    </a:lnTo>
                    <a:lnTo>
                      <a:pt x="248" y="564"/>
                    </a:lnTo>
                    <a:lnTo>
                      <a:pt x="222" y="535"/>
                    </a:lnTo>
                    <a:lnTo>
                      <a:pt x="192" y="505"/>
                    </a:lnTo>
                    <a:lnTo>
                      <a:pt x="155" y="473"/>
                    </a:lnTo>
                    <a:lnTo>
                      <a:pt x="118" y="441"/>
                    </a:lnTo>
                    <a:lnTo>
                      <a:pt x="87" y="407"/>
                    </a:lnTo>
                    <a:lnTo>
                      <a:pt x="60" y="373"/>
                    </a:lnTo>
                    <a:lnTo>
                      <a:pt x="39" y="340"/>
                    </a:lnTo>
                    <a:lnTo>
                      <a:pt x="24" y="306"/>
                    </a:lnTo>
                    <a:lnTo>
                      <a:pt x="12" y="272"/>
                    </a:lnTo>
                    <a:lnTo>
                      <a:pt x="7" y="239"/>
                    </a:lnTo>
                    <a:lnTo>
                      <a:pt x="8" y="206"/>
                    </a:lnTo>
                    <a:lnTo>
                      <a:pt x="14" y="175"/>
                    </a:lnTo>
                    <a:lnTo>
                      <a:pt x="27" y="144"/>
                    </a:lnTo>
                    <a:lnTo>
                      <a:pt x="44" y="115"/>
                    </a:lnTo>
                    <a:lnTo>
                      <a:pt x="67" y="86"/>
                    </a:lnTo>
                    <a:lnTo>
                      <a:pt x="94" y="62"/>
                    </a:lnTo>
                    <a:lnTo>
                      <a:pt x="123" y="41"/>
                    </a:lnTo>
                    <a:lnTo>
                      <a:pt x="156" y="25"/>
                    </a:lnTo>
                    <a:lnTo>
                      <a:pt x="190" y="13"/>
                    </a:lnTo>
                    <a:lnTo>
                      <a:pt x="227" y="4"/>
                    </a:lnTo>
                    <a:lnTo>
                      <a:pt x="267" y="0"/>
                    </a:lnTo>
                    <a:lnTo>
                      <a:pt x="30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6" name="Freeform 21"/>
              <p:cNvSpPr>
                <a:spLocks/>
              </p:cNvSpPr>
              <p:nvPr/>
            </p:nvSpPr>
            <p:spPr bwMode="auto">
              <a:xfrm>
                <a:off x="4211638" y="1727200"/>
                <a:ext cx="41275" cy="39688"/>
              </a:xfrm>
              <a:custGeom>
                <a:avLst/>
                <a:gdLst>
                  <a:gd name="T0" fmla="*/ 263 w 366"/>
                  <a:gd name="T1" fmla="*/ 0 h 351"/>
                  <a:gd name="T2" fmla="*/ 283 w 366"/>
                  <a:gd name="T3" fmla="*/ 3 h 351"/>
                  <a:gd name="T4" fmla="*/ 303 w 366"/>
                  <a:gd name="T5" fmla="*/ 11 h 351"/>
                  <a:gd name="T6" fmla="*/ 322 w 366"/>
                  <a:gd name="T7" fmla="*/ 22 h 351"/>
                  <a:gd name="T8" fmla="*/ 338 w 366"/>
                  <a:gd name="T9" fmla="*/ 37 h 351"/>
                  <a:gd name="T10" fmla="*/ 350 w 366"/>
                  <a:gd name="T11" fmla="*/ 54 h 351"/>
                  <a:gd name="T12" fmla="*/ 360 w 366"/>
                  <a:gd name="T13" fmla="*/ 75 h 351"/>
                  <a:gd name="T14" fmla="*/ 365 w 366"/>
                  <a:gd name="T15" fmla="*/ 95 h 351"/>
                  <a:gd name="T16" fmla="*/ 366 w 366"/>
                  <a:gd name="T17" fmla="*/ 115 h 351"/>
                  <a:gd name="T18" fmla="*/ 363 w 366"/>
                  <a:gd name="T19" fmla="*/ 136 h 351"/>
                  <a:gd name="T20" fmla="*/ 356 w 366"/>
                  <a:gd name="T21" fmla="*/ 156 h 351"/>
                  <a:gd name="T22" fmla="*/ 344 w 366"/>
                  <a:gd name="T23" fmla="*/ 175 h 351"/>
                  <a:gd name="T24" fmla="*/ 330 w 366"/>
                  <a:gd name="T25" fmla="*/ 191 h 351"/>
                  <a:gd name="T26" fmla="*/ 182 w 366"/>
                  <a:gd name="T27" fmla="*/ 323 h 351"/>
                  <a:gd name="T28" fmla="*/ 164 w 366"/>
                  <a:gd name="T29" fmla="*/ 336 h 351"/>
                  <a:gd name="T30" fmla="*/ 145 w 366"/>
                  <a:gd name="T31" fmla="*/ 346 h 351"/>
                  <a:gd name="T32" fmla="*/ 124 w 366"/>
                  <a:gd name="T33" fmla="*/ 351 h 351"/>
                  <a:gd name="T34" fmla="*/ 103 w 366"/>
                  <a:gd name="T35" fmla="*/ 351 h 351"/>
                  <a:gd name="T36" fmla="*/ 83 w 366"/>
                  <a:gd name="T37" fmla="*/ 348 h 351"/>
                  <a:gd name="T38" fmla="*/ 63 w 366"/>
                  <a:gd name="T39" fmla="*/ 340 h 351"/>
                  <a:gd name="T40" fmla="*/ 44 w 366"/>
                  <a:gd name="T41" fmla="*/ 330 h 351"/>
                  <a:gd name="T42" fmla="*/ 28 w 366"/>
                  <a:gd name="T43" fmla="*/ 315 h 351"/>
                  <a:gd name="T44" fmla="*/ 15 w 366"/>
                  <a:gd name="T45" fmla="*/ 297 h 351"/>
                  <a:gd name="T46" fmla="*/ 6 w 366"/>
                  <a:gd name="T47" fmla="*/ 277 h 351"/>
                  <a:gd name="T48" fmla="*/ 1 w 366"/>
                  <a:gd name="T49" fmla="*/ 257 h 351"/>
                  <a:gd name="T50" fmla="*/ 0 w 366"/>
                  <a:gd name="T51" fmla="*/ 236 h 351"/>
                  <a:gd name="T52" fmla="*/ 3 w 366"/>
                  <a:gd name="T53" fmla="*/ 215 h 351"/>
                  <a:gd name="T54" fmla="*/ 10 w 366"/>
                  <a:gd name="T55" fmla="*/ 196 h 351"/>
                  <a:gd name="T56" fmla="*/ 22 w 366"/>
                  <a:gd name="T57" fmla="*/ 178 h 351"/>
                  <a:gd name="T58" fmla="*/ 37 w 366"/>
                  <a:gd name="T59" fmla="*/ 161 h 351"/>
                  <a:gd name="T60" fmla="*/ 183 w 366"/>
                  <a:gd name="T61" fmla="*/ 29 h 351"/>
                  <a:gd name="T62" fmla="*/ 202 w 366"/>
                  <a:gd name="T63" fmla="*/ 16 h 351"/>
                  <a:gd name="T64" fmla="*/ 221 w 366"/>
                  <a:gd name="T65" fmla="*/ 7 h 351"/>
                  <a:gd name="T66" fmla="*/ 241 w 366"/>
                  <a:gd name="T67" fmla="*/ 1 h 351"/>
                  <a:gd name="T68" fmla="*/ 263 w 366"/>
                  <a:gd name="T69" fmla="*/ 0 h 3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366" h="351">
                    <a:moveTo>
                      <a:pt x="263" y="0"/>
                    </a:moveTo>
                    <a:lnTo>
                      <a:pt x="283" y="3"/>
                    </a:lnTo>
                    <a:lnTo>
                      <a:pt x="303" y="11"/>
                    </a:lnTo>
                    <a:lnTo>
                      <a:pt x="322" y="22"/>
                    </a:lnTo>
                    <a:lnTo>
                      <a:pt x="338" y="37"/>
                    </a:lnTo>
                    <a:lnTo>
                      <a:pt x="350" y="54"/>
                    </a:lnTo>
                    <a:lnTo>
                      <a:pt x="360" y="75"/>
                    </a:lnTo>
                    <a:lnTo>
                      <a:pt x="365" y="95"/>
                    </a:lnTo>
                    <a:lnTo>
                      <a:pt x="366" y="115"/>
                    </a:lnTo>
                    <a:lnTo>
                      <a:pt x="363" y="136"/>
                    </a:lnTo>
                    <a:lnTo>
                      <a:pt x="356" y="156"/>
                    </a:lnTo>
                    <a:lnTo>
                      <a:pt x="344" y="175"/>
                    </a:lnTo>
                    <a:lnTo>
                      <a:pt x="330" y="191"/>
                    </a:lnTo>
                    <a:lnTo>
                      <a:pt x="182" y="323"/>
                    </a:lnTo>
                    <a:lnTo>
                      <a:pt x="164" y="336"/>
                    </a:lnTo>
                    <a:lnTo>
                      <a:pt x="145" y="346"/>
                    </a:lnTo>
                    <a:lnTo>
                      <a:pt x="124" y="351"/>
                    </a:lnTo>
                    <a:lnTo>
                      <a:pt x="103" y="351"/>
                    </a:lnTo>
                    <a:lnTo>
                      <a:pt x="83" y="348"/>
                    </a:lnTo>
                    <a:lnTo>
                      <a:pt x="63" y="340"/>
                    </a:lnTo>
                    <a:lnTo>
                      <a:pt x="44" y="330"/>
                    </a:lnTo>
                    <a:lnTo>
                      <a:pt x="28" y="315"/>
                    </a:lnTo>
                    <a:lnTo>
                      <a:pt x="15" y="297"/>
                    </a:lnTo>
                    <a:lnTo>
                      <a:pt x="6" y="277"/>
                    </a:lnTo>
                    <a:lnTo>
                      <a:pt x="1" y="257"/>
                    </a:lnTo>
                    <a:lnTo>
                      <a:pt x="0" y="236"/>
                    </a:lnTo>
                    <a:lnTo>
                      <a:pt x="3" y="215"/>
                    </a:lnTo>
                    <a:lnTo>
                      <a:pt x="10" y="196"/>
                    </a:lnTo>
                    <a:lnTo>
                      <a:pt x="22" y="178"/>
                    </a:lnTo>
                    <a:lnTo>
                      <a:pt x="37" y="161"/>
                    </a:lnTo>
                    <a:lnTo>
                      <a:pt x="183" y="29"/>
                    </a:lnTo>
                    <a:lnTo>
                      <a:pt x="202" y="16"/>
                    </a:lnTo>
                    <a:lnTo>
                      <a:pt x="221" y="7"/>
                    </a:lnTo>
                    <a:lnTo>
                      <a:pt x="241" y="1"/>
                    </a:lnTo>
                    <a:lnTo>
                      <a:pt x="26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grpSp>
        <p:nvGrpSpPr>
          <p:cNvPr id="157" name="그룹 156"/>
          <p:cNvGrpSpPr/>
          <p:nvPr/>
        </p:nvGrpSpPr>
        <p:grpSpPr>
          <a:xfrm>
            <a:off x="2274565" y="2660885"/>
            <a:ext cx="536224" cy="536224"/>
            <a:chOff x="1765944" y="2508625"/>
            <a:chExt cx="536224" cy="536224"/>
          </a:xfrm>
        </p:grpSpPr>
        <p:sp>
          <p:nvSpPr>
            <p:cNvPr id="158" name="타원 157"/>
            <p:cNvSpPr/>
            <p:nvPr/>
          </p:nvSpPr>
          <p:spPr>
            <a:xfrm>
              <a:off x="1765944" y="2508625"/>
              <a:ext cx="536224" cy="536224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9" name="Freeform 11"/>
            <p:cNvSpPr>
              <a:spLocks noEditPoints="1"/>
            </p:cNvSpPr>
            <p:nvPr/>
          </p:nvSpPr>
          <p:spPr bwMode="auto">
            <a:xfrm flipH="1">
              <a:off x="1911516" y="2639214"/>
              <a:ext cx="214826" cy="263746"/>
            </a:xfrm>
            <a:custGeom>
              <a:avLst/>
              <a:gdLst>
                <a:gd name="T0" fmla="*/ 1930 w 2831"/>
                <a:gd name="T1" fmla="*/ 2787 h 3472"/>
                <a:gd name="T2" fmla="*/ 1791 w 2831"/>
                <a:gd name="T3" fmla="*/ 2855 h 3472"/>
                <a:gd name="T4" fmla="*/ 2114 w 2831"/>
                <a:gd name="T5" fmla="*/ 3172 h 3472"/>
                <a:gd name="T6" fmla="*/ 2628 w 2831"/>
                <a:gd name="T7" fmla="*/ 2656 h 3472"/>
                <a:gd name="T8" fmla="*/ 2538 w 2831"/>
                <a:gd name="T9" fmla="*/ 2529 h 3472"/>
                <a:gd name="T10" fmla="*/ 1440 w 2831"/>
                <a:gd name="T11" fmla="*/ 2529 h 3472"/>
                <a:gd name="T12" fmla="*/ 914 w 2831"/>
                <a:gd name="T13" fmla="*/ 2569 h 3472"/>
                <a:gd name="T14" fmla="*/ 928 w 2831"/>
                <a:gd name="T15" fmla="*/ 2433 h 3472"/>
                <a:gd name="T16" fmla="*/ 807 w 2831"/>
                <a:gd name="T17" fmla="*/ 2382 h 3472"/>
                <a:gd name="T18" fmla="*/ 439 w 2831"/>
                <a:gd name="T19" fmla="*/ 2514 h 3472"/>
                <a:gd name="T20" fmla="*/ 470 w 2831"/>
                <a:gd name="T21" fmla="*/ 2433 h 3472"/>
                <a:gd name="T22" fmla="*/ 2186 w 2831"/>
                <a:gd name="T23" fmla="*/ 2182 h 3472"/>
                <a:gd name="T24" fmla="*/ 2642 w 2831"/>
                <a:gd name="T25" fmla="*/ 2371 h 3472"/>
                <a:gd name="T26" fmla="*/ 2831 w 2831"/>
                <a:gd name="T27" fmla="*/ 2827 h 3472"/>
                <a:gd name="T28" fmla="*/ 2642 w 2831"/>
                <a:gd name="T29" fmla="*/ 3283 h 3472"/>
                <a:gd name="T30" fmla="*/ 2186 w 2831"/>
                <a:gd name="T31" fmla="*/ 3472 h 3472"/>
                <a:gd name="T32" fmla="*/ 1729 w 2831"/>
                <a:gd name="T33" fmla="*/ 3283 h 3472"/>
                <a:gd name="T34" fmla="*/ 1540 w 2831"/>
                <a:gd name="T35" fmla="*/ 2827 h 3472"/>
                <a:gd name="T36" fmla="*/ 1729 w 2831"/>
                <a:gd name="T37" fmla="*/ 2371 h 3472"/>
                <a:gd name="T38" fmla="*/ 2186 w 2831"/>
                <a:gd name="T39" fmla="*/ 2182 h 3472"/>
                <a:gd name="T40" fmla="*/ 1540 w 2831"/>
                <a:gd name="T41" fmla="*/ 2083 h 3472"/>
                <a:gd name="T42" fmla="*/ 914 w 2831"/>
                <a:gd name="T43" fmla="*/ 2123 h 3472"/>
                <a:gd name="T44" fmla="*/ 928 w 2831"/>
                <a:gd name="T45" fmla="*/ 1986 h 3472"/>
                <a:gd name="T46" fmla="*/ 807 w 2831"/>
                <a:gd name="T47" fmla="*/ 1957 h 3472"/>
                <a:gd name="T48" fmla="*/ 439 w 2831"/>
                <a:gd name="T49" fmla="*/ 2088 h 3472"/>
                <a:gd name="T50" fmla="*/ 470 w 2831"/>
                <a:gd name="T51" fmla="*/ 2007 h 3472"/>
                <a:gd name="T52" fmla="*/ 944 w 2831"/>
                <a:gd name="T53" fmla="*/ 1588 h 3472"/>
                <a:gd name="T54" fmla="*/ 1786 w 2831"/>
                <a:gd name="T55" fmla="*/ 1702 h 3472"/>
                <a:gd name="T56" fmla="*/ 904 w 2831"/>
                <a:gd name="T57" fmla="*/ 1716 h 3472"/>
                <a:gd name="T58" fmla="*/ 944 w 2831"/>
                <a:gd name="T59" fmla="*/ 1588 h 3472"/>
                <a:gd name="T60" fmla="*/ 800 w 2831"/>
                <a:gd name="T61" fmla="*/ 1548 h 3472"/>
                <a:gd name="T62" fmla="*/ 430 w 2831"/>
                <a:gd name="T63" fmla="*/ 1656 h 3472"/>
                <a:gd name="T64" fmla="*/ 484 w 2831"/>
                <a:gd name="T65" fmla="*/ 1589 h 3472"/>
                <a:gd name="T66" fmla="*/ 1738 w 2831"/>
                <a:gd name="T67" fmla="*/ 1140 h 3472"/>
                <a:gd name="T68" fmla="*/ 1778 w 2831"/>
                <a:gd name="T69" fmla="*/ 1269 h 3472"/>
                <a:gd name="T70" fmla="*/ 896 w 2831"/>
                <a:gd name="T71" fmla="*/ 1255 h 3472"/>
                <a:gd name="T72" fmla="*/ 769 w 2831"/>
                <a:gd name="T73" fmla="*/ 1030 h 3472"/>
                <a:gd name="T74" fmla="*/ 616 w 2831"/>
                <a:gd name="T75" fmla="*/ 1312 h 3472"/>
                <a:gd name="T76" fmla="*/ 423 w 2831"/>
                <a:gd name="T77" fmla="*/ 1202 h 3472"/>
                <a:gd name="T78" fmla="*/ 496 w 2831"/>
                <a:gd name="T79" fmla="*/ 1154 h 3472"/>
                <a:gd name="T80" fmla="*/ 548 w 2831"/>
                <a:gd name="T81" fmla="*/ 372 h 3472"/>
                <a:gd name="T82" fmla="*/ 681 w 2831"/>
                <a:gd name="T83" fmla="*/ 618 h 3472"/>
                <a:gd name="T84" fmla="*/ 1588 w 2831"/>
                <a:gd name="T85" fmla="*/ 597 h 3472"/>
                <a:gd name="T86" fmla="*/ 1683 w 2831"/>
                <a:gd name="T87" fmla="*/ 347 h 3472"/>
                <a:gd name="T88" fmla="*/ 2201 w 2831"/>
                <a:gd name="T89" fmla="*/ 438 h 3472"/>
                <a:gd name="T90" fmla="*/ 2118 w 2831"/>
                <a:gd name="T91" fmla="*/ 2037 h 3472"/>
                <a:gd name="T92" fmla="*/ 1412 w 2831"/>
                <a:gd name="T93" fmla="*/ 3005 h 3472"/>
                <a:gd name="T94" fmla="*/ 47 w 2831"/>
                <a:gd name="T95" fmla="*/ 3054 h 3472"/>
                <a:gd name="T96" fmla="*/ 21 w 2831"/>
                <a:gd name="T97" fmla="*/ 455 h 3472"/>
                <a:gd name="T98" fmla="*/ 1118 w 2831"/>
                <a:gd name="T99" fmla="*/ 99 h 3472"/>
                <a:gd name="T100" fmla="*/ 1053 w 2831"/>
                <a:gd name="T101" fmla="*/ 211 h 3472"/>
                <a:gd name="T102" fmla="*/ 1182 w 2831"/>
                <a:gd name="T103" fmla="*/ 211 h 3472"/>
                <a:gd name="T104" fmla="*/ 1118 w 2831"/>
                <a:gd name="T105" fmla="*/ 99 h 3472"/>
                <a:gd name="T106" fmla="*/ 1268 w 2831"/>
                <a:gd name="T107" fmla="*/ 85 h 3472"/>
                <a:gd name="T108" fmla="*/ 1328 w 2831"/>
                <a:gd name="T109" fmla="*/ 238 h 3472"/>
                <a:gd name="T110" fmla="*/ 1564 w 2831"/>
                <a:gd name="T111" fmla="*/ 312 h 3472"/>
                <a:gd name="T112" fmla="*/ 1547 w 2831"/>
                <a:gd name="T113" fmla="*/ 503 h 3472"/>
                <a:gd name="T114" fmla="*/ 711 w 2831"/>
                <a:gd name="T115" fmla="*/ 521 h 3472"/>
                <a:gd name="T116" fmla="*/ 657 w 2831"/>
                <a:gd name="T117" fmla="*/ 338 h 3472"/>
                <a:gd name="T118" fmla="*/ 889 w 2831"/>
                <a:gd name="T119" fmla="*/ 245 h 3472"/>
                <a:gd name="T120" fmla="*/ 954 w 2831"/>
                <a:gd name="T121" fmla="*/ 112 h 34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831" h="3472">
                  <a:moveTo>
                    <a:pt x="2538" y="2529"/>
                  </a:moveTo>
                  <a:lnTo>
                    <a:pt x="2517" y="2531"/>
                  </a:lnTo>
                  <a:lnTo>
                    <a:pt x="2496" y="2537"/>
                  </a:lnTo>
                  <a:lnTo>
                    <a:pt x="2476" y="2547"/>
                  </a:lnTo>
                  <a:lnTo>
                    <a:pt x="2459" y="2563"/>
                  </a:lnTo>
                  <a:lnTo>
                    <a:pt x="2124" y="2939"/>
                  </a:lnTo>
                  <a:lnTo>
                    <a:pt x="1950" y="2800"/>
                  </a:lnTo>
                  <a:lnTo>
                    <a:pt x="1930" y="2787"/>
                  </a:lnTo>
                  <a:lnTo>
                    <a:pt x="1909" y="2780"/>
                  </a:lnTo>
                  <a:lnTo>
                    <a:pt x="1888" y="2778"/>
                  </a:lnTo>
                  <a:lnTo>
                    <a:pt x="1866" y="2780"/>
                  </a:lnTo>
                  <a:lnTo>
                    <a:pt x="1845" y="2787"/>
                  </a:lnTo>
                  <a:lnTo>
                    <a:pt x="1826" y="2799"/>
                  </a:lnTo>
                  <a:lnTo>
                    <a:pt x="1810" y="2814"/>
                  </a:lnTo>
                  <a:lnTo>
                    <a:pt x="1797" y="2834"/>
                  </a:lnTo>
                  <a:lnTo>
                    <a:pt x="1791" y="2855"/>
                  </a:lnTo>
                  <a:lnTo>
                    <a:pt x="1788" y="2876"/>
                  </a:lnTo>
                  <a:lnTo>
                    <a:pt x="1791" y="2899"/>
                  </a:lnTo>
                  <a:lnTo>
                    <a:pt x="1797" y="2920"/>
                  </a:lnTo>
                  <a:lnTo>
                    <a:pt x="1809" y="2938"/>
                  </a:lnTo>
                  <a:lnTo>
                    <a:pt x="1826" y="2954"/>
                  </a:lnTo>
                  <a:lnTo>
                    <a:pt x="2073" y="3152"/>
                  </a:lnTo>
                  <a:lnTo>
                    <a:pt x="2093" y="3165"/>
                  </a:lnTo>
                  <a:lnTo>
                    <a:pt x="2114" y="3172"/>
                  </a:lnTo>
                  <a:lnTo>
                    <a:pt x="2135" y="3174"/>
                  </a:lnTo>
                  <a:lnTo>
                    <a:pt x="2156" y="3172"/>
                  </a:lnTo>
                  <a:lnTo>
                    <a:pt x="2175" y="3166"/>
                  </a:lnTo>
                  <a:lnTo>
                    <a:pt x="2194" y="3155"/>
                  </a:lnTo>
                  <a:lnTo>
                    <a:pt x="2210" y="3142"/>
                  </a:lnTo>
                  <a:lnTo>
                    <a:pt x="2607" y="2694"/>
                  </a:lnTo>
                  <a:lnTo>
                    <a:pt x="2620" y="2676"/>
                  </a:lnTo>
                  <a:lnTo>
                    <a:pt x="2628" y="2656"/>
                  </a:lnTo>
                  <a:lnTo>
                    <a:pt x="2633" y="2633"/>
                  </a:lnTo>
                  <a:lnTo>
                    <a:pt x="2631" y="2612"/>
                  </a:lnTo>
                  <a:lnTo>
                    <a:pt x="2625" y="2591"/>
                  </a:lnTo>
                  <a:lnTo>
                    <a:pt x="2615" y="2571"/>
                  </a:lnTo>
                  <a:lnTo>
                    <a:pt x="2599" y="2555"/>
                  </a:lnTo>
                  <a:lnTo>
                    <a:pt x="2580" y="2542"/>
                  </a:lnTo>
                  <a:lnTo>
                    <a:pt x="2560" y="2534"/>
                  </a:lnTo>
                  <a:lnTo>
                    <a:pt x="2538" y="2529"/>
                  </a:lnTo>
                  <a:close/>
                  <a:moveTo>
                    <a:pt x="944" y="2430"/>
                  </a:moveTo>
                  <a:lnTo>
                    <a:pt x="1391" y="2430"/>
                  </a:lnTo>
                  <a:lnTo>
                    <a:pt x="1406" y="2433"/>
                  </a:lnTo>
                  <a:lnTo>
                    <a:pt x="1420" y="2440"/>
                  </a:lnTo>
                  <a:lnTo>
                    <a:pt x="1431" y="2450"/>
                  </a:lnTo>
                  <a:lnTo>
                    <a:pt x="1438" y="2464"/>
                  </a:lnTo>
                  <a:lnTo>
                    <a:pt x="1440" y="2480"/>
                  </a:lnTo>
                  <a:lnTo>
                    <a:pt x="1440" y="2529"/>
                  </a:lnTo>
                  <a:lnTo>
                    <a:pt x="1438" y="2545"/>
                  </a:lnTo>
                  <a:lnTo>
                    <a:pt x="1431" y="2559"/>
                  </a:lnTo>
                  <a:lnTo>
                    <a:pt x="1420" y="2569"/>
                  </a:lnTo>
                  <a:lnTo>
                    <a:pt x="1406" y="2577"/>
                  </a:lnTo>
                  <a:lnTo>
                    <a:pt x="1391" y="2579"/>
                  </a:lnTo>
                  <a:lnTo>
                    <a:pt x="944" y="2579"/>
                  </a:lnTo>
                  <a:lnTo>
                    <a:pt x="928" y="2577"/>
                  </a:lnTo>
                  <a:lnTo>
                    <a:pt x="914" y="2569"/>
                  </a:lnTo>
                  <a:lnTo>
                    <a:pt x="904" y="2559"/>
                  </a:lnTo>
                  <a:lnTo>
                    <a:pt x="896" y="2545"/>
                  </a:lnTo>
                  <a:lnTo>
                    <a:pt x="894" y="2529"/>
                  </a:lnTo>
                  <a:lnTo>
                    <a:pt x="894" y="2480"/>
                  </a:lnTo>
                  <a:lnTo>
                    <a:pt x="896" y="2464"/>
                  </a:lnTo>
                  <a:lnTo>
                    <a:pt x="904" y="2450"/>
                  </a:lnTo>
                  <a:lnTo>
                    <a:pt x="914" y="2440"/>
                  </a:lnTo>
                  <a:lnTo>
                    <a:pt x="928" y="2433"/>
                  </a:lnTo>
                  <a:lnTo>
                    <a:pt x="944" y="2430"/>
                  </a:lnTo>
                  <a:close/>
                  <a:moveTo>
                    <a:pt x="769" y="2319"/>
                  </a:moveTo>
                  <a:lnTo>
                    <a:pt x="783" y="2322"/>
                  </a:lnTo>
                  <a:lnTo>
                    <a:pt x="795" y="2330"/>
                  </a:lnTo>
                  <a:lnTo>
                    <a:pt x="805" y="2341"/>
                  </a:lnTo>
                  <a:lnTo>
                    <a:pt x="810" y="2355"/>
                  </a:lnTo>
                  <a:lnTo>
                    <a:pt x="810" y="2368"/>
                  </a:lnTo>
                  <a:lnTo>
                    <a:pt x="807" y="2382"/>
                  </a:lnTo>
                  <a:lnTo>
                    <a:pt x="800" y="2395"/>
                  </a:lnTo>
                  <a:lnTo>
                    <a:pt x="616" y="2600"/>
                  </a:lnTo>
                  <a:lnTo>
                    <a:pt x="606" y="2608"/>
                  </a:lnTo>
                  <a:lnTo>
                    <a:pt x="594" y="2613"/>
                  </a:lnTo>
                  <a:lnTo>
                    <a:pt x="581" y="2616"/>
                  </a:lnTo>
                  <a:lnTo>
                    <a:pt x="567" y="2612"/>
                  </a:lnTo>
                  <a:lnTo>
                    <a:pt x="553" y="2605"/>
                  </a:lnTo>
                  <a:lnTo>
                    <a:pt x="439" y="2514"/>
                  </a:lnTo>
                  <a:lnTo>
                    <a:pt x="430" y="2503"/>
                  </a:lnTo>
                  <a:lnTo>
                    <a:pt x="423" y="2490"/>
                  </a:lnTo>
                  <a:lnTo>
                    <a:pt x="422" y="2477"/>
                  </a:lnTo>
                  <a:lnTo>
                    <a:pt x="425" y="2463"/>
                  </a:lnTo>
                  <a:lnTo>
                    <a:pt x="432" y="2449"/>
                  </a:lnTo>
                  <a:lnTo>
                    <a:pt x="442" y="2440"/>
                  </a:lnTo>
                  <a:lnTo>
                    <a:pt x="456" y="2435"/>
                  </a:lnTo>
                  <a:lnTo>
                    <a:pt x="470" y="2433"/>
                  </a:lnTo>
                  <a:lnTo>
                    <a:pt x="484" y="2436"/>
                  </a:lnTo>
                  <a:lnTo>
                    <a:pt x="496" y="2443"/>
                  </a:lnTo>
                  <a:lnTo>
                    <a:pt x="576" y="2507"/>
                  </a:lnTo>
                  <a:lnTo>
                    <a:pt x="731" y="2334"/>
                  </a:lnTo>
                  <a:lnTo>
                    <a:pt x="742" y="2324"/>
                  </a:lnTo>
                  <a:lnTo>
                    <a:pt x="755" y="2320"/>
                  </a:lnTo>
                  <a:lnTo>
                    <a:pt x="769" y="2319"/>
                  </a:lnTo>
                  <a:close/>
                  <a:moveTo>
                    <a:pt x="2186" y="2182"/>
                  </a:moveTo>
                  <a:lnTo>
                    <a:pt x="2251" y="2185"/>
                  </a:lnTo>
                  <a:lnTo>
                    <a:pt x="2316" y="2196"/>
                  </a:lnTo>
                  <a:lnTo>
                    <a:pt x="2378" y="2212"/>
                  </a:lnTo>
                  <a:lnTo>
                    <a:pt x="2437" y="2233"/>
                  </a:lnTo>
                  <a:lnTo>
                    <a:pt x="2494" y="2260"/>
                  </a:lnTo>
                  <a:lnTo>
                    <a:pt x="2546" y="2293"/>
                  </a:lnTo>
                  <a:lnTo>
                    <a:pt x="2596" y="2329"/>
                  </a:lnTo>
                  <a:lnTo>
                    <a:pt x="2642" y="2371"/>
                  </a:lnTo>
                  <a:lnTo>
                    <a:pt x="2683" y="2417"/>
                  </a:lnTo>
                  <a:lnTo>
                    <a:pt x="2721" y="2466"/>
                  </a:lnTo>
                  <a:lnTo>
                    <a:pt x="2753" y="2520"/>
                  </a:lnTo>
                  <a:lnTo>
                    <a:pt x="2780" y="2577"/>
                  </a:lnTo>
                  <a:lnTo>
                    <a:pt x="2802" y="2636"/>
                  </a:lnTo>
                  <a:lnTo>
                    <a:pt x="2818" y="2698"/>
                  </a:lnTo>
                  <a:lnTo>
                    <a:pt x="2828" y="2761"/>
                  </a:lnTo>
                  <a:lnTo>
                    <a:pt x="2831" y="2827"/>
                  </a:lnTo>
                  <a:lnTo>
                    <a:pt x="2828" y="2893"/>
                  </a:lnTo>
                  <a:lnTo>
                    <a:pt x="2818" y="2958"/>
                  </a:lnTo>
                  <a:lnTo>
                    <a:pt x="2802" y="3019"/>
                  </a:lnTo>
                  <a:lnTo>
                    <a:pt x="2780" y="3079"/>
                  </a:lnTo>
                  <a:lnTo>
                    <a:pt x="2753" y="3134"/>
                  </a:lnTo>
                  <a:lnTo>
                    <a:pt x="2721" y="3188"/>
                  </a:lnTo>
                  <a:lnTo>
                    <a:pt x="2683" y="3237"/>
                  </a:lnTo>
                  <a:lnTo>
                    <a:pt x="2642" y="3283"/>
                  </a:lnTo>
                  <a:lnTo>
                    <a:pt x="2596" y="3325"/>
                  </a:lnTo>
                  <a:lnTo>
                    <a:pt x="2546" y="3362"/>
                  </a:lnTo>
                  <a:lnTo>
                    <a:pt x="2494" y="3394"/>
                  </a:lnTo>
                  <a:lnTo>
                    <a:pt x="2437" y="3421"/>
                  </a:lnTo>
                  <a:lnTo>
                    <a:pt x="2378" y="3443"/>
                  </a:lnTo>
                  <a:lnTo>
                    <a:pt x="2316" y="3459"/>
                  </a:lnTo>
                  <a:lnTo>
                    <a:pt x="2251" y="3469"/>
                  </a:lnTo>
                  <a:lnTo>
                    <a:pt x="2186" y="3472"/>
                  </a:lnTo>
                  <a:lnTo>
                    <a:pt x="2120" y="3469"/>
                  </a:lnTo>
                  <a:lnTo>
                    <a:pt x="2055" y="3459"/>
                  </a:lnTo>
                  <a:lnTo>
                    <a:pt x="1993" y="3443"/>
                  </a:lnTo>
                  <a:lnTo>
                    <a:pt x="1934" y="3421"/>
                  </a:lnTo>
                  <a:lnTo>
                    <a:pt x="1877" y="3394"/>
                  </a:lnTo>
                  <a:lnTo>
                    <a:pt x="1825" y="3362"/>
                  </a:lnTo>
                  <a:lnTo>
                    <a:pt x="1775" y="3325"/>
                  </a:lnTo>
                  <a:lnTo>
                    <a:pt x="1729" y="3283"/>
                  </a:lnTo>
                  <a:lnTo>
                    <a:pt x="1688" y="3237"/>
                  </a:lnTo>
                  <a:lnTo>
                    <a:pt x="1650" y="3188"/>
                  </a:lnTo>
                  <a:lnTo>
                    <a:pt x="1618" y="3134"/>
                  </a:lnTo>
                  <a:lnTo>
                    <a:pt x="1591" y="3079"/>
                  </a:lnTo>
                  <a:lnTo>
                    <a:pt x="1569" y="3019"/>
                  </a:lnTo>
                  <a:lnTo>
                    <a:pt x="1553" y="2958"/>
                  </a:lnTo>
                  <a:lnTo>
                    <a:pt x="1543" y="2893"/>
                  </a:lnTo>
                  <a:lnTo>
                    <a:pt x="1540" y="2827"/>
                  </a:lnTo>
                  <a:lnTo>
                    <a:pt x="1543" y="2761"/>
                  </a:lnTo>
                  <a:lnTo>
                    <a:pt x="1553" y="2698"/>
                  </a:lnTo>
                  <a:lnTo>
                    <a:pt x="1569" y="2636"/>
                  </a:lnTo>
                  <a:lnTo>
                    <a:pt x="1591" y="2577"/>
                  </a:lnTo>
                  <a:lnTo>
                    <a:pt x="1618" y="2520"/>
                  </a:lnTo>
                  <a:lnTo>
                    <a:pt x="1650" y="2466"/>
                  </a:lnTo>
                  <a:lnTo>
                    <a:pt x="1688" y="2417"/>
                  </a:lnTo>
                  <a:lnTo>
                    <a:pt x="1729" y="2371"/>
                  </a:lnTo>
                  <a:lnTo>
                    <a:pt x="1775" y="2329"/>
                  </a:lnTo>
                  <a:lnTo>
                    <a:pt x="1825" y="2293"/>
                  </a:lnTo>
                  <a:lnTo>
                    <a:pt x="1877" y="2260"/>
                  </a:lnTo>
                  <a:lnTo>
                    <a:pt x="1934" y="2233"/>
                  </a:lnTo>
                  <a:lnTo>
                    <a:pt x="1993" y="2212"/>
                  </a:lnTo>
                  <a:lnTo>
                    <a:pt x="2055" y="2196"/>
                  </a:lnTo>
                  <a:lnTo>
                    <a:pt x="2120" y="2185"/>
                  </a:lnTo>
                  <a:lnTo>
                    <a:pt x="2186" y="2182"/>
                  </a:lnTo>
                  <a:close/>
                  <a:moveTo>
                    <a:pt x="944" y="1984"/>
                  </a:moveTo>
                  <a:lnTo>
                    <a:pt x="1491" y="1984"/>
                  </a:lnTo>
                  <a:lnTo>
                    <a:pt x="1505" y="1986"/>
                  </a:lnTo>
                  <a:lnTo>
                    <a:pt x="1519" y="1994"/>
                  </a:lnTo>
                  <a:lnTo>
                    <a:pt x="1531" y="2004"/>
                  </a:lnTo>
                  <a:lnTo>
                    <a:pt x="1537" y="2018"/>
                  </a:lnTo>
                  <a:lnTo>
                    <a:pt x="1540" y="2034"/>
                  </a:lnTo>
                  <a:lnTo>
                    <a:pt x="1540" y="2083"/>
                  </a:lnTo>
                  <a:lnTo>
                    <a:pt x="1537" y="2099"/>
                  </a:lnTo>
                  <a:lnTo>
                    <a:pt x="1531" y="2113"/>
                  </a:lnTo>
                  <a:lnTo>
                    <a:pt x="1519" y="2123"/>
                  </a:lnTo>
                  <a:lnTo>
                    <a:pt x="1505" y="2131"/>
                  </a:lnTo>
                  <a:lnTo>
                    <a:pt x="1491" y="2133"/>
                  </a:lnTo>
                  <a:lnTo>
                    <a:pt x="944" y="2133"/>
                  </a:lnTo>
                  <a:lnTo>
                    <a:pt x="928" y="2131"/>
                  </a:lnTo>
                  <a:lnTo>
                    <a:pt x="914" y="2123"/>
                  </a:lnTo>
                  <a:lnTo>
                    <a:pt x="904" y="2113"/>
                  </a:lnTo>
                  <a:lnTo>
                    <a:pt x="896" y="2099"/>
                  </a:lnTo>
                  <a:lnTo>
                    <a:pt x="894" y="2083"/>
                  </a:lnTo>
                  <a:lnTo>
                    <a:pt x="894" y="2034"/>
                  </a:lnTo>
                  <a:lnTo>
                    <a:pt x="896" y="2018"/>
                  </a:lnTo>
                  <a:lnTo>
                    <a:pt x="904" y="2004"/>
                  </a:lnTo>
                  <a:lnTo>
                    <a:pt x="914" y="1994"/>
                  </a:lnTo>
                  <a:lnTo>
                    <a:pt x="928" y="1986"/>
                  </a:lnTo>
                  <a:lnTo>
                    <a:pt x="944" y="1984"/>
                  </a:lnTo>
                  <a:close/>
                  <a:moveTo>
                    <a:pt x="769" y="1894"/>
                  </a:moveTo>
                  <a:lnTo>
                    <a:pt x="783" y="1897"/>
                  </a:lnTo>
                  <a:lnTo>
                    <a:pt x="795" y="1905"/>
                  </a:lnTo>
                  <a:lnTo>
                    <a:pt x="805" y="1916"/>
                  </a:lnTo>
                  <a:lnTo>
                    <a:pt x="810" y="1930"/>
                  </a:lnTo>
                  <a:lnTo>
                    <a:pt x="810" y="1943"/>
                  </a:lnTo>
                  <a:lnTo>
                    <a:pt x="807" y="1957"/>
                  </a:lnTo>
                  <a:lnTo>
                    <a:pt x="800" y="1970"/>
                  </a:lnTo>
                  <a:lnTo>
                    <a:pt x="616" y="2175"/>
                  </a:lnTo>
                  <a:lnTo>
                    <a:pt x="606" y="2183"/>
                  </a:lnTo>
                  <a:lnTo>
                    <a:pt x="594" y="2188"/>
                  </a:lnTo>
                  <a:lnTo>
                    <a:pt x="581" y="2191"/>
                  </a:lnTo>
                  <a:lnTo>
                    <a:pt x="567" y="2187"/>
                  </a:lnTo>
                  <a:lnTo>
                    <a:pt x="553" y="2180"/>
                  </a:lnTo>
                  <a:lnTo>
                    <a:pt x="439" y="2088"/>
                  </a:lnTo>
                  <a:lnTo>
                    <a:pt x="430" y="2078"/>
                  </a:lnTo>
                  <a:lnTo>
                    <a:pt x="423" y="2065"/>
                  </a:lnTo>
                  <a:lnTo>
                    <a:pt x="422" y="2052"/>
                  </a:lnTo>
                  <a:lnTo>
                    <a:pt x="425" y="2038"/>
                  </a:lnTo>
                  <a:lnTo>
                    <a:pt x="432" y="2024"/>
                  </a:lnTo>
                  <a:lnTo>
                    <a:pt x="442" y="2015"/>
                  </a:lnTo>
                  <a:lnTo>
                    <a:pt x="456" y="2010"/>
                  </a:lnTo>
                  <a:lnTo>
                    <a:pt x="470" y="2007"/>
                  </a:lnTo>
                  <a:lnTo>
                    <a:pt x="484" y="2011"/>
                  </a:lnTo>
                  <a:lnTo>
                    <a:pt x="496" y="2018"/>
                  </a:lnTo>
                  <a:lnTo>
                    <a:pt x="576" y="2082"/>
                  </a:lnTo>
                  <a:lnTo>
                    <a:pt x="731" y="1909"/>
                  </a:lnTo>
                  <a:lnTo>
                    <a:pt x="742" y="1899"/>
                  </a:lnTo>
                  <a:lnTo>
                    <a:pt x="755" y="1895"/>
                  </a:lnTo>
                  <a:lnTo>
                    <a:pt x="769" y="1894"/>
                  </a:lnTo>
                  <a:close/>
                  <a:moveTo>
                    <a:pt x="944" y="1588"/>
                  </a:moveTo>
                  <a:lnTo>
                    <a:pt x="1738" y="1588"/>
                  </a:lnTo>
                  <a:lnTo>
                    <a:pt x="1754" y="1590"/>
                  </a:lnTo>
                  <a:lnTo>
                    <a:pt x="1768" y="1597"/>
                  </a:lnTo>
                  <a:lnTo>
                    <a:pt x="1778" y="1608"/>
                  </a:lnTo>
                  <a:lnTo>
                    <a:pt x="1786" y="1621"/>
                  </a:lnTo>
                  <a:lnTo>
                    <a:pt x="1788" y="1637"/>
                  </a:lnTo>
                  <a:lnTo>
                    <a:pt x="1788" y="1687"/>
                  </a:lnTo>
                  <a:lnTo>
                    <a:pt x="1786" y="1702"/>
                  </a:lnTo>
                  <a:lnTo>
                    <a:pt x="1778" y="1716"/>
                  </a:lnTo>
                  <a:lnTo>
                    <a:pt x="1768" y="1727"/>
                  </a:lnTo>
                  <a:lnTo>
                    <a:pt x="1754" y="1734"/>
                  </a:lnTo>
                  <a:lnTo>
                    <a:pt x="1738" y="1736"/>
                  </a:lnTo>
                  <a:lnTo>
                    <a:pt x="944" y="1736"/>
                  </a:lnTo>
                  <a:lnTo>
                    <a:pt x="928" y="1734"/>
                  </a:lnTo>
                  <a:lnTo>
                    <a:pt x="914" y="1727"/>
                  </a:lnTo>
                  <a:lnTo>
                    <a:pt x="904" y="1716"/>
                  </a:lnTo>
                  <a:lnTo>
                    <a:pt x="896" y="1702"/>
                  </a:lnTo>
                  <a:lnTo>
                    <a:pt x="894" y="1687"/>
                  </a:lnTo>
                  <a:lnTo>
                    <a:pt x="894" y="1637"/>
                  </a:lnTo>
                  <a:lnTo>
                    <a:pt x="896" y="1621"/>
                  </a:lnTo>
                  <a:lnTo>
                    <a:pt x="904" y="1608"/>
                  </a:lnTo>
                  <a:lnTo>
                    <a:pt x="914" y="1597"/>
                  </a:lnTo>
                  <a:lnTo>
                    <a:pt x="928" y="1590"/>
                  </a:lnTo>
                  <a:lnTo>
                    <a:pt x="944" y="1588"/>
                  </a:lnTo>
                  <a:close/>
                  <a:moveTo>
                    <a:pt x="769" y="1472"/>
                  </a:moveTo>
                  <a:lnTo>
                    <a:pt x="783" y="1475"/>
                  </a:lnTo>
                  <a:lnTo>
                    <a:pt x="795" y="1483"/>
                  </a:lnTo>
                  <a:lnTo>
                    <a:pt x="805" y="1494"/>
                  </a:lnTo>
                  <a:lnTo>
                    <a:pt x="810" y="1508"/>
                  </a:lnTo>
                  <a:lnTo>
                    <a:pt x="810" y="1521"/>
                  </a:lnTo>
                  <a:lnTo>
                    <a:pt x="807" y="1535"/>
                  </a:lnTo>
                  <a:lnTo>
                    <a:pt x="800" y="1548"/>
                  </a:lnTo>
                  <a:lnTo>
                    <a:pt x="616" y="1753"/>
                  </a:lnTo>
                  <a:lnTo>
                    <a:pt x="606" y="1761"/>
                  </a:lnTo>
                  <a:lnTo>
                    <a:pt x="594" y="1767"/>
                  </a:lnTo>
                  <a:lnTo>
                    <a:pt x="581" y="1769"/>
                  </a:lnTo>
                  <a:lnTo>
                    <a:pt x="567" y="1765"/>
                  </a:lnTo>
                  <a:lnTo>
                    <a:pt x="553" y="1758"/>
                  </a:lnTo>
                  <a:lnTo>
                    <a:pt x="439" y="1667"/>
                  </a:lnTo>
                  <a:lnTo>
                    <a:pt x="430" y="1656"/>
                  </a:lnTo>
                  <a:lnTo>
                    <a:pt x="423" y="1643"/>
                  </a:lnTo>
                  <a:lnTo>
                    <a:pt x="422" y="1630"/>
                  </a:lnTo>
                  <a:lnTo>
                    <a:pt x="425" y="1615"/>
                  </a:lnTo>
                  <a:lnTo>
                    <a:pt x="432" y="1602"/>
                  </a:lnTo>
                  <a:lnTo>
                    <a:pt x="442" y="1593"/>
                  </a:lnTo>
                  <a:lnTo>
                    <a:pt x="456" y="1588"/>
                  </a:lnTo>
                  <a:lnTo>
                    <a:pt x="470" y="1586"/>
                  </a:lnTo>
                  <a:lnTo>
                    <a:pt x="484" y="1589"/>
                  </a:lnTo>
                  <a:lnTo>
                    <a:pt x="496" y="1596"/>
                  </a:lnTo>
                  <a:lnTo>
                    <a:pt x="576" y="1660"/>
                  </a:lnTo>
                  <a:lnTo>
                    <a:pt x="731" y="1487"/>
                  </a:lnTo>
                  <a:lnTo>
                    <a:pt x="742" y="1477"/>
                  </a:lnTo>
                  <a:lnTo>
                    <a:pt x="755" y="1473"/>
                  </a:lnTo>
                  <a:lnTo>
                    <a:pt x="769" y="1472"/>
                  </a:lnTo>
                  <a:close/>
                  <a:moveTo>
                    <a:pt x="944" y="1140"/>
                  </a:moveTo>
                  <a:lnTo>
                    <a:pt x="1738" y="1140"/>
                  </a:lnTo>
                  <a:lnTo>
                    <a:pt x="1754" y="1144"/>
                  </a:lnTo>
                  <a:lnTo>
                    <a:pt x="1768" y="1150"/>
                  </a:lnTo>
                  <a:lnTo>
                    <a:pt x="1778" y="1162"/>
                  </a:lnTo>
                  <a:lnTo>
                    <a:pt x="1786" y="1175"/>
                  </a:lnTo>
                  <a:lnTo>
                    <a:pt x="1788" y="1190"/>
                  </a:lnTo>
                  <a:lnTo>
                    <a:pt x="1788" y="1240"/>
                  </a:lnTo>
                  <a:lnTo>
                    <a:pt x="1786" y="1255"/>
                  </a:lnTo>
                  <a:lnTo>
                    <a:pt x="1778" y="1269"/>
                  </a:lnTo>
                  <a:lnTo>
                    <a:pt x="1768" y="1280"/>
                  </a:lnTo>
                  <a:lnTo>
                    <a:pt x="1754" y="1287"/>
                  </a:lnTo>
                  <a:lnTo>
                    <a:pt x="1738" y="1290"/>
                  </a:lnTo>
                  <a:lnTo>
                    <a:pt x="944" y="1290"/>
                  </a:lnTo>
                  <a:lnTo>
                    <a:pt x="928" y="1287"/>
                  </a:lnTo>
                  <a:lnTo>
                    <a:pt x="914" y="1280"/>
                  </a:lnTo>
                  <a:lnTo>
                    <a:pt x="904" y="1269"/>
                  </a:lnTo>
                  <a:lnTo>
                    <a:pt x="896" y="1255"/>
                  </a:lnTo>
                  <a:lnTo>
                    <a:pt x="894" y="1240"/>
                  </a:lnTo>
                  <a:lnTo>
                    <a:pt x="894" y="1190"/>
                  </a:lnTo>
                  <a:lnTo>
                    <a:pt x="896" y="1175"/>
                  </a:lnTo>
                  <a:lnTo>
                    <a:pt x="904" y="1162"/>
                  </a:lnTo>
                  <a:lnTo>
                    <a:pt x="914" y="1150"/>
                  </a:lnTo>
                  <a:lnTo>
                    <a:pt x="928" y="1144"/>
                  </a:lnTo>
                  <a:lnTo>
                    <a:pt x="944" y="1140"/>
                  </a:lnTo>
                  <a:close/>
                  <a:moveTo>
                    <a:pt x="769" y="1030"/>
                  </a:moveTo>
                  <a:lnTo>
                    <a:pt x="783" y="1034"/>
                  </a:lnTo>
                  <a:lnTo>
                    <a:pt x="795" y="1042"/>
                  </a:lnTo>
                  <a:lnTo>
                    <a:pt x="805" y="1053"/>
                  </a:lnTo>
                  <a:lnTo>
                    <a:pt x="810" y="1066"/>
                  </a:lnTo>
                  <a:lnTo>
                    <a:pt x="810" y="1081"/>
                  </a:lnTo>
                  <a:lnTo>
                    <a:pt x="807" y="1094"/>
                  </a:lnTo>
                  <a:lnTo>
                    <a:pt x="800" y="1106"/>
                  </a:lnTo>
                  <a:lnTo>
                    <a:pt x="616" y="1312"/>
                  </a:lnTo>
                  <a:lnTo>
                    <a:pt x="606" y="1320"/>
                  </a:lnTo>
                  <a:lnTo>
                    <a:pt x="594" y="1326"/>
                  </a:lnTo>
                  <a:lnTo>
                    <a:pt x="581" y="1327"/>
                  </a:lnTo>
                  <a:lnTo>
                    <a:pt x="567" y="1325"/>
                  </a:lnTo>
                  <a:lnTo>
                    <a:pt x="553" y="1317"/>
                  </a:lnTo>
                  <a:lnTo>
                    <a:pt x="439" y="1226"/>
                  </a:lnTo>
                  <a:lnTo>
                    <a:pt x="430" y="1215"/>
                  </a:lnTo>
                  <a:lnTo>
                    <a:pt x="423" y="1202"/>
                  </a:lnTo>
                  <a:lnTo>
                    <a:pt x="422" y="1188"/>
                  </a:lnTo>
                  <a:lnTo>
                    <a:pt x="425" y="1174"/>
                  </a:lnTo>
                  <a:lnTo>
                    <a:pt x="432" y="1162"/>
                  </a:lnTo>
                  <a:lnTo>
                    <a:pt x="442" y="1152"/>
                  </a:lnTo>
                  <a:lnTo>
                    <a:pt x="456" y="1146"/>
                  </a:lnTo>
                  <a:lnTo>
                    <a:pt x="470" y="1145"/>
                  </a:lnTo>
                  <a:lnTo>
                    <a:pt x="484" y="1147"/>
                  </a:lnTo>
                  <a:lnTo>
                    <a:pt x="496" y="1154"/>
                  </a:lnTo>
                  <a:lnTo>
                    <a:pt x="576" y="1218"/>
                  </a:lnTo>
                  <a:lnTo>
                    <a:pt x="731" y="1046"/>
                  </a:lnTo>
                  <a:lnTo>
                    <a:pt x="742" y="1036"/>
                  </a:lnTo>
                  <a:lnTo>
                    <a:pt x="755" y="1031"/>
                  </a:lnTo>
                  <a:lnTo>
                    <a:pt x="769" y="1030"/>
                  </a:lnTo>
                  <a:close/>
                  <a:moveTo>
                    <a:pt x="150" y="347"/>
                  </a:moveTo>
                  <a:lnTo>
                    <a:pt x="552" y="347"/>
                  </a:lnTo>
                  <a:lnTo>
                    <a:pt x="548" y="372"/>
                  </a:lnTo>
                  <a:lnTo>
                    <a:pt x="547" y="399"/>
                  </a:lnTo>
                  <a:lnTo>
                    <a:pt x="550" y="439"/>
                  </a:lnTo>
                  <a:lnTo>
                    <a:pt x="559" y="477"/>
                  </a:lnTo>
                  <a:lnTo>
                    <a:pt x="574" y="511"/>
                  </a:lnTo>
                  <a:lnTo>
                    <a:pt x="594" y="544"/>
                  </a:lnTo>
                  <a:lnTo>
                    <a:pt x="618" y="572"/>
                  </a:lnTo>
                  <a:lnTo>
                    <a:pt x="648" y="598"/>
                  </a:lnTo>
                  <a:lnTo>
                    <a:pt x="681" y="618"/>
                  </a:lnTo>
                  <a:lnTo>
                    <a:pt x="715" y="632"/>
                  </a:lnTo>
                  <a:lnTo>
                    <a:pt x="753" y="642"/>
                  </a:lnTo>
                  <a:lnTo>
                    <a:pt x="793" y="645"/>
                  </a:lnTo>
                  <a:lnTo>
                    <a:pt x="1442" y="645"/>
                  </a:lnTo>
                  <a:lnTo>
                    <a:pt x="1482" y="642"/>
                  </a:lnTo>
                  <a:lnTo>
                    <a:pt x="1520" y="632"/>
                  </a:lnTo>
                  <a:lnTo>
                    <a:pt x="1555" y="618"/>
                  </a:lnTo>
                  <a:lnTo>
                    <a:pt x="1588" y="597"/>
                  </a:lnTo>
                  <a:lnTo>
                    <a:pt x="1616" y="572"/>
                  </a:lnTo>
                  <a:lnTo>
                    <a:pt x="1641" y="543"/>
                  </a:lnTo>
                  <a:lnTo>
                    <a:pt x="1661" y="510"/>
                  </a:lnTo>
                  <a:lnTo>
                    <a:pt x="1676" y="475"/>
                  </a:lnTo>
                  <a:lnTo>
                    <a:pt x="1686" y="436"/>
                  </a:lnTo>
                  <a:lnTo>
                    <a:pt x="1689" y="396"/>
                  </a:lnTo>
                  <a:lnTo>
                    <a:pt x="1688" y="371"/>
                  </a:lnTo>
                  <a:lnTo>
                    <a:pt x="1683" y="347"/>
                  </a:lnTo>
                  <a:lnTo>
                    <a:pt x="1987" y="347"/>
                  </a:lnTo>
                  <a:lnTo>
                    <a:pt x="2029" y="349"/>
                  </a:lnTo>
                  <a:lnTo>
                    <a:pt x="2067" y="356"/>
                  </a:lnTo>
                  <a:lnTo>
                    <a:pt x="2101" y="366"/>
                  </a:lnTo>
                  <a:lnTo>
                    <a:pt x="2132" y="379"/>
                  </a:lnTo>
                  <a:lnTo>
                    <a:pt x="2159" y="396"/>
                  </a:lnTo>
                  <a:lnTo>
                    <a:pt x="2182" y="416"/>
                  </a:lnTo>
                  <a:lnTo>
                    <a:pt x="2201" y="438"/>
                  </a:lnTo>
                  <a:lnTo>
                    <a:pt x="2215" y="462"/>
                  </a:lnTo>
                  <a:lnTo>
                    <a:pt x="2226" y="488"/>
                  </a:lnTo>
                  <a:lnTo>
                    <a:pt x="2233" y="517"/>
                  </a:lnTo>
                  <a:lnTo>
                    <a:pt x="2235" y="546"/>
                  </a:lnTo>
                  <a:lnTo>
                    <a:pt x="2235" y="2036"/>
                  </a:lnTo>
                  <a:lnTo>
                    <a:pt x="2210" y="2035"/>
                  </a:lnTo>
                  <a:lnTo>
                    <a:pt x="2186" y="2034"/>
                  </a:lnTo>
                  <a:lnTo>
                    <a:pt x="2118" y="2037"/>
                  </a:lnTo>
                  <a:lnTo>
                    <a:pt x="2051" y="2045"/>
                  </a:lnTo>
                  <a:lnTo>
                    <a:pt x="1987" y="2060"/>
                  </a:lnTo>
                  <a:lnTo>
                    <a:pt x="1987" y="893"/>
                  </a:lnTo>
                  <a:lnTo>
                    <a:pt x="249" y="893"/>
                  </a:lnTo>
                  <a:lnTo>
                    <a:pt x="249" y="2876"/>
                  </a:lnTo>
                  <a:lnTo>
                    <a:pt x="1394" y="2876"/>
                  </a:lnTo>
                  <a:lnTo>
                    <a:pt x="1400" y="2942"/>
                  </a:lnTo>
                  <a:lnTo>
                    <a:pt x="1412" y="3005"/>
                  </a:lnTo>
                  <a:lnTo>
                    <a:pt x="1429" y="3066"/>
                  </a:lnTo>
                  <a:lnTo>
                    <a:pt x="1450" y="3125"/>
                  </a:lnTo>
                  <a:lnTo>
                    <a:pt x="199" y="3125"/>
                  </a:lnTo>
                  <a:lnTo>
                    <a:pt x="163" y="3122"/>
                  </a:lnTo>
                  <a:lnTo>
                    <a:pt x="130" y="3112"/>
                  </a:lnTo>
                  <a:lnTo>
                    <a:pt x="99" y="3097"/>
                  </a:lnTo>
                  <a:lnTo>
                    <a:pt x="71" y="3079"/>
                  </a:lnTo>
                  <a:lnTo>
                    <a:pt x="47" y="3054"/>
                  </a:lnTo>
                  <a:lnTo>
                    <a:pt x="27" y="3027"/>
                  </a:lnTo>
                  <a:lnTo>
                    <a:pt x="13" y="2995"/>
                  </a:lnTo>
                  <a:lnTo>
                    <a:pt x="3" y="2962"/>
                  </a:lnTo>
                  <a:lnTo>
                    <a:pt x="0" y="2926"/>
                  </a:lnTo>
                  <a:lnTo>
                    <a:pt x="0" y="546"/>
                  </a:lnTo>
                  <a:lnTo>
                    <a:pt x="3" y="513"/>
                  </a:lnTo>
                  <a:lnTo>
                    <a:pt x="9" y="483"/>
                  </a:lnTo>
                  <a:lnTo>
                    <a:pt x="21" y="455"/>
                  </a:lnTo>
                  <a:lnTo>
                    <a:pt x="36" y="428"/>
                  </a:lnTo>
                  <a:lnTo>
                    <a:pt x="53" y="405"/>
                  </a:lnTo>
                  <a:lnTo>
                    <a:pt x="71" y="385"/>
                  </a:lnTo>
                  <a:lnTo>
                    <a:pt x="91" y="369"/>
                  </a:lnTo>
                  <a:lnTo>
                    <a:pt x="111" y="358"/>
                  </a:lnTo>
                  <a:lnTo>
                    <a:pt x="131" y="349"/>
                  </a:lnTo>
                  <a:lnTo>
                    <a:pt x="150" y="347"/>
                  </a:lnTo>
                  <a:close/>
                  <a:moveTo>
                    <a:pt x="1118" y="99"/>
                  </a:moveTo>
                  <a:lnTo>
                    <a:pt x="1098" y="102"/>
                  </a:lnTo>
                  <a:lnTo>
                    <a:pt x="1080" y="109"/>
                  </a:lnTo>
                  <a:lnTo>
                    <a:pt x="1065" y="121"/>
                  </a:lnTo>
                  <a:lnTo>
                    <a:pt x="1053" y="136"/>
                  </a:lnTo>
                  <a:lnTo>
                    <a:pt x="1046" y="154"/>
                  </a:lnTo>
                  <a:lnTo>
                    <a:pt x="1043" y="174"/>
                  </a:lnTo>
                  <a:lnTo>
                    <a:pt x="1046" y="194"/>
                  </a:lnTo>
                  <a:lnTo>
                    <a:pt x="1053" y="211"/>
                  </a:lnTo>
                  <a:lnTo>
                    <a:pt x="1065" y="226"/>
                  </a:lnTo>
                  <a:lnTo>
                    <a:pt x="1080" y="238"/>
                  </a:lnTo>
                  <a:lnTo>
                    <a:pt x="1098" y="245"/>
                  </a:lnTo>
                  <a:lnTo>
                    <a:pt x="1118" y="248"/>
                  </a:lnTo>
                  <a:lnTo>
                    <a:pt x="1138" y="245"/>
                  </a:lnTo>
                  <a:lnTo>
                    <a:pt x="1156" y="238"/>
                  </a:lnTo>
                  <a:lnTo>
                    <a:pt x="1170" y="226"/>
                  </a:lnTo>
                  <a:lnTo>
                    <a:pt x="1182" y="211"/>
                  </a:lnTo>
                  <a:lnTo>
                    <a:pt x="1189" y="194"/>
                  </a:lnTo>
                  <a:lnTo>
                    <a:pt x="1193" y="174"/>
                  </a:lnTo>
                  <a:lnTo>
                    <a:pt x="1189" y="154"/>
                  </a:lnTo>
                  <a:lnTo>
                    <a:pt x="1182" y="136"/>
                  </a:lnTo>
                  <a:lnTo>
                    <a:pt x="1170" y="121"/>
                  </a:lnTo>
                  <a:lnTo>
                    <a:pt x="1156" y="109"/>
                  </a:lnTo>
                  <a:lnTo>
                    <a:pt x="1138" y="102"/>
                  </a:lnTo>
                  <a:lnTo>
                    <a:pt x="1118" y="99"/>
                  </a:lnTo>
                  <a:close/>
                  <a:moveTo>
                    <a:pt x="1116" y="0"/>
                  </a:moveTo>
                  <a:lnTo>
                    <a:pt x="1120" y="0"/>
                  </a:lnTo>
                  <a:lnTo>
                    <a:pt x="1150" y="3"/>
                  </a:lnTo>
                  <a:lnTo>
                    <a:pt x="1180" y="11"/>
                  </a:lnTo>
                  <a:lnTo>
                    <a:pt x="1206" y="23"/>
                  </a:lnTo>
                  <a:lnTo>
                    <a:pt x="1230" y="40"/>
                  </a:lnTo>
                  <a:lnTo>
                    <a:pt x="1252" y="61"/>
                  </a:lnTo>
                  <a:lnTo>
                    <a:pt x="1268" y="85"/>
                  </a:lnTo>
                  <a:lnTo>
                    <a:pt x="1281" y="112"/>
                  </a:lnTo>
                  <a:lnTo>
                    <a:pt x="1288" y="141"/>
                  </a:lnTo>
                  <a:lnTo>
                    <a:pt x="1292" y="171"/>
                  </a:lnTo>
                  <a:lnTo>
                    <a:pt x="1292" y="174"/>
                  </a:lnTo>
                  <a:lnTo>
                    <a:pt x="1294" y="194"/>
                  </a:lnTo>
                  <a:lnTo>
                    <a:pt x="1302" y="211"/>
                  </a:lnTo>
                  <a:lnTo>
                    <a:pt x="1314" y="226"/>
                  </a:lnTo>
                  <a:lnTo>
                    <a:pt x="1328" y="238"/>
                  </a:lnTo>
                  <a:lnTo>
                    <a:pt x="1345" y="245"/>
                  </a:lnTo>
                  <a:lnTo>
                    <a:pt x="1365" y="248"/>
                  </a:lnTo>
                  <a:lnTo>
                    <a:pt x="1442" y="248"/>
                  </a:lnTo>
                  <a:lnTo>
                    <a:pt x="1472" y="251"/>
                  </a:lnTo>
                  <a:lnTo>
                    <a:pt x="1499" y="260"/>
                  </a:lnTo>
                  <a:lnTo>
                    <a:pt x="1524" y="274"/>
                  </a:lnTo>
                  <a:lnTo>
                    <a:pt x="1547" y="291"/>
                  </a:lnTo>
                  <a:lnTo>
                    <a:pt x="1564" y="312"/>
                  </a:lnTo>
                  <a:lnTo>
                    <a:pt x="1578" y="338"/>
                  </a:lnTo>
                  <a:lnTo>
                    <a:pt x="1587" y="366"/>
                  </a:lnTo>
                  <a:lnTo>
                    <a:pt x="1590" y="396"/>
                  </a:lnTo>
                  <a:lnTo>
                    <a:pt x="1590" y="399"/>
                  </a:lnTo>
                  <a:lnTo>
                    <a:pt x="1587" y="428"/>
                  </a:lnTo>
                  <a:lnTo>
                    <a:pt x="1578" y="456"/>
                  </a:lnTo>
                  <a:lnTo>
                    <a:pt x="1564" y="481"/>
                  </a:lnTo>
                  <a:lnTo>
                    <a:pt x="1547" y="503"/>
                  </a:lnTo>
                  <a:lnTo>
                    <a:pt x="1524" y="521"/>
                  </a:lnTo>
                  <a:lnTo>
                    <a:pt x="1499" y="534"/>
                  </a:lnTo>
                  <a:lnTo>
                    <a:pt x="1472" y="543"/>
                  </a:lnTo>
                  <a:lnTo>
                    <a:pt x="1442" y="546"/>
                  </a:lnTo>
                  <a:lnTo>
                    <a:pt x="793" y="546"/>
                  </a:lnTo>
                  <a:lnTo>
                    <a:pt x="764" y="543"/>
                  </a:lnTo>
                  <a:lnTo>
                    <a:pt x="736" y="534"/>
                  </a:lnTo>
                  <a:lnTo>
                    <a:pt x="711" y="521"/>
                  </a:lnTo>
                  <a:lnTo>
                    <a:pt x="689" y="503"/>
                  </a:lnTo>
                  <a:lnTo>
                    <a:pt x="671" y="481"/>
                  </a:lnTo>
                  <a:lnTo>
                    <a:pt x="657" y="456"/>
                  </a:lnTo>
                  <a:lnTo>
                    <a:pt x="649" y="428"/>
                  </a:lnTo>
                  <a:lnTo>
                    <a:pt x="646" y="399"/>
                  </a:lnTo>
                  <a:lnTo>
                    <a:pt x="646" y="396"/>
                  </a:lnTo>
                  <a:lnTo>
                    <a:pt x="649" y="366"/>
                  </a:lnTo>
                  <a:lnTo>
                    <a:pt x="657" y="338"/>
                  </a:lnTo>
                  <a:lnTo>
                    <a:pt x="671" y="312"/>
                  </a:lnTo>
                  <a:lnTo>
                    <a:pt x="689" y="291"/>
                  </a:lnTo>
                  <a:lnTo>
                    <a:pt x="711" y="274"/>
                  </a:lnTo>
                  <a:lnTo>
                    <a:pt x="736" y="260"/>
                  </a:lnTo>
                  <a:lnTo>
                    <a:pt x="764" y="251"/>
                  </a:lnTo>
                  <a:lnTo>
                    <a:pt x="793" y="248"/>
                  </a:lnTo>
                  <a:lnTo>
                    <a:pt x="870" y="248"/>
                  </a:lnTo>
                  <a:lnTo>
                    <a:pt x="889" y="245"/>
                  </a:lnTo>
                  <a:lnTo>
                    <a:pt x="907" y="238"/>
                  </a:lnTo>
                  <a:lnTo>
                    <a:pt x="922" y="226"/>
                  </a:lnTo>
                  <a:lnTo>
                    <a:pt x="933" y="211"/>
                  </a:lnTo>
                  <a:lnTo>
                    <a:pt x="941" y="194"/>
                  </a:lnTo>
                  <a:lnTo>
                    <a:pt x="944" y="174"/>
                  </a:lnTo>
                  <a:lnTo>
                    <a:pt x="944" y="171"/>
                  </a:lnTo>
                  <a:lnTo>
                    <a:pt x="947" y="141"/>
                  </a:lnTo>
                  <a:lnTo>
                    <a:pt x="954" y="112"/>
                  </a:lnTo>
                  <a:lnTo>
                    <a:pt x="967" y="85"/>
                  </a:lnTo>
                  <a:lnTo>
                    <a:pt x="984" y="61"/>
                  </a:lnTo>
                  <a:lnTo>
                    <a:pt x="1005" y="40"/>
                  </a:lnTo>
                  <a:lnTo>
                    <a:pt x="1029" y="23"/>
                  </a:lnTo>
                  <a:lnTo>
                    <a:pt x="1056" y="11"/>
                  </a:lnTo>
                  <a:lnTo>
                    <a:pt x="1085" y="3"/>
                  </a:lnTo>
                  <a:lnTo>
                    <a:pt x="111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60" name="직사각형 159"/>
          <p:cNvSpPr/>
          <p:nvPr/>
        </p:nvSpPr>
        <p:spPr>
          <a:xfrm>
            <a:off x="1459541" y="3322450"/>
            <a:ext cx="2226462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dirty="0" err="1">
                <a:solidFill>
                  <a:prstClr val="white"/>
                </a:solidFill>
              </a:rPr>
              <a:t>컨텐츠에</a:t>
            </a:r>
            <a:r>
              <a:rPr lang="ko-KR" altLang="en-US" sz="1200" dirty="0">
                <a:solidFill>
                  <a:prstClr val="white"/>
                </a:solidFill>
              </a:rPr>
              <a:t> 대한 내용을 적어요</a:t>
            </a:r>
            <a:endParaRPr lang="en-US" altLang="ko-KR" sz="1200" dirty="0"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prstClr val="white"/>
                </a:solidFill>
              </a:rPr>
              <a:t>Enjoy your stylish business and campus life with BIZCAM </a:t>
            </a:r>
          </a:p>
        </p:txBody>
      </p:sp>
      <p:sp>
        <p:nvSpPr>
          <p:cNvPr id="161" name="직사각형 160"/>
          <p:cNvSpPr/>
          <p:nvPr/>
        </p:nvSpPr>
        <p:spPr>
          <a:xfrm>
            <a:off x="9125345" y="3359007"/>
            <a:ext cx="2226462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dirty="0" err="1">
                <a:solidFill>
                  <a:prstClr val="white"/>
                </a:solidFill>
              </a:rPr>
              <a:t>컨텐츠에</a:t>
            </a:r>
            <a:r>
              <a:rPr lang="ko-KR" altLang="en-US" sz="1200" dirty="0">
                <a:solidFill>
                  <a:prstClr val="white"/>
                </a:solidFill>
              </a:rPr>
              <a:t> 대한 내용을 적어요</a:t>
            </a:r>
            <a:endParaRPr lang="en-US" altLang="ko-KR" sz="1200" dirty="0"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prstClr val="white"/>
                </a:solidFill>
              </a:rPr>
              <a:t>Enjoy your stylish business and campus life with BIZCAM </a:t>
            </a:r>
          </a:p>
        </p:txBody>
      </p:sp>
    </p:spTree>
    <p:extLst>
      <p:ext uri="{BB962C8B-B14F-4D97-AF65-F5344CB8AC3E}">
        <p14:creationId xmlns:p14="http://schemas.microsoft.com/office/powerpoint/2010/main" val="28484623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1">
                <a:lumMod val="95000"/>
                <a:lumOff val="5000"/>
              </a:schemeClr>
            </a:gs>
            <a:gs pos="100000">
              <a:schemeClr val="tx1">
                <a:lumMod val="85000"/>
                <a:lumOff val="15000"/>
              </a:scheme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타원 30">
            <a:extLst>
              <a:ext uri="{FF2B5EF4-FFF2-40B4-BE49-F238E27FC236}">
                <a16:creationId xmlns="" xmlns:a16="http://schemas.microsoft.com/office/drawing/2014/main" id="{64832308-AE5D-419B-89BB-5A3FE2AD817C}"/>
              </a:ext>
            </a:extLst>
          </p:cNvPr>
          <p:cNvSpPr/>
          <p:nvPr/>
        </p:nvSpPr>
        <p:spPr>
          <a:xfrm>
            <a:off x="278566" y="3596036"/>
            <a:ext cx="432000" cy="432000"/>
          </a:xfrm>
          <a:prstGeom prst="ellipse">
            <a:avLst/>
          </a:prstGeom>
          <a:noFill/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>
              <a:defRPr/>
            </a:pPr>
            <a:r>
              <a:rPr lang="en-US" altLang="ko-KR" sz="1400" dirty="0">
                <a:solidFill>
                  <a:prstClr val="white"/>
                </a:solidFill>
              </a:rPr>
              <a:t>p2</a:t>
            </a:r>
            <a:endParaRPr lang="ko-KR" altLang="en-US" sz="1400" dirty="0">
              <a:solidFill>
                <a:prstClr val="white"/>
              </a:solidFill>
            </a:endParaRPr>
          </a:p>
        </p:txBody>
      </p:sp>
      <p:grpSp>
        <p:nvGrpSpPr>
          <p:cNvPr id="34" name="그룹 33">
            <a:extLst>
              <a:ext uri="{FF2B5EF4-FFF2-40B4-BE49-F238E27FC236}">
                <a16:creationId xmlns="" xmlns:a16="http://schemas.microsoft.com/office/drawing/2014/main" id="{BB5961CA-A0E5-44B9-AA01-6F95C96DE17F}"/>
              </a:ext>
            </a:extLst>
          </p:cNvPr>
          <p:cNvGrpSpPr/>
          <p:nvPr/>
        </p:nvGrpSpPr>
        <p:grpSpPr>
          <a:xfrm>
            <a:off x="440566" y="1267182"/>
            <a:ext cx="108000" cy="2146763"/>
            <a:chOff x="859666" y="606782"/>
            <a:chExt cx="108000" cy="2146763"/>
          </a:xfrm>
          <a:solidFill>
            <a:srgbClr val="FFC000"/>
          </a:solidFill>
        </p:grpSpPr>
        <p:sp>
          <p:nvSpPr>
            <p:cNvPr id="6" name="타원 5">
              <a:extLst>
                <a:ext uri="{FF2B5EF4-FFF2-40B4-BE49-F238E27FC236}">
                  <a16:creationId xmlns="" xmlns:a16="http://schemas.microsoft.com/office/drawing/2014/main" id="{06069490-6D53-4956-8D8C-709ACCDB11D1}"/>
                </a:ext>
              </a:extLst>
            </p:cNvPr>
            <p:cNvSpPr/>
            <p:nvPr/>
          </p:nvSpPr>
          <p:spPr>
            <a:xfrm>
              <a:off x="859666" y="2645545"/>
              <a:ext cx="108000" cy="10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타원 6">
              <a:extLst>
                <a:ext uri="{FF2B5EF4-FFF2-40B4-BE49-F238E27FC236}">
                  <a16:creationId xmlns="" xmlns:a16="http://schemas.microsoft.com/office/drawing/2014/main" id="{ABB59D4C-E1CD-41FA-996C-B69C86D3AE66}"/>
                </a:ext>
              </a:extLst>
            </p:cNvPr>
            <p:cNvSpPr/>
            <p:nvPr/>
          </p:nvSpPr>
          <p:spPr>
            <a:xfrm>
              <a:off x="863266" y="2436049"/>
              <a:ext cx="100800" cy="1008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타원 7">
              <a:extLst>
                <a:ext uri="{FF2B5EF4-FFF2-40B4-BE49-F238E27FC236}">
                  <a16:creationId xmlns="" xmlns:a16="http://schemas.microsoft.com/office/drawing/2014/main" id="{D10D7C24-F7D2-4E06-9CE2-3AAD4FA4A40E}"/>
                </a:ext>
              </a:extLst>
            </p:cNvPr>
            <p:cNvSpPr/>
            <p:nvPr/>
          </p:nvSpPr>
          <p:spPr>
            <a:xfrm>
              <a:off x="866866" y="2233752"/>
              <a:ext cx="93600" cy="936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타원 8">
              <a:extLst>
                <a:ext uri="{FF2B5EF4-FFF2-40B4-BE49-F238E27FC236}">
                  <a16:creationId xmlns="" xmlns:a16="http://schemas.microsoft.com/office/drawing/2014/main" id="{D71FFEB8-5D2B-4393-90F7-3B12D434F529}"/>
                </a:ext>
              </a:extLst>
            </p:cNvPr>
            <p:cNvSpPr/>
            <p:nvPr/>
          </p:nvSpPr>
          <p:spPr>
            <a:xfrm>
              <a:off x="870466" y="2038655"/>
              <a:ext cx="86400" cy="864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타원 9">
              <a:extLst>
                <a:ext uri="{FF2B5EF4-FFF2-40B4-BE49-F238E27FC236}">
                  <a16:creationId xmlns="" xmlns:a16="http://schemas.microsoft.com/office/drawing/2014/main" id="{3FB54434-F32B-44C1-A271-603D69F3FA0A}"/>
                </a:ext>
              </a:extLst>
            </p:cNvPr>
            <p:cNvSpPr/>
            <p:nvPr/>
          </p:nvSpPr>
          <p:spPr>
            <a:xfrm>
              <a:off x="874066" y="1850758"/>
              <a:ext cx="79200" cy="79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타원 10">
              <a:extLst>
                <a:ext uri="{FF2B5EF4-FFF2-40B4-BE49-F238E27FC236}">
                  <a16:creationId xmlns="" xmlns:a16="http://schemas.microsoft.com/office/drawing/2014/main" id="{A9D8113F-F856-4184-A7A8-5255203E8889}"/>
                </a:ext>
              </a:extLst>
            </p:cNvPr>
            <p:cNvSpPr/>
            <p:nvPr/>
          </p:nvSpPr>
          <p:spPr>
            <a:xfrm>
              <a:off x="877666" y="1670061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타원 11">
              <a:extLst>
                <a:ext uri="{FF2B5EF4-FFF2-40B4-BE49-F238E27FC236}">
                  <a16:creationId xmlns="" xmlns:a16="http://schemas.microsoft.com/office/drawing/2014/main" id="{F4D8FADD-816B-4D16-9557-494D002182FC}"/>
                </a:ext>
              </a:extLst>
            </p:cNvPr>
            <p:cNvSpPr/>
            <p:nvPr/>
          </p:nvSpPr>
          <p:spPr>
            <a:xfrm>
              <a:off x="881266" y="1496564"/>
              <a:ext cx="64800" cy="648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타원 12">
              <a:extLst>
                <a:ext uri="{FF2B5EF4-FFF2-40B4-BE49-F238E27FC236}">
                  <a16:creationId xmlns="" xmlns:a16="http://schemas.microsoft.com/office/drawing/2014/main" id="{43D640F1-D895-4A78-86AF-4D9406B48115}"/>
                </a:ext>
              </a:extLst>
            </p:cNvPr>
            <p:cNvSpPr/>
            <p:nvPr/>
          </p:nvSpPr>
          <p:spPr>
            <a:xfrm>
              <a:off x="884866" y="1330267"/>
              <a:ext cx="57600" cy="576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타원 13">
              <a:extLst>
                <a:ext uri="{FF2B5EF4-FFF2-40B4-BE49-F238E27FC236}">
                  <a16:creationId xmlns="" xmlns:a16="http://schemas.microsoft.com/office/drawing/2014/main" id="{5E2FE285-64E3-4E5F-922B-AC0B9C3EB70F}"/>
                </a:ext>
              </a:extLst>
            </p:cNvPr>
            <p:cNvSpPr/>
            <p:nvPr/>
          </p:nvSpPr>
          <p:spPr>
            <a:xfrm>
              <a:off x="888466" y="1171170"/>
              <a:ext cx="50400" cy="504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타원 14">
              <a:extLst>
                <a:ext uri="{FF2B5EF4-FFF2-40B4-BE49-F238E27FC236}">
                  <a16:creationId xmlns="" xmlns:a16="http://schemas.microsoft.com/office/drawing/2014/main" id="{F905925F-E8F6-4270-8D6A-DBC5D00B7533}"/>
                </a:ext>
              </a:extLst>
            </p:cNvPr>
            <p:cNvSpPr/>
            <p:nvPr/>
          </p:nvSpPr>
          <p:spPr>
            <a:xfrm>
              <a:off x="892066" y="1019273"/>
              <a:ext cx="43200" cy="43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타원 15">
              <a:extLst>
                <a:ext uri="{FF2B5EF4-FFF2-40B4-BE49-F238E27FC236}">
                  <a16:creationId xmlns="" xmlns:a16="http://schemas.microsoft.com/office/drawing/2014/main" id="{B15C5983-8FDC-449B-888B-85838933F6F5}"/>
                </a:ext>
              </a:extLst>
            </p:cNvPr>
            <p:cNvSpPr/>
            <p:nvPr/>
          </p:nvSpPr>
          <p:spPr>
            <a:xfrm>
              <a:off x="895666" y="874576"/>
              <a:ext cx="36000" cy="3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타원 16">
              <a:extLst>
                <a:ext uri="{FF2B5EF4-FFF2-40B4-BE49-F238E27FC236}">
                  <a16:creationId xmlns="" xmlns:a16="http://schemas.microsoft.com/office/drawing/2014/main" id="{504E6223-AA45-4596-98DD-9408C8183B29}"/>
                </a:ext>
              </a:extLst>
            </p:cNvPr>
            <p:cNvSpPr/>
            <p:nvPr/>
          </p:nvSpPr>
          <p:spPr>
            <a:xfrm>
              <a:off x="899266" y="737079"/>
              <a:ext cx="28800" cy="288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3" name="타원 32">
              <a:extLst>
                <a:ext uri="{FF2B5EF4-FFF2-40B4-BE49-F238E27FC236}">
                  <a16:creationId xmlns="" xmlns:a16="http://schemas.microsoft.com/office/drawing/2014/main" id="{50F58F5E-6B4A-48E3-980D-239D7B3BF8AB}"/>
                </a:ext>
              </a:extLst>
            </p:cNvPr>
            <p:cNvSpPr/>
            <p:nvPr/>
          </p:nvSpPr>
          <p:spPr>
            <a:xfrm>
              <a:off x="902866" y="606782"/>
              <a:ext cx="21600" cy="216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35" name="그룹 34">
            <a:extLst>
              <a:ext uri="{FF2B5EF4-FFF2-40B4-BE49-F238E27FC236}">
                <a16:creationId xmlns="" xmlns:a16="http://schemas.microsoft.com/office/drawing/2014/main" id="{39EA0CE0-7F40-42DD-B05A-936632F20704}"/>
              </a:ext>
            </a:extLst>
          </p:cNvPr>
          <p:cNvGrpSpPr/>
          <p:nvPr/>
        </p:nvGrpSpPr>
        <p:grpSpPr>
          <a:xfrm flipV="1">
            <a:off x="432632" y="4202231"/>
            <a:ext cx="108000" cy="2146763"/>
            <a:chOff x="859666" y="606782"/>
            <a:chExt cx="108000" cy="2146763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36" name="타원 35">
              <a:extLst>
                <a:ext uri="{FF2B5EF4-FFF2-40B4-BE49-F238E27FC236}">
                  <a16:creationId xmlns="" xmlns:a16="http://schemas.microsoft.com/office/drawing/2014/main" id="{C8388FB8-0B07-4361-A4B2-934B4A9B80CB}"/>
                </a:ext>
              </a:extLst>
            </p:cNvPr>
            <p:cNvSpPr/>
            <p:nvPr/>
          </p:nvSpPr>
          <p:spPr>
            <a:xfrm>
              <a:off x="859666" y="2645545"/>
              <a:ext cx="108000" cy="10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7" name="타원 36">
              <a:extLst>
                <a:ext uri="{FF2B5EF4-FFF2-40B4-BE49-F238E27FC236}">
                  <a16:creationId xmlns="" xmlns:a16="http://schemas.microsoft.com/office/drawing/2014/main" id="{85614199-C1E5-4873-BF04-AD133EC9FDD5}"/>
                </a:ext>
              </a:extLst>
            </p:cNvPr>
            <p:cNvSpPr/>
            <p:nvPr/>
          </p:nvSpPr>
          <p:spPr>
            <a:xfrm>
              <a:off x="863266" y="2436049"/>
              <a:ext cx="100800" cy="1008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8" name="타원 37">
              <a:extLst>
                <a:ext uri="{FF2B5EF4-FFF2-40B4-BE49-F238E27FC236}">
                  <a16:creationId xmlns="" xmlns:a16="http://schemas.microsoft.com/office/drawing/2014/main" id="{6B6BF0DE-E8ED-4F57-B638-49ED5157C095}"/>
                </a:ext>
              </a:extLst>
            </p:cNvPr>
            <p:cNvSpPr/>
            <p:nvPr/>
          </p:nvSpPr>
          <p:spPr>
            <a:xfrm>
              <a:off x="866866" y="2233752"/>
              <a:ext cx="93600" cy="936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9" name="타원 38">
              <a:extLst>
                <a:ext uri="{FF2B5EF4-FFF2-40B4-BE49-F238E27FC236}">
                  <a16:creationId xmlns="" xmlns:a16="http://schemas.microsoft.com/office/drawing/2014/main" id="{7677E13D-E629-4611-AFFF-15A2A6E5B1B3}"/>
                </a:ext>
              </a:extLst>
            </p:cNvPr>
            <p:cNvSpPr/>
            <p:nvPr/>
          </p:nvSpPr>
          <p:spPr>
            <a:xfrm>
              <a:off x="870466" y="2038655"/>
              <a:ext cx="86400" cy="864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0" name="타원 39">
              <a:extLst>
                <a:ext uri="{FF2B5EF4-FFF2-40B4-BE49-F238E27FC236}">
                  <a16:creationId xmlns="" xmlns:a16="http://schemas.microsoft.com/office/drawing/2014/main" id="{6A790915-7061-4D0E-B12F-32E6F80DD5BF}"/>
                </a:ext>
              </a:extLst>
            </p:cNvPr>
            <p:cNvSpPr/>
            <p:nvPr/>
          </p:nvSpPr>
          <p:spPr>
            <a:xfrm>
              <a:off x="874066" y="1850758"/>
              <a:ext cx="79200" cy="79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1" name="타원 40">
              <a:extLst>
                <a:ext uri="{FF2B5EF4-FFF2-40B4-BE49-F238E27FC236}">
                  <a16:creationId xmlns="" xmlns:a16="http://schemas.microsoft.com/office/drawing/2014/main" id="{4DAD07FB-9AC0-4542-9955-3B0962F4639A}"/>
                </a:ext>
              </a:extLst>
            </p:cNvPr>
            <p:cNvSpPr/>
            <p:nvPr/>
          </p:nvSpPr>
          <p:spPr>
            <a:xfrm>
              <a:off x="877666" y="1670061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2" name="타원 41">
              <a:extLst>
                <a:ext uri="{FF2B5EF4-FFF2-40B4-BE49-F238E27FC236}">
                  <a16:creationId xmlns="" xmlns:a16="http://schemas.microsoft.com/office/drawing/2014/main" id="{FFB09346-61B1-47B8-8316-5C81667256E6}"/>
                </a:ext>
              </a:extLst>
            </p:cNvPr>
            <p:cNvSpPr/>
            <p:nvPr/>
          </p:nvSpPr>
          <p:spPr>
            <a:xfrm>
              <a:off x="881266" y="1496564"/>
              <a:ext cx="64800" cy="648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3" name="타원 42">
              <a:extLst>
                <a:ext uri="{FF2B5EF4-FFF2-40B4-BE49-F238E27FC236}">
                  <a16:creationId xmlns="" xmlns:a16="http://schemas.microsoft.com/office/drawing/2014/main" id="{7F6A7560-6061-4EB7-835D-3D70762D496E}"/>
                </a:ext>
              </a:extLst>
            </p:cNvPr>
            <p:cNvSpPr/>
            <p:nvPr/>
          </p:nvSpPr>
          <p:spPr>
            <a:xfrm>
              <a:off x="884866" y="1330267"/>
              <a:ext cx="57600" cy="576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4" name="타원 43">
              <a:extLst>
                <a:ext uri="{FF2B5EF4-FFF2-40B4-BE49-F238E27FC236}">
                  <a16:creationId xmlns="" xmlns:a16="http://schemas.microsoft.com/office/drawing/2014/main" id="{F55731EC-0990-44D1-BE90-E7C105304CBC}"/>
                </a:ext>
              </a:extLst>
            </p:cNvPr>
            <p:cNvSpPr/>
            <p:nvPr/>
          </p:nvSpPr>
          <p:spPr>
            <a:xfrm>
              <a:off x="888466" y="1171170"/>
              <a:ext cx="50400" cy="504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5" name="타원 44">
              <a:extLst>
                <a:ext uri="{FF2B5EF4-FFF2-40B4-BE49-F238E27FC236}">
                  <a16:creationId xmlns="" xmlns:a16="http://schemas.microsoft.com/office/drawing/2014/main" id="{C55EAA92-1DDE-4C8E-B0C1-D7A4A5AFFB41}"/>
                </a:ext>
              </a:extLst>
            </p:cNvPr>
            <p:cNvSpPr/>
            <p:nvPr/>
          </p:nvSpPr>
          <p:spPr>
            <a:xfrm>
              <a:off x="892066" y="1019273"/>
              <a:ext cx="43200" cy="43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6" name="타원 45">
              <a:extLst>
                <a:ext uri="{FF2B5EF4-FFF2-40B4-BE49-F238E27FC236}">
                  <a16:creationId xmlns="" xmlns:a16="http://schemas.microsoft.com/office/drawing/2014/main" id="{CC5E7852-5EB3-4760-8A92-8867A1FF7730}"/>
                </a:ext>
              </a:extLst>
            </p:cNvPr>
            <p:cNvSpPr/>
            <p:nvPr/>
          </p:nvSpPr>
          <p:spPr>
            <a:xfrm>
              <a:off x="895666" y="874576"/>
              <a:ext cx="36000" cy="3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7" name="타원 46">
              <a:extLst>
                <a:ext uri="{FF2B5EF4-FFF2-40B4-BE49-F238E27FC236}">
                  <a16:creationId xmlns="" xmlns:a16="http://schemas.microsoft.com/office/drawing/2014/main" id="{C2160132-5B69-43C6-BFE4-31602692EA03}"/>
                </a:ext>
              </a:extLst>
            </p:cNvPr>
            <p:cNvSpPr/>
            <p:nvPr/>
          </p:nvSpPr>
          <p:spPr>
            <a:xfrm>
              <a:off x="899266" y="737079"/>
              <a:ext cx="28800" cy="288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8" name="타원 47">
              <a:extLst>
                <a:ext uri="{FF2B5EF4-FFF2-40B4-BE49-F238E27FC236}">
                  <a16:creationId xmlns="" xmlns:a16="http://schemas.microsoft.com/office/drawing/2014/main" id="{E32040EB-9B72-4FDD-A741-1A00D792CAA4}"/>
                </a:ext>
              </a:extLst>
            </p:cNvPr>
            <p:cNvSpPr/>
            <p:nvPr/>
          </p:nvSpPr>
          <p:spPr>
            <a:xfrm>
              <a:off x="902866" y="606782"/>
              <a:ext cx="21600" cy="216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49" name="TextBox 48">
            <a:extLst>
              <a:ext uri="{FF2B5EF4-FFF2-40B4-BE49-F238E27FC236}">
                <a16:creationId xmlns="" xmlns:a16="http://schemas.microsoft.com/office/drawing/2014/main" id="{7B821B9B-67BC-41C6-9B0D-15A2DEF21074}"/>
              </a:ext>
            </a:extLst>
          </p:cNvPr>
          <p:cNvSpPr txBox="1"/>
          <p:nvPr/>
        </p:nvSpPr>
        <p:spPr>
          <a:xfrm>
            <a:off x="901628" y="192692"/>
            <a:ext cx="8073639" cy="5749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400" b="1" i="1" kern="0" dirty="0">
                <a:solidFill>
                  <a:prstClr val="white"/>
                </a:solidFill>
              </a:rPr>
              <a:t>PPT PRESENTATION </a:t>
            </a:r>
            <a:r>
              <a:rPr lang="en-US" altLang="ko-KR" sz="900" kern="0" dirty="0">
                <a:solidFill>
                  <a:prstClr val="white">
                    <a:lumMod val="75000"/>
                  </a:prstClr>
                </a:solidFill>
              </a:rPr>
              <a:t>Enjoy your stylish business and campus life with BIZCAM</a:t>
            </a:r>
          </a:p>
        </p:txBody>
      </p:sp>
      <p:sp>
        <p:nvSpPr>
          <p:cNvPr id="50" name="원호 49">
            <a:extLst>
              <a:ext uri="{FF2B5EF4-FFF2-40B4-BE49-F238E27FC236}">
                <a16:creationId xmlns="" xmlns:a16="http://schemas.microsoft.com/office/drawing/2014/main" id="{F5E8C6AA-63C4-4F89-9903-4BEB7BD417EE}"/>
              </a:ext>
            </a:extLst>
          </p:cNvPr>
          <p:cNvSpPr/>
          <p:nvPr/>
        </p:nvSpPr>
        <p:spPr>
          <a:xfrm>
            <a:off x="278566" y="3596036"/>
            <a:ext cx="432000" cy="432000"/>
          </a:xfrm>
          <a:prstGeom prst="arc">
            <a:avLst>
              <a:gd name="adj1" fmla="val 16175313"/>
              <a:gd name="adj2" fmla="val 8691935"/>
            </a:avLst>
          </a:prstGeom>
          <a:noFill/>
          <a:ln w="6350">
            <a:solidFill>
              <a:srgbClr val="FFC000"/>
            </a:solidFill>
            <a:tailEnd type="oval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>
              <a:defRPr/>
            </a:pPr>
            <a:endParaRPr lang="ko-KR" altLang="en-US" sz="1400" dirty="0">
              <a:solidFill>
                <a:prstClr val="white"/>
              </a:solidFill>
            </a:endParaRPr>
          </a:p>
        </p:txBody>
      </p:sp>
      <p:grpSp>
        <p:nvGrpSpPr>
          <p:cNvPr id="82" name="그룹 81">
            <a:extLst>
              <a:ext uri="{FF2B5EF4-FFF2-40B4-BE49-F238E27FC236}">
                <a16:creationId xmlns="" xmlns:a16="http://schemas.microsoft.com/office/drawing/2014/main" id="{F0BF089F-93F1-4E4A-9037-111306E523FC}"/>
              </a:ext>
            </a:extLst>
          </p:cNvPr>
          <p:cNvGrpSpPr/>
          <p:nvPr/>
        </p:nvGrpSpPr>
        <p:grpSpPr>
          <a:xfrm>
            <a:off x="140504" y="280522"/>
            <a:ext cx="721055" cy="692924"/>
            <a:chOff x="11171721" y="213877"/>
            <a:chExt cx="721055" cy="692924"/>
          </a:xfrm>
        </p:grpSpPr>
        <p:grpSp>
          <p:nvGrpSpPr>
            <p:cNvPr id="77" name="그룹 76">
              <a:extLst>
                <a:ext uri="{FF2B5EF4-FFF2-40B4-BE49-F238E27FC236}">
                  <a16:creationId xmlns="" xmlns:a16="http://schemas.microsoft.com/office/drawing/2014/main" id="{6FF86A18-848B-4EF3-AF4E-904056271030}"/>
                </a:ext>
              </a:extLst>
            </p:cNvPr>
            <p:cNvGrpSpPr/>
            <p:nvPr/>
          </p:nvGrpSpPr>
          <p:grpSpPr>
            <a:xfrm>
              <a:off x="11277065" y="213877"/>
              <a:ext cx="510369" cy="510369"/>
              <a:chOff x="11277065" y="229855"/>
              <a:chExt cx="510369" cy="510369"/>
            </a:xfrm>
          </p:grpSpPr>
          <p:grpSp>
            <p:nvGrpSpPr>
              <p:cNvPr id="63" name="그룹 62">
                <a:extLst>
                  <a:ext uri="{FF2B5EF4-FFF2-40B4-BE49-F238E27FC236}">
                    <a16:creationId xmlns="" xmlns:a16="http://schemas.microsoft.com/office/drawing/2014/main" id="{AB4FFC6E-3148-4F37-9CAF-C189E8B8298C}"/>
                  </a:ext>
                </a:extLst>
              </p:cNvPr>
              <p:cNvGrpSpPr/>
              <p:nvPr/>
            </p:nvGrpSpPr>
            <p:grpSpPr>
              <a:xfrm>
                <a:off x="11277065" y="229855"/>
                <a:ext cx="510369" cy="510369"/>
                <a:chOff x="9746151" y="499730"/>
                <a:chExt cx="1440000" cy="1440000"/>
              </a:xfrm>
            </p:grpSpPr>
            <p:cxnSp>
              <p:nvCxnSpPr>
                <p:cNvPr id="58" name="직선 연결선 57">
                  <a:extLst>
                    <a:ext uri="{FF2B5EF4-FFF2-40B4-BE49-F238E27FC236}">
                      <a16:creationId xmlns="" xmlns:a16="http://schemas.microsoft.com/office/drawing/2014/main" id="{E07B73AB-A636-43A6-B0E1-CC3E7EECBFD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466151" y="499730"/>
                  <a:ext cx="0" cy="1440000"/>
                </a:xfrm>
                <a:prstGeom prst="line">
                  <a:avLst/>
                </a:prstGeom>
                <a:ln w="9525" cap="rnd">
                  <a:solidFill>
                    <a:srgbClr val="FFC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직선 연결선 58">
                  <a:extLst>
                    <a:ext uri="{FF2B5EF4-FFF2-40B4-BE49-F238E27FC236}">
                      <a16:creationId xmlns="" xmlns:a16="http://schemas.microsoft.com/office/drawing/2014/main" id="{3419A41E-1C15-4505-9A2F-CD3AE6696DF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8900000">
                  <a:off x="10466151" y="499730"/>
                  <a:ext cx="0" cy="1440000"/>
                </a:xfrm>
                <a:prstGeom prst="line">
                  <a:avLst/>
                </a:prstGeom>
                <a:ln w="9525" cap="rnd">
                  <a:solidFill>
                    <a:srgbClr val="FFC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직선 연결선 59">
                  <a:extLst>
                    <a:ext uri="{FF2B5EF4-FFF2-40B4-BE49-F238E27FC236}">
                      <a16:creationId xmlns="" xmlns:a16="http://schemas.microsoft.com/office/drawing/2014/main" id="{9E4B9DF1-8708-4ABE-8F49-A5EF2CCAFA4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10466151" y="499730"/>
                  <a:ext cx="0" cy="1440000"/>
                </a:xfrm>
                <a:prstGeom prst="line">
                  <a:avLst/>
                </a:prstGeom>
                <a:ln w="9525" cap="rnd">
                  <a:solidFill>
                    <a:srgbClr val="FFC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직선 연결선 60">
                  <a:extLst>
                    <a:ext uri="{FF2B5EF4-FFF2-40B4-BE49-F238E27FC236}">
                      <a16:creationId xmlns="" xmlns:a16="http://schemas.microsoft.com/office/drawing/2014/main" id="{651B03D9-5481-4BC3-8235-BE8B196423E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2700000">
                  <a:off x="10466151" y="499730"/>
                  <a:ext cx="0" cy="1440000"/>
                </a:xfrm>
                <a:prstGeom prst="line">
                  <a:avLst/>
                </a:prstGeom>
                <a:ln w="9525" cap="rnd">
                  <a:solidFill>
                    <a:srgbClr val="FFC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6" name="타원 55">
                  <a:extLst>
                    <a:ext uri="{FF2B5EF4-FFF2-40B4-BE49-F238E27FC236}">
                      <a16:creationId xmlns="" xmlns:a16="http://schemas.microsoft.com/office/drawing/2014/main" id="{A92A55A5-2320-41C8-82F2-9B3E73A273B2}"/>
                    </a:ext>
                  </a:extLst>
                </p:cNvPr>
                <p:cNvSpPr/>
                <p:nvPr/>
              </p:nvSpPr>
              <p:spPr>
                <a:xfrm>
                  <a:off x="10003573" y="757152"/>
                  <a:ext cx="925156" cy="925156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9525">
                  <a:solidFill>
                    <a:schemeClr val="bg1"/>
                  </a:solidFill>
                </a:ln>
                <a:effectLst>
                  <a:outerShdw sx="114000" sy="114000" algn="ctr" rotWithShape="0">
                    <a:schemeClr val="tx1">
                      <a:lumMod val="85000"/>
                      <a:lumOff val="15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>
                    <a:defRPr/>
                  </a:pPr>
                  <a:endParaRPr lang="ko-KR" altLang="en-US" sz="1400" dirty="0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76" name="그룹 75">
                <a:extLst>
                  <a:ext uri="{FF2B5EF4-FFF2-40B4-BE49-F238E27FC236}">
                    <a16:creationId xmlns="" xmlns:a16="http://schemas.microsoft.com/office/drawing/2014/main" id="{6EA774B7-51FC-4DAC-90BE-1B6E1CE1C1EA}"/>
                  </a:ext>
                </a:extLst>
              </p:cNvPr>
              <p:cNvGrpSpPr/>
              <p:nvPr/>
            </p:nvGrpSpPr>
            <p:grpSpPr>
              <a:xfrm>
                <a:off x="11468541" y="430107"/>
                <a:ext cx="127416" cy="109864"/>
                <a:chOff x="2184400" y="5124291"/>
                <a:chExt cx="1084271" cy="934909"/>
              </a:xfrm>
            </p:grpSpPr>
            <p:sp>
              <p:nvSpPr>
                <p:cNvPr id="68" name="Freeform 5">
                  <a:extLst>
                    <a:ext uri="{FF2B5EF4-FFF2-40B4-BE49-F238E27FC236}">
                      <a16:creationId xmlns="" xmlns:a16="http://schemas.microsoft.com/office/drawing/2014/main" id="{CBE1CF5B-5ECB-436C-A07E-3EF7953A926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557953" y="5124291"/>
                  <a:ext cx="561063" cy="561063"/>
                </a:xfrm>
                <a:custGeom>
                  <a:avLst/>
                  <a:gdLst>
                    <a:gd name="T0" fmla="*/ 5735 w 5736"/>
                    <a:gd name="T1" fmla="*/ 2942 h 5736"/>
                    <a:gd name="T2" fmla="*/ 5713 w 5736"/>
                    <a:gd name="T3" fmla="*/ 3234 h 5736"/>
                    <a:gd name="T4" fmla="*/ 5663 w 5736"/>
                    <a:gd name="T5" fmla="*/ 3516 h 5736"/>
                    <a:gd name="T6" fmla="*/ 5586 w 5736"/>
                    <a:gd name="T7" fmla="*/ 3789 h 5736"/>
                    <a:gd name="T8" fmla="*/ 5482 w 5736"/>
                    <a:gd name="T9" fmla="*/ 4048 h 5736"/>
                    <a:gd name="T10" fmla="*/ 5322 w 5736"/>
                    <a:gd name="T11" fmla="*/ 4355 h 5736"/>
                    <a:gd name="T12" fmla="*/ 4992 w 5736"/>
                    <a:gd name="T13" fmla="*/ 4797 h 5736"/>
                    <a:gd name="T14" fmla="*/ 4585 w 5736"/>
                    <a:gd name="T15" fmla="*/ 5167 h 5736"/>
                    <a:gd name="T16" fmla="*/ 4175 w 5736"/>
                    <a:gd name="T17" fmla="*/ 5422 h 5736"/>
                    <a:gd name="T18" fmla="*/ 3919 w 5736"/>
                    <a:gd name="T19" fmla="*/ 5537 h 5736"/>
                    <a:gd name="T20" fmla="*/ 3654 w 5736"/>
                    <a:gd name="T21" fmla="*/ 5627 h 5736"/>
                    <a:gd name="T22" fmla="*/ 3376 w 5736"/>
                    <a:gd name="T23" fmla="*/ 5691 h 5736"/>
                    <a:gd name="T24" fmla="*/ 3089 w 5736"/>
                    <a:gd name="T25" fmla="*/ 5727 h 5736"/>
                    <a:gd name="T26" fmla="*/ 2868 w 5736"/>
                    <a:gd name="T27" fmla="*/ 5736 h 5736"/>
                    <a:gd name="T28" fmla="*/ 2647 w 5736"/>
                    <a:gd name="T29" fmla="*/ 5727 h 5736"/>
                    <a:gd name="T30" fmla="*/ 2361 w 5736"/>
                    <a:gd name="T31" fmla="*/ 5691 h 5736"/>
                    <a:gd name="T32" fmla="*/ 2082 w 5736"/>
                    <a:gd name="T33" fmla="*/ 5627 h 5736"/>
                    <a:gd name="T34" fmla="*/ 1816 w 5736"/>
                    <a:gd name="T35" fmla="*/ 5537 h 5736"/>
                    <a:gd name="T36" fmla="*/ 1562 w 5736"/>
                    <a:gd name="T37" fmla="*/ 5422 h 5736"/>
                    <a:gd name="T38" fmla="*/ 1152 w 5736"/>
                    <a:gd name="T39" fmla="*/ 5167 h 5736"/>
                    <a:gd name="T40" fmla="*/ 744 w 5736"/>
                    <a:gd name="T41" fmla="*/ 4797 h 5736"/>
                    <a:gd name="T42" fmla="*/ 415 w 5736"/>
                    <a:gd name="T43" fmla="*/ 4355 h 5736"/>
                    <a:gd name="T44" fmla="*/ 253 w 5736"/>
                    <a:gd name="T45" fmla="*/ 4048 h 5736"/>
                    <a:gd name="T46" fmla="*/ 151 w 5736"/>
                    <a:gd name="T47" fmla="*/ 3789 h 5736"/>
                    <a:gd name="T48" fmla="*/ 73 w 5736"/>
                    <a:gd name="T49" fmla="*/ 3516 h 5736"/>
                    <a:gd name="T50" fmla="*/ 23 w 5736"/>
                    <a:gd name="T51" fmla="*/ 3234 h 5736"/>
                    <a:gd name="T52" fmla="*/ 0 w 5736"/>
                    <a:gd name="T53" fmla="*/ 2942 h 5736"/>
                    <a:gd name="T54" fmla="*/ 0 w 5736"/>
                    <a:gd name="T55" fmla="*/ 2793 h 5736"/>
                    <a:gd name="T56" fmla="*/ 23 w 5736"/>
                    <a:gd name="T57" fmla="*/ 2502 h 5736"/>
                    <a:gd name="T58" fmla="*/ 73 w 5736"/>
                    <a:gd name="T59" fmla="*/ 2220 h 5736"/>
                    <a:gd name="T60" fmla="*/ 151 w 5736"/>
                    <a:gd name="T61" fmla="*/ 1947 h 5736"/>
                    <a:gd name="T62" fmla="*/ 253 w 5736"/>
                    <a:gd name="T63" fmla="*/ 1688 h 5736"/>
                    <a:gd name="T64" fmla="*/ 415 w 5736"/>
                    <a:gd name="T65" fmla="*/ 1381 h 5736"/>
                    <a:gd name="T66" fmla="*/ 744 w 5736"/>
                    <a:gd name="T67" fmla="*/ 939 h 5736"/>
                    <a:gd name="T68" fmla="*/ 1152 w 5736"/>
                    <a:gd name="T69" fmla="*/ 569 h 5736"/>
                    <a:gd name="T70" fmla="*/ 1562 w 5736"/>
                    <a:gd name="T71" fmla="*/ 314 h 5736"/>
                    <a:gd name="T72" fmla="*/ 1816 w 5736"/>
                    <a:gd name="T73" fmla="*/ 199 h 5736"/>
                    <a:gd name="T74" fmla="*/ 2082 w 5736"/>
                    <a:gd name="T75" fmla="*/ 109 h 5736"/>
                    <a:gd name="T76" fmla="*/ 2361 w 5736"/>
                    <a:gd name="T77" fmla="*/ 44 h 5736"/>
                    <a:gd name="T78" fmla="*/ 2647 w 5736"/>
                    <a:gd name="T79" fmla="*/ 8 h 5736"/>
                    <a:gd name="T80" fmla="*/ 2868 w 5736"/>
                    <a:gd name="T81" fmla="*/ 0 h 5736"/>
                    <a:gd name="T82" fmla="*/ 3089 w 5736"/>
                    <a:gd name="T83" fmla="*/ 8 h 5736"/>
                    <a:gd name="T84" fmla="*/ 3376 w 5736"/>
                    <a:gd name="T85" fmla="*/ 44 h 5736"/>
                    <a:gd name="T86" fmla="*/ 3654 w 5736"/>
                    <a:gd name="T87" fmla="*/ 109 h 5736"/>
                    <a:gd name="T88" fmla="*/ 3919 w 5736"/>
                    <a:gd name="T89" fmla="*/ 199 h 5736"/>
                    <a:gd name="T90" fmla="*/ 4175 w 5736"/>
                    <a:gd name="T91" fmla="*/ 314 h 5736"/>
                    <a:gd name="T92" fmla="*/ 4585 w 5736"/>
                    <a:gd name="T93" fmla="*/ 569 h 5736"/>
                    <a:gd name="T94" fmla="*/ 4992 w 5736"/>
                    <a:gd name="T95" fmla="*/ 939 h 5736"/>
                    <a:gd name="T96" fmla="*/ 5322 w 5736"/>
                    <a:gd name="T97" fmla="*/ 1381 h 5736"/>
                    <a:gd name="T98" fmla="*/ 5482 w 5736"/>
                    <a:gd name="T99" fmla="*/ 1688 h 5736"/>
                    <a:gd name="T100" fmla="*/ 5586 w 5736"/>
                    <a:gd name="T101" fmla="*/ 1947 h 5736"/>
                    <a:gd name="T102" fmla="*/ 5663 w 5736"/>
                    <a:gd name="T103" fmla="*/ 2220 h 5736"/>
                    <a:gd name="T104" fmla="*/ 5713 w 5736"/>
                    <a:gd name="T105" fmla="*/ 2502 h 5736"/>
                    <a:gd name="T106" fmla="*/ 5735 w 5736"/>
                    <a:gd name="T107" fmla="*/ 2793 h 57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5736" h="5736">
                      <a:moveTo>
                        <a:pt x="5736" y="2868"/>
                      </a:moveTo>
                      <a:lnTo>
                        <a:pt x="5735" y="2942"/>
                      </a:lnTo>
                      <a:lnTo>
                        <a:pt x="5728" y="3089"/>
                      </a:lnTo>
                      <a:lnTo>
                        <a:pt x="5713" y="3234"/>
                      </a:lnTo>
                      <a:lnTo>
                        <a:pt x="5692" y="3376"/>
                      </a:lnTo>
                      <a:lnTo>
                        <a:pt x="5663" y="3516"/>
                      </a:lnTo>
                      <a:lnTo>
                        <a:pt x="5627" y="3654"/>
                      </a:lnTo>
                      <a:lnTo>
                        <a:pt x="5586" y="3789"/>
                      </a:lnTo>
                      <a:lnTo>
                        <a:pt x="5537" y="3919"/>
                      </a:lnTo>
                      <a:lnTo>
                        <a:pt x="5482" y="4048"/>
                      </a:lnTo>
                      <a:lnTo>
                        <a:pt x="5422" y="4174"/>
                      </a:lnTo>
                      <a:lnTo>
                        <a:pt x="5322" y="4355"/>
                      </a:lnTo>
                      <a:lnTo>
                        <a:pt x="5167" y="4584"/>
                      </a:lnTo>
                      <a:lnTo>
                        <a:pt x="4992" y="4797"/>
                      </a:lnTo>
                      <a:lnTo>
                        <a:pt x="4797" y="4992"/>
                      </a:lnTo>
                      <a:lnTo>
                        <a:pt x="4585" y="5167"/>
                      </a:lnTo>
                      <a:lnTo>
                        <a:pt x="4355" y="5321"/>
                      </a:lnTo>
                      <a:lnTo>
                        <a:pt x="4175" y="5422"/>
                      </a:lnTo>
                      <a:lnTo>
                        <a:pt x="4048" y="5482"/>
                      </a:lnTo>
                      <a:lnTo>
                        <a:pt x="3919" y="5537"/>
                      </a:lnTo>
                      <a:lnTo>
                        <a:pt x="3787" y="5585"/>
                      </a:lnTo>
                      <a:lnTo>
                        <a:pt x="3654" y="5627"/>
                      </a:lnTo>
                      <a:lnTo>
                        <a:pt x="3516" y="5663"/>
                      </a:lnTo>
                      <a:lnTo>
                        <a:pt x="3376" y="5691"/>
                      </a:lnTo>
                      <a:lnTo>
                        <a:pt x="3234" y="5713"/>
                      </a:lnTo>
                      <a:lnTo>
                        <a:pt x="3089" y="5727"/>
                      </a:lnTo>
                      <a:lnTo>
                        <a:pt x="2943" y="5736"/>
                      </a:lnTo>
                      <a:lnTo>
                        <a:pt x="2868" y="5736"/>
                      </a:lnTo>
                      <a:lnTo>
                        <a:pt x="2794" y="5736"/>
                      </a:lnTo>
                      <a:lnTo>
                        <a:pt x="2647" y="5727"/>
                      </a:lnTo>
                      <a:lnTo>
                        <a:pt x="2503" y="5713"/>
                      </a:lnTo>
                      <a:lnTo>
                        <a:pt x="2361" y="5691"/>
                      </a:lnTo>
                      <a:lnTo>
                        <a:pt x="2220" y="5663"/>
                      </a:lnTo>
                      <a:lnTo>
                        <a:pt x="2082" y="5627"/>
                      </a:lnTo>
                      <a:lnTo>
                        <a:pt x="1948" y="5585"/>
                      </a:lnTo>
                      <a:lnTo>
                        <a:pt x="1816" y="5537"/>
                      </a:lnTo>
                      <a:lnTo>
                        <a:pt x="1688" y="5482"/>
                      </a:lnTo>
                      <a:lnTo>
                        <a:pt x="1562" y="5422"/>
                      </a:lnTo>
                      <a:lnTo>
                        <a:pt x="1380" y="5321"/>
                      </a:lnTo>
                      <a:lnTo>
                        <a:pt x="1152" y="5167"/>
                      </a:lnTo>
                      <a:lnTo>
                        <a:pt x="940" y="4992"/>
                      </a:lnTo>
                      <a:lnTo>
                        <a:pt x="744" y="4797"/>
                      </a:lnTo>
                      <a:lnTo>
                        <a:pt x="570" y="4584"/>
                      </a:lnTo>
                      <a:lnTo>
                        <a:pt x="415" y="4355"/>
                      </a:lnTo>
                      <a:lnTo>
                        <a:pt x="314" y="4174"/>
                      </a:lnTo>
                      <a:lnTo>
                        <a:pt x="253" y="4048"/>
                      </a:lnTo>
                      <a:lnTo>
                        <a:pt x="198" y="3919"/>
                      </a:lnTo>
                      <a:lnTo>
                        <a:pt x="151" y="3789"/>
                      </a:lnTo>
                      <a:lnTo>
                        <a:pt x="109" y="3654"/>
                      </a:lnTo>
                      <a:lnTo>
                        <a:pt x="73" y="3516"/>
                      </a:lnTo>
                      <a:lnTo>
                        <a:pt x="45" y="3376"/>
                      </a:lnTo>
                      <a:lnTo>
                        <a:pt x="23" y="3234"/>
                      </a:lnTo>
                      <a:lnTo>
                        <a:pt x="9" y="3089"/>
                      </a:lnTo>
                      <a:lnTo>
                        <a:pt x="0" y="2942"/>
                      </a:lnTo>
                      <a:lnTo>
                        <a:pt x="0" y="2868"/>
                      </a:lnTo>
                      <a:lnTo>
                        <a:pt x="0" y="2793"/>
                      </a:lnTo>
                      <a:lnTo>
                        <a:pt x="9" y="2647"/>
                      </a:lnTo>
                      <a:lnTo>
                        <a:pt x="23" y="2502"/>
                      </a:lnTo>
                      <a:lnTo>
                        <a:pt x="45" y="2360"/>
                      </a:lnTo>
                      <a:lnTo>
                        <a:pt x="73" y="2220"/>
                      </a:lnTo>
                      <a:lnTo>
                        <a:pt x="109" y="2082"/>
                      </a:lnTo>
                      <a:lnTo>
                        <a:pt x="151" y="1947"/>
                      </a:lnTo>
                      <a:lnTo>
                        <a:pt x="198" y="1817"/>
                      </a:lnTo>
                      <a:lnTo>
                        <a:pt x="253" y="1688"/>
                      </a:lnTo>
                      <a:lnTo>
                        <a:pt x="314" y="1561"/>
                      </a:lnTo>
                      <a:lnTo>
                        <a:pt x="415" y="1381"/>
                      </a:lnTo>
                      <a:lnTo>
                        <a:pt x="570" y="1151"/>
                      </a:lnTo>
                      <a:lnTo>
                        <a:pt x="744" y="939"/>
                      </a:lnTo>
                      <a:lnTo>
                        <a:pt x="940" y="744"/>
                      </a:lnTo>
                      <a:lnTo>
                        <a:pt x="1152" y="569"/>
                      </a:lnTo>
                      <a:lnTo>
                        <a:pt x="1380" y="414"/>
                      </a:lnTo>
                      <a:lnTo>
                        <a:pt x="1562" y="314"/>
                      </a:lnTo>
                      <a:lnTo>
                        <a:pt x="1688" y="254"/>
                      </a:lnTo>
                      <a:lnTo>
                        <a:pt x="1816" y="199"/>
                      </a:lnTo>
                      <a:lnTo>
                        <a:pt x="1948" y="150"/>
                      </a:lnTo>
                      <a:lnTo>
                        <a:pt x="2082" y="109"/>
                      </a:lnTo>
                      <a:lnTo>
                        <a:pt x="2220" y="73"/>
                      </a:lnTo>
                      <a:lnTo>
                        <a:pt x="2361" y="44"/>
                      </a:lnTo>
                      <a:lnTo>
                        <a:pt x="2503" y="23"/>
                      </a:lnTo>
                      <a:lnTo>
                        <a:pt x="2647" y="8"/>
                      </a:lnTo>
                      <a:lnTo>
                        <a:pt x="2794" y="0"/>
                      </a:lnTo>
                      <a:lnTo>
                        <a:pt x="2868" y="0"/>
                      </a:lnTo>
                      <a:lnTo>
                        <a:pt x="2943" y="0"/>
                      </a:lnTo>
                      <a:lnTo>
                        <a:pt x="3089" y="8"/>
                      </a:lnTo>
                      <a:lnTo>
                        <a:pt x="3234" y="23"/>
                      </a:lnTo>
                      <a:lnTo>
                        <a:pt x="3376" y="44"/>
                      </a:lnTo>
                      <a:lnTo>
                        <a:pt x="3516" y="73"/>
                      </a:lnTo>
                      <a:lnTo>
                        <a:pt x="3654" y="109"/>
                      </a:lnTo>
                      <a:lnTo>
                        <a:pt x="3787" y="150"/>
                      </a:lnTo>
                      <a:lnTo>
                        <a:pt x="3919" y="199"/>
                      </a:lnTo>
                      <a:lnTo>
                        <a:pt x="4048" y="254"/>
                      </a:lnTo>
                      <a:lnTo>
                        <a:pt x="4175" y="314"/>
                      </a:lnTo>
                      <a:lnTo>
                        <a:pt x="4355" y="414"/>
                      </a:lnTo>
                      <a:lnTo>
                        <a:pt x="4585" y="569"/>
                      </a:lnTo>
                      <a:lnTo>
                        <a:pt x="4797" y="744"/>
                      </a:lnTo>
                      <a:lnTo>
                        <a:pt x="4992" y="939"/>
                      </a:lnTo>
                      <a:lnTo>
                        <a:pt x="5167" y="1151"/>
                      </a:lnTo>
                      <a:lnTo>
                        <a:pt x="5322" y="1381"/>
                      </a:lnTo>
                      <a:lnTo>
                        <a:pt x="5422" y="1561"/>
                      </a:lnTo>
                      <a:lnTo>
                        <a:pt x="5482" y="1688"/>
                      </a:lnTo>
                      <a:lnTo>
                        <a:pt x="5537" y="1817"/>
                      </a:lnTo>
                      <a:lnTo>
                        <a:pt x="5586" y="1947"/>
                      </a:lnTo>
                      <a:lnTo>
                        <a:pt x="5627" y="2082"/>
                      </a:lnTo>
                      <a:lnTo>
                        <a:pt x="5663" y="2220"/>
                      </a:lnTo>
                      <a:lnTo>
                        <a:pt x="5692" y="2360"/>
                      </a:lnTo>
                      <a:lnTo>
                        <a:pt x="5713" y="2502"/>
                      </a:lnTo>
                      <a:lnTo>
                        <a:pt x="5728" y="2647"/>
                      </a:lnTo>
                      <a:lnTo>
                        <a:pt x="5735" y="2793"/>
                      </a:lnTo>
                      <a:lnTo>
                        <a:pt x="5736" y="2868"/>
                      </a:lnTo>
                      <a:close/>
                    </a:path>
                  </a:pathLst>
                </a:custGeom>
                <a:solidFill>
                  <a:srgbClr val="FDD02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71" name="Freeform 8">
                  <a:extLst>
                    <a:ext uri="{FF2B5EF4-FFF2-40B4-BE49-F238E27FC236}">
                      <a16:creationId xmlns="" xmlns:a16="http://schemas.microsoft.com/office/drawing/2014/main" id="{B867046A-CE5D-47F5-996B-E65FBD244D8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184400" y="5384575"/>
                  <a:ext cx="1084271" cy="674625"/>
                </a:xfrm>
                <a:custGeom>
                  <a:avLst/>
                  <a:gdLst>
                    <a:gd name="T0" fmla="*/ 8878 w 11086"/>
                    <a:gd name="T1" fmla="*/ 2693 h 6897"/>
                    <a:gd name="T2" fmla="*/ 8565 w 11086"/>
                    <a:gd name="T3" fmla="*/ 2732 h 6897"/>
                    <a:gd name="T4" fmla="*/ 8485 w 11086"/>
                    <a:gd name="T5" fmla="*/ 2451 h 6897"/>
                    <a:gd name="T6" fmla="*/ 8307 w 11086"/>
                    <a:gd name="T7" fmla="*/ 2109 h 6897"/>
                    <a:gd name="T8" fmla="*/ 8058 w 11086"/>
                    <a:gd name="T9" fmla="*/ 1817 h 6897"/>
                    <a:gd name="T10" fmla="*/ 7747 w 11086"/>
                    <a:gd name="T11" fmla="*/ 1584 h 6897"/>
                    <a:gd name="T12" fmla="*/ 7572 w 11086"/>
                    <a:gd name="T13" fmla="*/ 1495 h 6897"/>
                    <a:gd name="T14" fmla="*/ 7200 w 11086"/>
                    <a:gd name="T15" fmla="*/ 1381 h 6897"/>
                    <a:gd name="T16" fmla="*/ 6817 w 11086"/>
                    <a:gd name="T17" fmla="*/ 1352 h 6897"/>
                    <a:gd name="T18" fmla="*/ 6436 w 11086"/>
                    <a:gd name="T19" fmla="*/ 1409 h 6897"/>
                    <a:gd name="T20" fmla="*/ 6161 w 11086"/>
                    <a:gd name="T21" fmla="*/ 1511 h 6897"/>
                    <a:gd name="T22" fmla="*/ 6017 w 11086"/>
                    <a:gd name="T23" fmla="*/ 1191 h 6897"/>
                    <a:gd name="T24" fmla="*/ 5762 w 11086"/>
                    <a:gd name="T25" fmla="*/ 817 h 6897"/>
                    <a:gd name="T26" fmla="*/ 5444 w 11086"/>
                    <a:gd name="T27" fmla="*/ 506 h 6897"/>
                    <a:gd name="T28" fmla="*/ 5075 w 11086"/>
                    <a:gd name="T29" fmla="*/ 265 h 6897"/>
                    <a:gd name="T30" fmla="*/ 4668 w 11086"/>
                    <a:gd name="T31" fmla="*/ 97 h 6897"/>
                    <a:gd name="T32" fmla="*/ 4235 w 11086"/>
                    <a:gd name="T33" fmla="*/ 11 h 6897"/>
                    <a:gd name="T34" fmla="*/ 3786 w 11086"/>
                    <a:gd name="T35" fmla="*/ 10 h 6897"/>
                    <a:gd name="T36" fmla="*/ 3336 w 11086"/>
                    <a:gd name="T37" fmla="*/ 100 h 6897"/>
                    <a:gd name="T38" fmla="*/ 3113 w 11086"/>
                    <a:gd name="T39" fmla="*/ 180 h 6897"/>
                    <a:gd name="T40" fmla="*/ 2709 w 11086"/>
                    <a:gd name="T41" fmla="*/ 401 h 6897"/>
                    <a:gd name="T42" fmla="*/ 2366 w 11086"/>
                    <a:gd name="T43" fmla="*/ 690 h 6897"/>
                    <a:gd name="T44" fmla="*/ 2088 w 11086"/>
                    <a:gd name="T45" fmla="*/ 1034 h 6897"/>
                    <a:gd name="T46" fmla="*/ 1884 w 11086"/>
                    <a:gd name="T47" fmla="*/ 1424 h 6897"/>
                    <a:gd name="T48" fmla="*/ 1757 w 11086"/>
                    <a:gd name="T49" fmla="*/ 1845 h 6897"/>
                    <a:gd name="T50" fmla="*/ 1712 w 11086"/>
                    <a:gd name="T51" fmla="*/ 2287 h 6897"/>
                    <a:gd name="T52" fmla="*/ 1755 w 11086"/>
                    <a:gd name="T53" fmla="*/ 2739 h 6897"/>
                    <a:gd name="T54" fmla="*/ 1851 w 11086"/>
                    <a:gd name="T55" fmla="*/ 3076 h 6897"/>
                    <a:gd name="T56" fmla="*/ 1563 w 11086"/>
                    <a:gd name="T57" fmla="*/ 3106 h 6897"/>
                    <a:gd name="T58" fmla="*/ 1205 w 11086"/>
                    <a:gd name="T59" fmla="*/ 3209 h 6897"/>
                    <a:gd name="T60" fmla="*/ 878 w 11086"/>
                    <a:gd name="T61" fmla="*/ 3377 h 6897"/>
                    <a:gd name="T62" fmla="*/ 592 w 11086"/>
                    <a:gd name="T63" fmla="*/ 3602 h 6897"/>
                    <a:gd name="T64" fmla="*/ 354 w 11086"/>
                    <a:gd name="T65" fmla="*/ 3876 h 6897"/>
                    <a:gd name="T66" fmla="*/ 172 w 11086"/>
                    <a:gd name="T67" fmla="*/ 4191 h 6897"/>
                    <a:gd name="T68" fmla="*/ 52 w 11086"/>
                    <a:gd name="T69" fmla="*/ 4541 h 6897"/>
                    <a:gd name="T70" fmla="*/ 0 w 11086"/>
                    <a:gd name="T71" fmla="*/ 4917 h 6897"/>
                    <a:gd name="T72" fmla="*/ 3 w 11086"/>
                    <a:gd name="T73" fmla="*/ 5112 h 6897"/>
                    <a:gd name="T74" fmla="*/ 66 w 11086"/>
                    <a:gd name="T75" fmla="*/ 5486 h 6897"/>
                    <a:gd name="T76" fmla="*/ 196 w 11086"/>
                    <a:gd name="T77" fmla="*/ 5832 h 6897"/>
                    <a:gd name="T78" fmla="*/ 389 w 11086"/>
                    <a:gd name="T79" fmla="*/ 6142 h 6897"/>
                    <a:gd name="T80" fmla="*/ 634 w 11086"/>
                    <a:gd name="T81" fmla="*/ 6408 h 6897"/>
                    <a:gd name="T82" fmla="*/ 926 w 11086"/>
                    <a:gd name="T83" fmla="*/ 6625 h 6897"/>
                    <a:gd name="T84" fmla="*/ 1258 w 11086"/>
                    <a:gd name="T85" fmla="*/ 6783 h 6897"/>
                    <a:gd name="T86" fmla="*/ 1620 w 11086"/>
                    <a:gd name="T87" fmla="*/ 6876 h 6897"/>
                    <a:gd name="T88" fmla="*/ 1909 w 11086"/>
                    <a:gd name="T89" fmla="*/ 6897 h 6897"/>
                    <a:gd name="T90" fmla="*/ 9092 w 11086"/>
                    <a:gd name="T91" fmla="*/ 6895 h 6897"/>
                    <a:gd name="T92" fmla="*/ 9509 w 11086"/>
                    <a:gd name="T93" fmla="*/ 6831 h 6897"/>
                    <a:gd name="T94" fmla="*/ 9895 w 11086"/>
                    <a:gd name="T95" fmla="*/ 6691 h 6897"/>
                    <a:gd name="T96" fmla="*/ 10242 w 11086"/>
                    <a:gd name="T97" fmla="*/ 6480 h 6897"/>
                    <a:gd name="T98" fmla="*/ 10540 w 11086"/>
                    <a:gd name="T99" fmla="*/ 6209 h 6897"/>
                    <a:gd name="T100" fmla="*/ 10782 w 11086"/>
                    <a:gd name="T101" fmla="*/ 5885 h 6897"/>
                    <a:gd name="T102" fmla="*/ 10959 w 11086"/>
                    <a:gd name="T103" fmla="*/ 5518 h 6897"/>
                    <a:gd name="T104" fmla="*/ 11062 w 11086"/>
                    <a:gd name="T105" fmla="*/ 5115 h 6897"/>
                    <a:gd name="T106" fmla="*/ 11086 w 11086"/>
                    <a:gd name="T107" fmla="*/ 4794 h 6897"/>
                    <a:gd name="T108" fmla="*/ 11062 w 11086"/>
                    <a:gd name="T109" fmla="*/ 4473 h 6897"/>
                    <a:gd name="T110" fmla="*/ 10959 w 11086"/>
                    <a:gd name="T111" fmla="*/ 4070 h 6897"/>
                    <a:gd name="T112" fmla="*/ 10782 w 11086"/>
                    <a:gd name="T113" fmla="*/ 3702 h 6897"/>
                    <a:gd name="T114" fmla="*/ 10540 w 11086"/>
                    <a:gd name="T115" fmla="*/ 3378 h 6897"/>
                    <a:gd name="T116" fmla="*/ 10242 w 11086"/>
                    <a:gd name="T117" fmla="*/ 3107 h 6897"/>
                    <a:gd name="T118" fmla="*/ 9895 w 11086"/>
                    <a:gd name="T119" fmla="*/ 2897 h 6897"/>
                    <a:gd name="T120" fmla="*/ 9509 w 11086"/>
                    <a:gd name="T121" fmla="*/ 2756 h 6897"/>
                    <a:gd name="T122" fmla="*/ 9092 w 11086"/>
                    <a:gd name="T123" fmla="*/ 2693 h 689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</a:cxnLst>
                  <a:rect l="0" t="0" r="r" b="b"/>
                  <a:pathLst>
                    <a:path w="11086" h="6897">
                      <a:moveTo>
                        <a:pt x="8983" y="2690"/>
                      </a:moveTo>
                      <a:lnTo>
                        <a:pt x="8878" y="2693"/>
                      </a:lnTo>
                      <a:lnTo>
                        <a:pt x="8669" y="2713"/>
                      </a:lnTo>
                      <a:lnTo>
                        <a:pt x="8565" y="2732"/>
                      </a:lnTo>
                      <a:lnTo>
                        <a:pt x="8545" y="2636"/>
                      </a:lnTo>
                      <a:lnTo>
                        <a:pt x="8485" y="2451"/>
                      </a:lnTo>
                      <a:lnTo>
                        <a:pt x="8405" y="2274"/>
                      </a:lnTo>
                      <a:lnTo>
                        <a:pt x="8307" y="2109"/>
                      </a:lnTo>
                      <a:lnTo>
                        <a:pt x="8190" y="1956"/>
                      </a:lnTo>
                      <a:lnTo>
                        <a:pt x="8058" y="1817"/>
                      </a:lnTo>
                      <a:lnTo>
                        <a:pt x="7909" y="1692"/>
                      </a:lnTo>
                      <a:lnTo>
                        <a:pt x="7747" y="1584"/>
                      </a:lnTo>
                      <a:lnTo>
                        <a:pt x="7659" y="1539"/>
                      </a:lnTo>
                      <a:lnTo>
                        <a:pt x="7572" y="1495"/>
                      </a:lnTo>
                      <a:lnTo>
                        <a:pt x="7388" y="1427"/>
                      </a:lnTo>
                      <a:lnTo>
                        <a:pt x="7200" y="1381"/>
                      </a:lnTo>
                      <a:lnTo>
                        <a:pt x="7009" y="1356"/>
                      </a:lnTo>
                      <a:lnTo>
                        <a:pt x="6817" y="1352"/>
                      </a:lnTo>
                      <a:lnTo>
                        <a:pt x="6625" y="1371"/>
                      </a:lnTo>
                      <a:lnTo>
                        <a:pt x="6436" y="1409"/>
                      </a:lnTo>
                      <a:lnTo>
                        <a:pt x="6251" y="1471"/>
                      </a:lnTo>
                      <a:lnTo>
                        <a:pt x="6161" y="1511"/>
                      </a:lnTo>
                      <a:lnTo>
                        <a:pt x="6119" y="1401"/>
                      </a:lnTo>
                      <a:lnTo>
                        <a:pt x="6017" y="1191"/>
                      </a:lnTo>
                      <a:lnTo>
                        <a:pt x="5898" y="996"/>
                      </a:lnTo>
                      <a:lnTo>
                        <a:pt x="5762" y="817"/>
                      </a:lnTo>
                      <a:lnTo>
                        <a:pt x="5610" y="654"/>
                      </a:lnTo>
                      <a:lnTo>
                        <a:pt x="5444" y="506"/>
                      </a:lnTo>
                      <a:lnTo>
                        <a:pt x="5264" y="377"/>
                      </a:lnTo>
                      <a:lnTo>
                        <a:pt x="5075" y="265"/>
                      </a:lnTo>
                      <a:lnTo>
                        <a:pt x="4876" y="172"/>
                      </a:lnTo>
                      <a:lnTo>
                        <a:pt x="4668" y="97"/>
                      </a:lnTo>
                      <a:lnTo>
                        <a:pt x="4454" y="44"/>
                      </a:lnTo>
                      <a:lnTo>
                        <a:pt x="4235" y="11"/>
                      </a:lnTo>
                      <a:lnTo>
                        <a:pt x="4012" y="0"/>
                      </a:lnTo>
                      <a:lnTo>
                        <a:pt x="3786" y="10"/>
                      </a:lnTo>
                      <a:lnTo>
                        <a:pt x="3561" y="43"/>
                      </a:lnTo>
                      <a:lnTo>
                        <a:pt x="3336" y="100"/>
                      </a:lnTo>
                      <a:lnTo>
                        <a:pt x="3224" y="139"/>
                      </a:lnTo>
                      <a:lnTo>
                        <a:pt x="3113" y="180"/>
                      </a:lnTo>
                      <a:lnTo>
                        <a:pt x="2904" y="282"/>
                      </a:lnTo>
                      <a:lnTo>
                        <a:pt x="2709" y="401"/>
                      </a:lnTo>
                      <a:lnTo>
                        <a:pt x="2530" y="538"/>
                      </a:lnTo>
                      <a:lnTo>
                        <a:pt x="2366" y="690"/>
                      </a:lnTo>
                      <a:lnTo>
                        <a:pt x="2218" y="856"/>
                      </a:lnTo>
                      <a:lnTo>
                        <a:pt x="2088" y="1034"/>
                      </a:lnTo>
                      <a:lnTo>
                        <a:pt x="1976" y="1224"/>
                      </a:lnTo>
                      <a:lnTo>
                        <a:pt x="1884" y="1424"/>
                      </a:lnTo>
                      <a:lnTo>
                        <a:pt x="1810" y="1630"/>
                      </a:lnTo>
                      <a:lnTo>
                        <a:pt x="1757" y="1845"/>
                      </a:lnTo>
                      <a:lnTo>
                        <a:pt x="1724" y="2065"/>
                      </a:lnTo>
                      <a:lnTo>
                        <a:pt x="1712" y="2287"/>
                      </a:lnTo>
                      <a:lnTo>
                        <a:pt x="1722" y="2512"/>
                      </a:lnTo>
                      <a:lnTo>
                        <a:pt x="1755" y="2739"/>
                      </a:lnTo>
                      <a:lnTo>
                        <a:pt x="1813" y="2964"/>
                      </a:lnTo>
                      <a:lnTo>
                        <a:pt x="1851" y="3076"/>
                      </a:lnTo>
                      <a:lnTo>
                        <a:pt x="1754" y="3080"/>
                      </a:lnTo>
                      <a:lnTo>
                        <a:pt x="1563" y="3106"/>
                      </a:lnTo>
                      <a:lnTo>
                        <a:pt x="1380" y="3149"/>
                      </a:lnTo>
                      <a:lnTo>
                        <a:pt x="1205" y="3209"/>
                      </a:lnTo>
                      <a:lnTo>
                        <a:pt x="1037" y="3285"/>
                      </a:lnTo>
                      <a:lnTo>
                        <a:pt x="878" y="3377"/>
                      </a:lnTo>
                      <a:lnTo>
                        <a:pt x="730" y="3483"/>
                      </a:lnTo>
                      <a:lnTo>
                        <a:pt x="592" y="3602"/>
                      </a:lnTo>
                      <a:lnTo>
                        <a:pt x="467" y="3733"/>
                      </a:lnTo>
                      <a:lnTo>
                        <a:pt x="354" y="3876"/>
                      </a:lnTo>
                      <a:lnTo>
                        <a:pt x="255" y="4029"/>
                      </a:lnTo>
                      <a:lnTo>
                        <a:pt x="172" y="4191"/>
                      </a:lnTo>
                      <a:lnTo>
                        <a:pt x="103" y="4362"/>
                      </a:lnTo>
                      <a:lnTo>
                        <a:pt x="52" y="4541"/>
                      </a:lnTo>
                      <a:lnTo>
                        <a:pt x="17" y="4726"/>
                      </a:lnTo>
                      <a:lnTo>
                        <a:pt x="0" y="4917"/>
                      </a:lnTo>
                      <a:lnTo>
                        <a:pt x="0" y="5015"/>
                      </a:lnTo>
                      <a:lnTo>
                        <a:pt x="3" y="5112"/>
                      </a:lnTo>
                      <a:lnTo>
                        <a:pt x="26" y="5303"/>
                      </a:lnTo>
                      <a:lnTo>
                        <a:pt x="66" y="5486"/>
                      </a:lnTo>
                      <a:lnTo>
                        <a:pt x="123" y="5663"/>
                      </a:lnTo>
                      <a:lnTo>
                        <a:pt x="196" y="5832"/>
                      </a:lnTo>
                      <a:lnTo>
                        <a:pt x="285" y="5993"/>
                      </a:lnTo>
                      <a:lnTo>
                        <a:pt x="389" y="6142"/>
                      </a:lnTo>
                      <a:lnTo>
                        <a:pt x="505" y="6281"/>
                      </a:lnTo>
                      <a:lnTo>
                        <a:pt x="634" y="6408"/>
                      </a:lnTo>
                      <a:lnTo>
                        <a:pt x="776" y="6523"/>
                      </a:lnTo>
                      <a:lnTo>
                        <a:pt x="926" y="6625"/>
                      </a:lnTo>
                      <a:lnTo>
                        <a:pt x="1088" y="6712"/>
                      </a:lnTo>
                      <a:lnTo>
                        <a:pt x="1258" y="6783"/>
                      </a:lnTo>
                      <a:lnTo>
                        <a:pt x="1435" y="6839"/>
                      </a:lnTo>
                      <a:lnTo>
                        <a:pt x="1620" y="6876"/>
                      </a:lnTo>
                      <a:lnTo>
                        <a:pt x="1811" y="6895"/>
                      </a:lnTo>
                      <a:lnTo>
                        <a:pt x="1909" y="6897"/>
                      </a:lnTo>
                      <a:lnTo>
                        <a:pt x="8983" y="6897"/>
                      </a:lnTo>
                      <a:lnTo>
                        <a:pt x="9092" y="6895"/>
                      </a:lnTo>
                      <a:lnTo>
                        <a:pt x="9302" y="6873"/>
                      </a:lnTo>
                      <a:lnTo>
                        <a:pt x="9509" y="6831"/>
                      </a:lnTo>
                      <a:lnTo>
                        <a:pt x="9705" y="6770"/>
                      </a:lnTo>
                      <a:lnTo>
                        <a:pt x="9895" y="6691"/>
                      </a:lnTo>
                      <a:lnTo>
                        <a:pt x="10074" y="6593"/>
                      </a:lnTo>
                      <a:lnTo>
                        <a:pt x="10242" y="6480"/>
                      </a:lnTo>
                      <a:lnTo>
                        <a:pt x="10397" y="6351"/>
                      </a:lnTo>
                      <a:lnTo>
                        <a:pt x="10540" y="6209"/>
                      </a:lnTo>
                      <a:lnTo>
                        <a:pt x="10669" y="6053"/>
                      </a:lnTo>
                      <a:lnTo>
                        <a:pt x="10782" y="5885"/>
                      </a:lnTo>
                      <a:lnTo>
                        <a:pt x="10878" y="5706"/>
                      </a:lnTo>
                      <a:lnTo>
                        <a:pt x="10959" y="5518"/>
                      </a:lnTo>
                      <a:lnTo>
                        <a:pt x="11020" y="5320"/>
                      </a:lnTo>
                      <a:lnTo>
                        <a:pt x="11062" y="5115"/>
                      </a:lnTo>
                      <a:lnTo>
                        <a:pt x="11084" y="4903"/>
                      </a:lnTo>
                      <a:lnTo>
                        <a:pt x="11086" y="4794"/>
                      </a:lnTo>
                      <a:lnTo>
                        <a:pt x="11084" y="4685"/>
                      </a:lnTo>
                      <a:lnTo>
                        <a:pt x="11062" y="4473"/>
                      </a:lnTo>
                      <a:lnTo>
                        <a:pt x="11020" y="4267"/>
                      </a:lnTo>
                      <a:lnTo>
                        <a:pt x="10959" y="4070"/>
                      </a:lnTo>
                      <a:lnTo>
                        <a:pt x="10878" y="3882"/>
                      </a:lnTo>
                      <a:lnTo>
                        <a:pt x="10782" y="3702"/>
                      </a:lnTo>
                      <a:lnTo>
                        <a:pt x="10669" y="3535"/>
                      </a:lnTo>
                      <a:lnTo>
                        <a:pt x="10540" y="3378"/>
                      </a:lnTo>
                      <a:lnTo>
                        <a:pt x="10397" y="3236"/>
                      </a:lnTo>
                      <a:lnTo>
                        <a:pt x="10242" y="3107"/>
                      </a:lnTo>
                      <a:lnTo>
                        <a:pt x="10074" y="2994"/>
                      </a:lnTo>
                      <a:lnTo>
                        <a:pt x="9895" y="2897"/>
                      </a:lnTo>
                      <a:lnTo>
                        <a:pt x="9705" y="2818"/>
                      </a:lnTo>
                      <a:lnTo>
                        <a:pt x="9509" y="2756"/>
                      </a:lnTo>
                      <a:lnTo>
                        <a:pt x="9302" y="2714"/>
                      </a:lnTo>
                      <a:lnTo>
                        <a:pt x="9092" y="2693"/>
                      </a:lnTo>
                      <a:lnTo>
                        <a:pt x="8983" y="269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</p:grpSp>
        <p:sp>
          <p:nvSpPr>
            <p:cNvPr id="81" name="TextBox 80">
              <a:extLst>
                <a:ext uri="{FF2B5EF4-FFF2-40B4-BE49-F238E27FC236}">
                  <a16:creationId xmlns="" xmlns:a16="http://schemas.microsoft.com/office/drawing/2014/main" id="{A8C32B8E-9CAD-4C64-A009-2DCA28E5963A}"/>
                </a:ext>
              </a:extLst>
            </p:cNvPr>
            <p:cNvSpPr txBox="1"/>
            <p:nvPr/>
          </p:nvSpPr>
          <p:spPr>
            <a:xfrm>
              <a:off x="11171721" y="722135"/>
              <a:ext cx="721055" cy="18466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ko-KR" sz="600" kern="0" dirty="0">
                  <a:solidFill>
                    <a:prstClr val="white">
                      <a:lumMod val="75000"/>
                    </a:prstClr>
                  </a:solidFill>
                </a:rPr>
                <a:t>Sunny / cloudy</a:t>
              </a:r>
              <a:endParaRPr lang="ko-KR" altLang="en-US" sz="1100" dirty="0">
                <a:solidFill>
                  <a:prstClr val="black"/>
                </a:solidFill>
              </a:endParaRPr>
            </a:p>
          </p:txBody>
        </p:sp>
      </p:grpSp>
      <p:graphicFrame>
        <p:nvGraphicFramePr>
          <p:cNvPr id="51" name="표 50"/>
          <p:cNvGraphicFramePr>
            <a:graphicFrameLocks noGrp="1"/>
          </p:cNvGraphicFramePr>
          <p:nvPr>
            <p:extLst/>
          </p:nvPr>
        </p:nvGraphicFramePr>
        <p:xfrm>
          <a:off x="1675449" y="1550939"/>
          <a:ext cx="2692175" cy="44688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92175"/>
              </a:tblGrid>
              <a:tr h="78466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CONTENTS</a:t>
                      </a:r>
                      <a:endParaRPr kumimoji="0" lang="ko-KR" altLang="en-US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22806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TEXT A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Enjoy your stylish business and campus life with BIZCAM 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9393D"/>
                    </a:solidFill>
                  </a:tcPr>
                </a:tc>
              </a:tr>
              <a:tr h="122806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TEXT B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Enjoy your stylish business and campus life with BIZCAM 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22806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TEXT C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Enjoy your stylish business and campus life with BIZCAM 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2" name="표 51"/>
          <p:cNvGraphicFramePr>
            <a:graphicFrameLocks noGrp="1"/>
          </p:cNvGraphicFramePr>
          <p:nvPr>
            <p:extLst/>
          </p:nvPr>
        </p:nvGraphicFramePr>
        <p:xfrm>
          <a:off x="5088661" y="1514036"/>
          <a:ext cx="6030142" cy="45311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15071"/>
                <a:gridCol w="3015071"/>
              </a:tblGrid>
              <a:tr h="78466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CONTENTS</a:t>
                      </a:r>
                      <a:endParaRPr kumimoji="0" lang="ko-KR" altLang="en-US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CONTENTS</a:t>
                      </a:r>
                      <a:endParaRPr kumimoji="0" lang="ko-KR" altLang="en-US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24883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TEXT A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Enjoy your stylish business and campus life with BIZCAM 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9393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TEXT A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Enjoy your stylish business and campus life with BIZCAM 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9393D"/>
                    </a:solidFill>
                  </a:tcPr>
                </a:tc>
              </a:tr>
              <a:tr h="124883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TEXT B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Enjoy your stylish business and campus life with BIZCAM 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TEXT B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Enjoy your stylish business and campus life with BIZCAM 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24883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TEXT C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Enjoy your stylish business and campus life with BIZCAM 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rgbClr val="FFC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TEXT C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Enjoy your stylish business and campus life with BIZCAM 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rgbClr val="FFC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53" name="그룹 52"/>
          <p:cNvGrpSpPr/>
          <p:nvPr/>
        </p:nvGrpSpPr>
        <p:grpSpPr>
          <a:xfrm>
            <a:off x="2238968" y="1849119"/>
            <a:ext cx="235754" cy="235754"/>
            <a:chOff x="1719985" y="1836420"/>
            <a:chExt cx="235754" cy="235754"/>
          </a:xfrm>
        </p:grpSpPr>
        <p:sp>
          <p:nvSpPr>
            <p:cNvPr id="54" name="타원 53"/>
            <p:cNvSpPr/>
            <p:nvPr/>
          </p:nvSpPr>
          <p:spPr>
            <a:xfrm>
              <a:off x="1719985" y="1836420"/>
              <a:ext cx="235754" cy="235754"/>
            </a:xfrm>
            <a:prstGeom prst="ellipse">
              <a:avLst/>
            </a:prstGeom>
            <a:gradFill flip="none" rotWithShape="1">
              <a:gsLst>
                <a:gs pos="0">
                  <a:srgbClr val="333234"/>
                </a:gs>
                <a:gs pos="100000">
                  <a:srgbClr val="313033"/>
                </a:gs>
              </a:gsLst>
              <a:lin ang="18900000" scaled="1"/>
              <a:tileRect/>
            </a:gra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5" name="타원 54"/>
            <p:cNvSpPr/>
            <p:nvPr/>
          </p:nvSpPr>
          <p:spPr>
            <a:xfrm>
              <a:off x="1774997" y="1891432"/>
              <a:ext cx="125730" cy="12573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57" name="그룹 56"/>
          <p:cNvGrpSpPr/>
          <p:nvPr/>
        </p:nvGrpSpPr>
        <p:grpSpPr>
          <a:xfrm>
            <a:off x="5782268" y="1766998"/>
            <a:ext cx="235754" cy="235754"/>
            <a:chOff x="1719985" y="1836420"/>
            <a:chExt cx="235754" cy="235754"/>
          </a:xfrm>
        </p:grpSpPr>
        <p:sp>
          <p:nvSpPr>
            <p:cNvPr id="62" name="타원 61"/>
            <p:cNvSpPr/>
            <p:nvPr/>
          </p:nvSpPr>
          <p:spPr>
            <a:xfrm>
              <a:off x="1719985" y="1836420"/>
              <a:ext cx="235754" cy="235754"/>
            </a:xfrm>
            <a:prstGeom prst="ellipse">
              <a:avLst/>
            </a:prstGeom>
            <a:gradFill flip="none" rotWithShape="1">
              <a:gsLst>
                <a:gs pos="0">
                  <a:srgbClr val="333234"/>
                </a:gs>
                <a:gs pos="100000">
                  <a:srgbClr val="313033"/>
                </a:gs>
              </a:gsLst>
              <a:lin ang="18900000" scaled="1"/>
              <a:tileRect/>
            </a:gra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4" name="타원 63"/>
            <p:cNvSpPr/>
            <p:nvPr/>
          </p:nvSpPr>
          <p:spPr>
            <a:xfrm>
              <a:off x="1774997" y="1891432"/>
              <a:ext cx="125730" cy="125730"/>
            </a:xfrm>
            <a:prstGeom prst="ellipse">
              <a:avLst/>
            </a:prstGeom>
            <a:gradFill flip="none" rotWithShape="1">
              <a:gsLst>
                <a:gs pos="0">
                  <a:srgbClr val="333234"/>
                </a:gs>
                <a:gs pos="100000">
                  <a:srgbClr val="313033"/>
                </a:gs>
              </a:gsLst>
              <a:lin ang="18900000" scaled="1"/>
              <a:tileRect/>
            </a:gradFill>
            <a:ln>
              <a:noFill/>
            </a:ln>
            <a:effectLst>
              <a:innerShdw blurRad="63500" dist="50800" dir="162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65" name="그룹 64"/>
          <p:cNvGrpSpPr/>
          <p:nvPr/>
        </p:nvGrpSpPr>
        <p:grpSpPr>
          <a:xfrm>
            <a:off x="8779468" y="1766998"/>
            <a:ext cx="235754" cy="235754"/>
            <a:chOff x="1719985" y="1836420"/>
            <a:chExt cx="235754" cy="235754"/>
          </a:xfrm>
        </p:grpSpPr>
        <p:sp>
          <p:nvSpPr>
            <p:cNvPr id="66" name="타원 65"/>
            <p:cNvSpPr/>
            <p:nvPr/>
          </p:nvSpPr>
          <p:spPr>
            <a:xfrm>
              <a:off x="1719985" y="1836420"/>
              <a:ext cx="235754" cy="235754"/>
            </a:xfrm>
            <a:prstGeom prst="ellipse">
              <a:avLst/>
            </a:prstGeom>
            <a:gradFill flip="none" rotWithShape="1">
              <a:gsLst>
                <a:gs pos="0">
                  <a:srgbClr val="333234"/>
                </a:gs>
                <a:gs pos="100000">
                  <a:srgbClr val="313033"/>
                </a:gs>
              </a:gsLst>
              <a:lin ang="18900000" scaled="1"/>
              <a:tileRect/>
            </a:gra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7" name="타원 66"/>
            <p:cNvSpPr/>
            <p:nvPr/>
          </p:nvSpPr>
          <p:spPr>
            <a:xfrm>
              <a:off x="1774997" y="1891432"/>
              <a:ext cx="125730" cy="125730"/>
            </a:xfrm>
            <a:prstGeom prst="ellipse">
              <a:avLst/>
            </a:prstGeom>
            <a:gradFill flip="none" rotWithShape="1">
              <a:gsLst>
                <a:gs pos="0">
                  <a:srgbClr val="333234"/>
                </a:gs>
                <a:gs pos="100000">
                  <a:srgbClr val="313033"/>
                </a:gs>
              </a:gsLst>
              <a:lin ang="18900000" scaled="1"/>
              <a:tileRect/>
            </a:gradFill>
            <a:ln>
              <a:noFill/>
            </a:ln>
            <a:effectLst>
              <a:innerShdw blurRad="63500" dist="50800" dir="162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766493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1">
                <a:lumMod val="95000"/>
                <a:lumOff val="5000"/>
              </a:schemeClr>
            </a:gs>
            <a:gs pos="100000">
              <a:schemeClr val="tx1">
                <a:lumMod val="85000"/>
                <a:lumOff val="15000"/>
              </a:scheme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타원 30">
            <a:extLst>
              <a:ext uri="{FF2B5EF4-FFF2-40B4-BE49-F238E27FC236}">
                <a16:creationId xmlns="" xmlns:a16="http://schemas.microsoft.com/office/drawing/2014/main" id="{64832308-AE5D-419B-89BB-5A3FE2AD817C}"/>
              </a:ext>
            </a:extLst>
          </p:cNvPr>
          <p:cNvSpPr/>
          <p:nvPr/>
        </p:nvSpPr>
        <p:spPr>
          <a:xfrm>
            <a:off x="278566" y="3596036"/>
            <a:ext cx="432000" cy="432000"/>
          </a:xfrm>
          <a:prstGeom prst="ellipse">
            <a:avLst/>
          </a:prstGeom>
          <a:noFill/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>
              <a:defRPr/>
            </a:pPr>
            <a:r>
              <a:rPr lang="en-US" altLang="ko-KR" sz="1400" dirty="0">
                <a:solidFill>
                  <a:prstClr val="white"/>
                </a:solidFill>
              </a:rPr>
              <a:t>p3</a:t>
            </a:r>
            <a:endParaRPr lang="ko-KR" altLang="en-US" sz="1400" dirty="0">
              <a:solidFill>
                <a:prstClr val="white"/>
              </a:solidFill>
            </a:endParaRPr>
          </a:p>
        </p:txBody>
      </p:sp>
      <p:grpSp>
        <p:nvGrpSpPr>
          <p:cNvPr id="34" name="그룹 33">
            <a:extLst>
              <a:ext uri="{FF2B5EF4-FFF2-40B4-BE49-F238E27FC236}">
                <a16:creationId xmlns="" xmlns:a16="http://schemas.microsoft.com/office/drawing/2014/main" id="{BB5961CA-A0E5-44B9-AA01-6F95C96DE17F}"/>
              </a:ext>
            </a:extLst>
          </p:cNvPr>
          <p:cNvGrpSpPr/>
          <p:nvPr/>
        </p:nvGrpSpPr>
        <p:grpSpPr>
          <a:xfrm>
            <a:off x="440566" y="1267182"/>
            <a:ext cx="108000" cy="2146763"/>
            <a:chOff x="859666" y="606782"/>
            <a:chExt cx="108000" cy="2146763"/>
          </a:xfrm>
          <a:solidFill>
            <a:srgbClr val="FFC000"/>
          </a:solidFill>
        </p:grpSpPr>
        <p:sp>
          <p:nvSpPr>
            <p:cNvPr id="6" name="타원 5">
              <a:extLst>
                <a:ext uri="{FF2B5EF4-FFF2-40B4-BE49-F238E27FC236}">
                  <a16:creationId xmlns="" xmlns:a16="http://schemas.microsoft.com/office/drawing/2014/main" id="{06069490-6D53-4956-8D8C-709ACCDB11D1}"/>
                </a:ext>
              </a:extLst>
            </p:cNvPr>
            <p:cNvSpPr/>
            <p:nvPr/>
          </p:nvSpPr>
          <p:spPr>
            <a:xfrm>
              <a:off x="859666" y="2645545"/>
              <a:ext cx="108000" cy="10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타원 6">
              <a:extLst>
                <a:ext uri="{FF2B5EF4-FFF2-40B4-BE49-F238E27FC236}">
                  <a16:creationId xmlns="" xmlns:a16="http://schemas.microsoft.com/office/drawing/2014/main" id="{ABB59D4C-E1CD-41FA-996C-B69C86D3AE66}"/>
                </a:ext>
              </a:extLst>
            </p:cNvPr>
            <p:cNvSpPr/>
            <p:nvPr/>
          </p:nvSpPr>
          <p:spPr>
            <a:xfrm>
              <a:off x="863266" y="2436049"/>
              <a:ext cx="100800" cy="1008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타원 7">
              <a:extLst>
                <a:ext uri="{FF2B5EF4-FFF2-40B4-BE49-F238E27FC236}">
                  <a16:creationId xmlns="" xmlns:a16="http://schemas.microsoft.com/office/drawing/2014/main" id="{D10D7C24-F7D2-4E06-9CE2-3AAD4FA4A40E}"/>
                </a:ext>
              </a:extLst>
            </p:cNvPr>
            <p:cNvSpPr/>
            <p:nvPr/>
          </p:nvSpPr>
          <p:spPr>
            <a:xfrm>
              <a:off x="866866" y="2233752"/>
              <a:ext cx="93600" cy="936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타원 8">
              <a:extLst>
                <a:ext uri="{FF2B5EF4-FFF2-40B4-BE49-F238E27FC236}">
                  <a16:creationId xmlns="" xmlns:a16="http://schemas.microsoft.com/office/drawing/2014/main" id="{D71FFEB8-5D2B-4393-90F7-3B12D434F529}"/>
                </a:ext>
              </a:extLst>
            </p:cNvPr>
            <p:cNvSpPr/>
            <p:nvPr/>
          </p:nvSpPr>
          <p:spPr>
            <a:xfrm>
              <a:off x="870466" y="2038655"/>
              <a:ext cx="86400" cy="864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타원 9">
              <a:extLst>
                <a:ext uri="{FF2B5EF4-FFF2-40B4-BE49-F238E27FC236}">
                  <a16:creationId xmlns="" xmlns:a16="http://schemas.microsoft.com/office/drawing/2014/main" id="{3FB54434-F32B-44C1-A271-603D69F3FA0A}"/>
                </a:ext>
              </a:extLst>
            </p:cNvPr>
            <p:cNvSpPr/>
            <p:nvPr/>
          </p:nvSpPr>
          <p:spPr>
            <a:xfrm>
              <a:off x="874066" y="1850758"/>
              <a:ext cx="79200" cy="79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타원 10">
              <a:extLst>
                <a:ext uri="{FF2B5EF4-FFF2-40B4-BE49-F238E27FC236}">
                  <a16:creationId xmlns="" xmlns:a16="http://schemas.microsoft.com/office/drawing/2014/main" id="{A9D8113F-F856-4184-A7A8-5255203E8889}"/>
                </a:ext>
              </a:extLst>
            </p:cNvPr>
            <p:cNvSpPr/>
            <p:nvPr/>
          </p:nvSpPr>
          <p:spPr>
            <a:xfrm>
              <a:off x="877666" y="1670061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타원 11">
              <a:extLst>
                <a:ext uri="{FF2B5EF4-FFF2-40B4-BE49-F238E27FC236}">
                  <a16:creationId xmlns="" xmlns:a16="http://schemas.microsoft.com/office/drawing/2014/main" id="{F4D8FADD-816B-4D16-9557-494D002182FC}"/>
                </a:ext>
              </a:extLst>
            </p:cNvPr>
            <p:cNvSpPr/>
            <p:nvPr/>
          </p:nvSpPr>
          <p:spPr>
            <a:xfrm>
              <a:off x="881266" y="1496564"/>
              <a:ext cx="64800" cy="648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타원 12">
              <a:extLst>
                <a:ext uri="{FF2B5EF4-FFF2-40B4-BE49-F238E27FC236}">
                  <a16:creationId xmlns="" xmlns:a16="http://schemas.microsoft.com/office/drawing/2014/main" id="{43D640F1-D895-4A78-86AF-4D9406B48115}"/>
                </a:ext>
              </a:extLst>
            </p:cNvPr>
            <p:cNvSpPr/>
            <p:nvPr/>
          </p:nvSpPr>
          <p:spPr>
            <a:xfrm>
              <a:off x="884866" y="1330267"/>
              <a:ext cx="57600" cy="576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타원 13">
              <a:extLst>
                <a:ext uri="{FF2B5EF4-FFF2-40B4-BE49-F238E27FC236}">
                  <a16:creationId xmlns="" xmlns:a16="http://schemas.microsoft.com/office/drawing/2014/main" id="{5E2FE285-64E3-4E5F-922B-AC0B9C3EB70F}"/>
                </a:ext>
              </a:extLst>
            </p:cNvPr>
            <p:cNvSpPr/>
            <p:nvPr/>
          </p:nvSpPr>
          <p:spPr>
            <a:xfrm>
              <a:off x="888466" y="1171170"/>
              <a:ext cx="50400" cy="504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타원 14">
              <a:extLst>
                <a:ext uri="{FF2B5EF4-FFF2-40B4-BE49-F238E27FC236}">
                  <a16:creationId xmlns="" xmlns:a16="http://schemas.microsoft.com/office/drawing/2014/main" id="{F905925F-E8F6-4270-8D6A-DBC5D00B7533}"/>
                </a:ext>
              </a:extLst>
            </p:cNvPr>
            <p:cNvSpPr/>
            <p:nvPr/>
          </p:nvSpPr>
          <p:spPr>
            <a:xfrm>
              <a:off x="892066" y="1019273"/>
              <a:ext cx="43200" cy="43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타원 15">
              <a:extLst>
                <a:ext uri="{FF2B5EF4-FFF2-40B4-BE49-F238E27FC236}">
                  <a16:creationId xmlns="" xmlns:a16="http://schemas.microsoft.com/office/drawing/2014/main" id="{B15C5983-8FDC-449B-888B-85838933F6F5}"/>
                </a:ext>
              </a:extLst>
            </p:cNvPr>
            <p:cNvSpPr/>
            <p:nvPr/>
          </p:nvSpPr>
          <p:spPr>
            <a:xfrm>
              <a:off x="895666" y="874576"/>
              <a:ext cx="36000" cy="3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타원 16">
              <a:extLst>
                <a:ext uri="{FF2B5EF4-FFF2-40B4-BE49-F238E27FC236}">
                  <a16:creationId xmlns="" xmlns:a16="http://schemas.microsoft.com/office/drawing/2014/main" id="{504E6223-AA45-4596-98DD-9408C8183B29}"/>
                </a:ext>
              </a:extLst>
            </p:cNvPr>
            <p:cNvSpPr/>
            <p:nvPr/>
          </p:nvSpPr>
          <p:spPr>
            <a:xfrm>
              <a:off x="899266" y="737079"/>
              <a:ext cx="28800" cy="288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3" name="타원 32">
              <a:extLst>
                <a:ext uri="{FF2B5EF4-FFF2-40B4-BE49-F238E27FC236}">
                  <a16:creationId xmlns="" xmlns:a16="http://schemas.microsoft.com/office/drawing/2014/main" id="{50F58F5E-6B4A-48E3-980D-239D7B3BF8AB}"/>
                </a:ext>
              </a:extLst>
            </p:cNvPr>
            <p:cNvSpPr/>
            <p:nvPr/>
          </p:nvSpPr>
          <p:spPr>
            <a:xfrm>
              <a:off x="902866" y="606782"/>
              <a:ext cx="21600" cy="216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35" name="그룹 34">
            <a:extLst>
              <a:ext uri="{FF2B5EF4-FFF2-40B4-BE49-F238E27FC236}">
                <a16:creationId xmlns="" xmlns:a16="http://schemas.microsoft.com/office/drawing/2014/main" id="{39EA0CE0-7F40-42DD-B05A-936632F20704}"/>
              </a:ext>
            </a:extLst>
          </p:cNvPr>
          <p:cNvGrpSpPr/>
          <p:nvPr/>
        </p:nvGrpSpPr>
        <p:grpSpPr>
          <a:xfrm flipV="1">
            <a:off x="432632" y="4202231"/>
            <a:ext cx="108000" cy="2146763"/>
            <a:chOff x="859666" y="606782"/>
            <a:chExt cx="108000" cy="2146763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36" name="타원 35">
              <a:extLst>
                <a:ext uri="{FF2B5EF4-FFF2-40B4-BE49-F238E27FC236}">
                  <a16:creationId xmlns="" xmlns:a16="http://schemas.microsoft.com/office/drawing/2014/main" id="{C8388FB8-0B07-4361-A4B2-934B4A9B80CB}"/>
                </a:ext>
              </a:extLst>
            </p:cNvPr>
            <p:cNvSpPr/>
            <p:nvPr/>
          </p:nvSpPr>
          <p:spPr>
            <a:xfrm>
              <a:off x="859666" y="2645545"/>
              <a:ext cx="108000" cy="10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7" name="타원 36">
              <a:extLst>
                <a:ext uri="{FF2B5EF4-FFF2-40B4-BE49-F238E27FC236}">
                  <a16:creationId xmlns="" xmlns:a16="http://schemas.microsoft.com/office/drawing/2014/main" id="{85614199-C1E5-4873-BF04-AD133EC9FDD5}"/>
                </a:ext>
              </a:extLst>
            </p:cNvPr>
            <p:cNvSpPr/>
            <p:nvPr/>
          </p:nvSpPr>
          <p:spPr>
            <a:xfrm>
              <a:off x="863266" y="2436049"/>
              <a:ext cx="100800" cy="1008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8" name="타원 37">
              <a:extLst>
                <a:ext uri="{FF2B5EF4-FFF2-40B4-BE49-F238E27FC236}">
                  <a16:creationId xmlns="" xmlns:a16="http://schemas.microsoft.com/office/drawing/2014/main" id="{6B6BF0DE-E8ED-4F57-B638-49ED5157C095}"/>
                </a:ext>
              </a:extLst>
            </p:cNvPr>
            <p:cNvSpPr/>
            <p:nvPr/>
          </p:nvSpPr>
          <p:spPr>
            <a:xfrm>
              <a:off x="866866" y="2233752"/>
              <a:ext cx="93600" cy="936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9" name="타원 38">
              <a:extLst>
                <a:ext uri="{FF2B5EF4-FFF2-40B4-BE49-F238E27FC236}">
                  <a16:creationId xmlns="" xmlns:a16="http://schemas.microsoft.com/office/drawing/2014/main" id="{7677E13D-E629-4611-AFFF-15A2A6E5B1B3}"/>
                </a:ext>
              </a:extLst>
            </p:cNvPr>
            <p:cNvSpPr/>
            <p:nvPr/>
          </p:nvSpPr>
          <p:spPr>
            <a:xfrm>
              <a:off x="870466" y="2038655"/>
              <a:ext cx="86400" cy="864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0" name="타원 39">
              <a:extLst>
                <a:ext uri="{FF2B5EF4-FFF2-40B4-BE49-F238E27FC236}">
                  <a16:creationId xmlns="" xmlns:a16="http://schemas.microsoft.com/office/drawing/2014/main" id="{6A790915-7061-4D0E-B12F-32E6F80DD5BF}"/>
                </a:ext>
              </a:extLst>
            </p:cNvPr>
            <p:cNvSpPr/>
            <p:nvPr/>
          </p:nvSpPr>
          <p:spPr>
            <a:xfrm>
              <a:off x="874066" y="1850758"/>
              <a:ext cx="79200" cy="79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1" name="타원 40">
              <a:extLst>
                <a:ext uri="{FF2B5EF4-FFF2-40B4-BE49-F238E27FC236}">
                  <a16:creationId xmlns="" xmlns:a16="http://schemas.microsoft.com/office/drawing/2014/main" id="{4DAD07FB-9AC0-4542-9955-3B0962F4639A}"/>
                </a:ext>
              </a:extLst>
            </p:cNvPr>
            <p:cNvSpPr/>
            <p:nvPr/>
          </p:nvSpPr>
          <p:spPr>
            <a:xfrm>
              <a:off x="877666" y="1670061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2" name="타원 41">
              <a:extLst>
                <a:ext uri="{FF2B5EF4-FFF2-40B4-BE49-F238E27FC236}">
                  <a16:creationId xmlns="" xmlns:a16="http://schemas.microsoft.com/office/drawing/2014/main" id="{FFB09346-61B1-47B8-8316-5C81667256E6}"/>
                </a:ext>
              </a:extLst>
            </p:cNvPr>
            <p:cNvSpPr/>
            <p:nvPr/>
          </p:nvSpPr>
          <p:spPr>
            <a:xfrm>
              <a:off x="881266" y="1496564"/>
              <a:ext cx="64800" cy="648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3" name="타원 42">
              <a:extLst>
                <a:ext uri="{FF2B5EF4-FFF2-40B4-BE49-F238E27FC236}">
                  <a16:creationId xmlns="" xmlns:a16="http://schemas.microsoft.com/office/drawing/2014/main" id="{7F6A7560-6061-4EB7-835D-3D70762D496E}"/>
                </a:ext>
              </a:extLst>
            </p:cNvPr>
            <p:cNvSpPr/>
            <p:nvPr/>
          </p:nvSpPr>
          <p:spPr>
            <a:xfrm>
              <a:off x="884866" y="1330267"/>
              <a:ext cx="57600" cy="576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4" name="타원 43">
              <a:extLst>
                <a:ext uri="{FF2B5EF4-FFF2-40B4-BE49-F238E27FC236}">
                  <a16:creationId xmlns="" xmlns:a16="http://schemas.microsoft.com/office/drawing/2014/main" id="{F55731EC-0990-44D1-BE90-E7C105304CBC}"/>
                </a:ext>
              </a:extLst>
            </p:cNvPr>
            <p:cNvSpPr/>
            <p:nvPr/>
          </p:nvSpPr>
          <p:spPr>
            <a:xfrm>
              <a:off x="888466" y="1171170"/>
              <a:ext cx="50400" cy="504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5" name="타원 44">
              <a:extLst>
                <a:ext uri="{FF2B5EF4-FFF2-40B4-BE49-F238E27FC236}">
                  <a16:creationId xmlns="" xmlns:a16="http://schemas.microsoft.com/office/drawing/2014/main" id="{C55EAA92-1DDE-4C8E-B0C1-D7A4A5AFFB41}"/>
                </a:ext>
              </a:extLst>
            </p:cNvPr>
            <p:cNvSpPr/>
            <p:nvPr/>
          </p:nvSpPr>
          <p:spPr>
            <a:xfrm>
              <a:off x="892066" y="1019273"/>
              <a:ext cx="43200" cy="43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6" name="타원 45">
              <a:extLst>
                <a:ext uri="{FF2B5EF4-FFF2-40B4-BE49-F238E27FC236}">
                  <a16:creationId xmlns="" xmlns:a16="http://schemas.microsoft.com/office/drawing/2014/main" id="{CC5E7852-5EB3-4760-8A92-8867A1FF7730}"/>
                </a:ext>
              </a:extLst>
            </p:cNvPr>
            <p:cNvSpPr/>
            <p:nvPr/>
          </p:nvSpPr>
          <p:spPr>
            <a:xfrm>
              <a:off x="895666" y="874576"/>
              <a:ext cx="36000" cy="3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7" name="타원 46">
              <a:extLst>
                <a:ext uri="{FF2B5EF4-FFF2-40B4-BE49-F238E27FC236}">
                  <a16:creationId xmlns="" xmlns:a16="http://schemas.microsoft.com/office/drawing/2014/main" id="{C2160132-5B69-43C6-BFE4-31602692EA03}"/>
                </a:ext>
              </a:extLst>
            </p:cNvPr>
            <p:cNvSpPr/>
            <p:nvPr/>
          </p:nvSpPr>
          <p:spPr>
            <a:xfrm>
              <a:off x="899266" y="737079"/>
              <a:ext cx="28800" cy="288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8" name="타원 47">
              <a:extLst>
                <a:ext uri="{FF2B5EF4-FFF2-40B4-BE49-F238E27FC236}">
                  <a16:creationId xmlns="" xmlns:a16="http://schemas.microsoft.com/office/drawing/2014/main" id="{E32040EB-9B72-4FDD-A741-1A00D792CAA4}"/>
                </a:ext>
              </a:extLst>
            </p:cNvPr>
            <p:cNvSpPr/>
            <p:nvPr/>
          </p:nvSpPr>
          <p:spPr>
            <a:xfrm>
              <a:off x="902866" y="606782"/>
              <a:ext cx="21600" cy="216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49" name="TextBox 48">
            <a:extLst>
              <a:ext uri="{FF2B5EF4-FFF2-40B4-BE49-F238E27FC236}">
                <a16:creationId xmlns="" xmlns:a16="http://schemas.microsoft.com/office/drawing/2014/main" id="{7B821B9B-67BC-41C6-9B0D-15A2DEF21074}"/>
              </a:ext>
            </a:extLst>
          </p:cNvPr>
          <p:cNvSpPr txBox="1"/>
          <p:nvPr/>
        </p:nvSpPr>
        <p:spPr>
          <a:xfrm>
            <a:off x="901628" y="192692"/>
            <a:ext cx="8073639" cy="5749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400" b="1" i="1" kern="0" dirty="0">
                <a:solidFill>
                  <a:prstClr val="white"/>
                </a:solidFill>
              </a:rPr>
              <a:t>PPT PRESENTATION </a:t>
            </a:r>
            <a:r>
              <a:rPr lang="en-US" altLang="ko-KR" sz="900" kern="0" dirty="0">
                <a:solidFill>
                  <a:prstClr val="white">
                    <a:lumMod val="75000"/>
                  </a:prstClr>
                </a:solidFill>
              </a:rPr>
              <a:t>Enjoy your stylish business and campus life with BIZCAM</a:t>
            </a:r>
          </a:p>
        </p:txBody>
      </p:sp>
      <p:sp>
        <p:nvSpPr>
          <p:cNvPr id="50" name="원호 49">
            <a:extLst>
              <a:ext uri="{FF2B5EF4-FFF2-40B4-BE49-F238E27FC236}">
                <a16:creationId xmlns="" xmlns:a16="http://schemas.microsoft.com/office/drawing/2014/main" id="{F5E8C6AA-63C4-4F89-9903-4BEB7BD417EE}"/>
              </a:ext>
            </a:extLst>
          </p:cNvPr>
          <p:cNvSpPr/>
          <p:nvPr/>
        </p:nvSpPr>
        <p:spPr>
          <a:xfrm>
            <a:off x="278566" y="3596036"/>
            <a:ext cx="432000" cy="432000"/>
          </a:xfrm>
          <a:prstGeom prst="arc">
            <a:avLst>
              <a:gd name="adj1" fmla="val 16175313"/>
              <a:gd name="adj2" fmla="val 8691935"/>
            </a:avLst>
          </a:prstGeom>
          <a:noFill/>
          <a:ln w="6350">
            <a:solidFill>
              <a:srgbClr val="FFC000"/>
            </a:solidFill>
            <a:tailEnd type="oval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>
              <a:defRPr/>
            </a:pPr>
            <a:endParaRPr lang="ko-KR" altLang="en-US" sz="1400" dirty="0">
              <a:solidFill>
                <a:prstClr val="white"/>
              </a:solidFill>
            </a:endParaRPr>
          </a:p>
        </p:txBody>
      </p:sp>
      <p:grpSp>
        <p:nvGrpSpPr>
          <p:cNvPr id="82" name="그룹 81">
            <a:extLst>
              <a:ext uri="{FF2B5EF4-FFF2-40B4-BE49-F238E27FC236}">
                <a16:creationId xmlns="" xmlns:a16="http://schemas.microsoft.com/office/drawing/2014/main" id="{F0BF089F-93F1-4E4A-9037-111306E523FC}"/>
              </a:ext>
            </a:extLst>
          </p:cNvPr>
          <p:cNvGrpSpPr/>
          <p:nvPr/>
        </p:nvGrpSpPr>
        <p:grpSpPr>
          <a:xfrm>
            <a:off x="140504" y="280522"/>
            <a:ext cx="721055" cy="692924"/>
            <a:chOff x="11171721" y="213877"/>
            <a:chExt cx="721055" cy="692924"/>
          </a:xfrm>
        </p:grpSpPr>
        <p:grpSp>
          <p:nvGrpSpPr>
            <p:cNvPr id="77" name="그룹 76">
              <a:extLst>
                <a:ext uri="{FF2B5EF4-FFF2-40B4-BE49-F238E27FC236}">
                  <a16:creationId xmlns="" xmlns:a16="http://schemas.microsoft.com/office/drawing/2014/main" id="{6FF86A18-848B-4EF3-AF4E-904056271030}"/>
                </a:ext>
              </a:extLst>
            </p:cNvPr>
            <p:cNvGrpSpPr/>
            <p:nvPr/>
          </p:nvGrpSpPr>
          <p:grpSpPr>
            <a:xfrm>
              <a:off x="11277065" y="213877"/>
              <a:ext cx="510369" cy="510369"/>
              <a:chOff x="11277065" y="229855"/>
              <a:chExt cx="510369" cy="510369"/>
            </a:xfrm>
          </p:grpSpPr>
          <p:grpSp>
            <p:nvGrpSpPr>
              <p:cNvPr id="63" name="그룹 62">
                <a:extLst>
                  <a:ext uri="{FF2B5EF4-FFF2-40B4-BE49-F238E27FC236}">
                    <a16:creationId xmlns="" xmlns:a16="http://schemas.microsoft.com/office/drawing/2014/main" id="{AB4FFC6E-3148-4F37-9CAF-C189E8B8298C}"/>
                  </a:ext>
                </a:extLst>
              </p:cNvPr>
              <p:cNvGrpSpPr/>
              <p:nvPr/>
            </p:nvGrpSpPr>
            <p:grpSpPr>
              <a:xfrm>
                <a:off x="11277065" y="229855"/>
                <a:ext cx="510369" cy="510369"/>
                <a:chOff x="9746151" y="499730"/>
                <a:chExt cx="1440000" cy="1440000"/>
              </a:xfrm>
            </p:grpSpPr>
            <p:cxnSp>
              <p:nvCxnSpPr>
                <p:cNvPr id="58" name="직선 연결선 57">
                  <a:extLst>
                    <a:ext uri="{FF2B5EF4-FFF2-40B4-BE49-F238E27FC236}">
                      <a16:creationId xmlns="" xmlns:a16="http://schemas.microsoft.com/office/drawing/2014/main" id="{E07B73AB-A636-43A6-B0E1-CC3E7EECBFD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466151" y="499730"/>
                  <a:ext cx="0" cy="1440000"/>
                </a:xfrm>
                <a:prstGeom prst="line">
                  <a:avLst/>
                </a:prstGeom>
                <a:ln w="9525" cap="rnd">
                  <a:solidFill>
                    <a:srgbClr val="FFC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직선 연결선 58">
                  <a:extLst>
                    <a:ext uri="{FF2B5EF4-FFF2-40B4-BE49-F238E27FC236}">
                      <a16:creationId xmlns="" xmlns:a16="http://schemas.microsoft.com/office/drawing/2014/main" id="{3419A41E-1C15-4505-9A2F-CD3AE6696DF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8900000">
                  <a:off x="10466151" y="499730"/>
                  <a:ext cx="0" cy="1440000"/>
                </a:xfrm>
                <a:prstGeom prst="line">
                  <a:avLst/>
                </a:prstGeom>
                <a:ln w="9525" cap="rnd">
                  <a:solidFill>
                    <a:srgbClr val="FFC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직선 연결선 59">
                  <a:extLst>
                    <a:ext uri="{FF2B5EF4-FFF2-40B4-BE49-F238E27FC236}">
                      <a16:creationId xmlns="" xmlns:a16="http://schemas.microsoft.com/office/drawing/2014/main" id="{9E4B9DF1-8708-4ABE-8F49-A5EF2CCAFA4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10466151" y="499730"/>
                  <a:ext cx="0" cy="1440000"/>
                </a:xfrm>
                <a:prstGeom prst="line">
                  <a:avLst/>
                </a:prstGeom>
                <a:ln w="9525" cap="rnd">
                  <a:solidFill>
                    <a:srgbClr val="FFC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직선 연결선 60">
                  <a:extLst>
                    <a:ext uri="{FF2B5EF4-FFF2-40B4-BE49-F238E27FC236}">
                      <a16:creationId xmlns="" xmlns:a16="http://schemas.microsoft.com/office/drawing/2014/main" id="{651B03D9-5481-4BC3-8235-BE8B196423E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2700000">
                  <a:off x="10466151" y="499730"/>
                  <a:ext cx="0" cy="1440000"/>
                </a:xfrm>
                <a:prstGeom prst="line">
                  <a:avLst/>
                </a:prstGeom>
                <a:ln w="9525" cap="rnd">
                  <a:solidFill>
                    <a:srgbClr val="FFC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6" name="타원 55">
                  <a:extLst>
                    <a:ext uri="{FF2B5EF4-FFF2-40B4-BE49-F238E27FC236}">
                      <a16:creationId xmlns="" xmlns:a16="http://schemas.microsoft.com/office/drawing/2014/main" id="{A92A55A5-2320-41C8-82F2-9B3E73A273B2}"/>
                    </a:ext>
                  </a:extLst>
                </p:cNvPr>
                <p:cNvSpPr/>
                <p:nvPr/>
              </p:nvSpPr>
              <p:spPr>
                <a:xfrm>
                  <a:off x="10003573" y="757152"/>
                  <a:ext cx="925156" cy="925156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9525">
                  <a:solidFill>
                    <a:schemeClr val="bg1"/>
                  </a:solidFill>
                </a:ln>
                <a:effectLst>
                  <a:outerShdw sx="114000" sy="114000" algn="ctr" rotWithShape="0">
                    <a:schemeClr val="tx1">
                      <a:lumMod val="85000"/>
                      <a:lumOff val="15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>
                    <a:defRPr/>
                  </a:pPr>
                  <a:endParaRPr lang="ko-KR" altLang="en-US" sz="1400" dirty="0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76" name="그룹 75">
                <a:extLst>
                  <a:ext uri="{FF2B5EF4-FFF2-40B4-BE49-F238E27FC236}">
                    <a16:creationId xmlns="" xmlns:a16="http://schemas.microsoft.com/office/drawing/2014/main" id="{6EA774B7-51FC-4DAC-90BE-1B6E1CE1C1EA}"/>
                  </a:ext>
                </a:extLst>
              </p:cNvPr>
              <p:cNvGrpSpPr/>
              <p:nvPr/>
            </p:nvGrpSpPr>
            <p:grpSpPr>
              <a:xfrm>
                <a:off x="11468541" y="430107"/>
                <a:ext cx="127416" cy="109864"/>
                <a:chOff x="2184400" y="5124291"/>
                <a:chExt cx="1084271" cy="934909"/>
              </a:xfrm>
            </p:grpSpPr>
            <p:sp>
              <p:nvSpPr>
                <p:cNvPr id="68" name="Freeform 5">
                  <a:extLst>
                    <a:ext uri="{FF2B5EF4-FFF2-40B4-BE49-F238E27FC236}">
                      <a16:creationId xmlns="" xmlns:a16="http://schemas.microsoft.com/office/drawing/2014/main" id="{CBE1CF5B-5ECB-436C-A07E-3EF7953A926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557953" y="5124291"/>
                  <a:ext cx="561063" cy="561063"/>
                </a:xfrm>
                <a:custGeom>
                  <a:avLst/>
                  <a:gdLst>
                    <a:gd name="T0" fmla="*/ 5735 w 5736"/>
                    <a:gd name="T1" fmla="*/ 2942 h 5736"/>
                    <a:gd name="T2" fmla="*/ 5713 w 5736"/>
                    <a:gd name="T3" fmla="*/ 3234 h 5736"/>
                    <a:gd name="T4" fmla="*/ 5663 w 5736"/>
                    <a:gd name="T5" fmla="*/ 3516 h 5736"/>
                    <a:gd name="T6" fmla="*/ 5586 w 5736"/>
                    <a:gd name="T7" fmla="*/ 3789 h 5736"/>
                    <a:gd name="T8" fmla="*/ 5482 w 5736"/>
                    <a:gd name="T9" fmla="*/ 4048 h 5736"/>
                    <a:gd name="T10" fmla="*/ 5322 w 5736"/>
                    <a:gd name="T11" fmla="*/ 4355 h 5736"/>
                    <a:gd name="T12" fmla="*/ 4992 w 5736"/>
                    <a:gd name="T13" fmla="*/ 4797 h 5736"/>
                    <a:gd name="T14" fmla="*/ 4585 w 5736"/>
                    <a:gd name="T15" fmla="*/ 5167 h 5736"/>
                    <a:gd name="T16" fmla="*/ 4175 w 5736"/>
                    <a:gd name="T17" fmla="*/ 5422 h 5736"/>
                    <a:gd name="T18" fmla="*/ 3919 w 5736"/>
                    <a:gd name="T19" fmla="*/ 5537 h 5736"/>
                    <a:gd name="T20" fmla="*/ 3654 w 5736"/>
                    <a:gd name="T21" fmla="*/ 5627 h 5736"/>
                    <a:gd name="T22" fmla="*/ 3376 w 5736"/>
                    <a:gd name="T23" fmla="*/ 5691 h 5736"/>
                    <a:gd name="T24" fmla="*/ 3089 w 5736"/>
                    <a:gd name="T25" fmla="*/ 5727 h 5736"/>
                    <a:gd name="T26" fmla="*/ 2868 w 5736"/>
                    <a:gd name="T27" fmla="*/ 5736 h 5736"/>
                    <a:gd name="T28" fmla="*/ 2647 w 5736"/>
                    <a:gd name="T29" fmla="*/ 5727 h 5736"/>
                    <a:gd name="T30" fmla="*/ 2361 w 5736"/>
                    <a:gd name="T31" fmla="*/ 5691 h 5736"/>
                    <a:gd name="T32" fmla="*/ 2082 w 5736"/>
                    <a:gd name="T33" fmla="*/ 5627 h 5736"/>
                    <a:gd name="T34" fmla="*/ 1816 w 5736"/>
                    <a:gd name="T35" fmla="*/ 5537 h 5736"/>
                    <a:gd name="T36" fmla="*/ 1562 w 5736"/>
                    <a:gd name="T37" fmla="*/ 5422 h 5736"/>
                    <a:gd name="T38" fmla="*/ 1152 w 5736"/>
                    <a:gd name="T39" fmla="*/ 5167 h 5736"/>
                    <a:gd name="T40" fmla="*/ 744 w 5736"/>
                    <a:gd name="T41" fmla="*/ 4797 h 5736"/>
                    <a:gd name="T42" fmla="*/ 415 w 5736"/>
                    <a:gd name="T43" fmla="*/ 4355 h 5736"/>
                    <a:gd name="T44" fmla="*/ 253 w 5736"/>
                    <a:gd name="T45" fmla="*/ 4048 h 5736"/>
                    <a:gd name="T46" fmla="*/ 151 w 5736"/>
                    <a:gd name="T47" fmla="*/ 3789 h 5736"/>
                    <a:gd name="T48" fmla="*/ 73 w 5736"/>
                    <a:gd name="T49" fmla="*/ 3516 h 5736"/>
                    <a:gd name="T50" fmla="*/ 23 w 5736"/>
                    <a:gd name="T51" fmla="*/ 3234 h 5736"/>
                    <a:gd name="T52" fmla="*/ 0 w 5736"/>
                    <a:gd name="T53" fmla="*/ 2942 h 5736"/>
                    <a:gd name="T54" fmla="*/ 0 w 5736"/>
                    <a:gd name="T55" fmla="*/ 2793 h 5736"/>
                    <a:gd name="T56" fmla="*/ 23 w 5736"/>
                    <a:gd name="T57" fmla="*/ 2502 h 5736"/>
                    <a:gd name="T58" fmla="*/ 73 w 5736"/>
                    <a:gd name="T59" fmla="*/ 2220 h 5736"/>
                    <a:gd name="T60" fmla="*/ 151 w 5736"/>
                    <a:gd name="T61" fmla="*/ 1947 h 5736"/>
                    <a:gd name="T62" fmla="*/ 253 w 5736"/>
                    <a:gd name="T63" fmla="*/ 1688 h 5736"/>
                    <a:gd name="T64" fmla="*/ 415 w 5736"/>
                    <a:gd name="T65" fmla="*/ 1381 h 5736"/>
                    <a:gd name="T66" fmla="*/ 744 w 5736"/>
                    <a:gd name="T67" fmla="*/ 939 h 5736"/>
                    <a:gd name="T68" fmla="*/ 1152 w 5736"/>
                    <a:gd name="T69" fmla="*/ 569 h 5736"/>
                    <a:gd name="T70" fmla="*/ 1562 w 5736"/>
                    <a:gd name="T71" fmla="*/ 314 h 5736"/>
                    <a:gd name="T72" fmla="*/ 1816 w 5736"/>
                    <a:gd name="T73" fmla="*/ 199 h 5736"/>
                    <a:gd name="T74" fmla="*/ 2082 w 5736"/>
                    <a:gd name="T75" fmla="*/ 109 h 5736"/>
                    <a:gd name="T76" fmla="*/ 2361 w 5736"/>
                    <a:gd name="T77" fmla="*/ 44 h 5736"/>
                    <a:gd name="T78" fmla="*/ 2647 w 5736"/>
                    <a:gd name="T79" fmla="*/ 8 h 5736"/>
                    <a:gd name="T80" fmla="*/ 2868 w 5736"/>
                    <a:gd name="T81" fmla="*/ 0 h 5736"/>
                    <a:gd name="T82" fmla="*/ 3089 w 5736"/>
                    <a:gd name="T83" fmla="*/ 8 h 5736"/>
                    <a:gd name="T84" fmla="*/ 3376 w 5736"/>
                    <a:gd name="T85" fmla="*/ 44 h 5736"/>
                    <a:gd name="T86" fmla="*/ 3654 w 5736"/>
                    <a:gd name="T87" fmla="*/ 109 h 5736"/>
                    <a:gd name="T88" fmla="*/ 3919 w 5736"/>
                    <a:gd name="T89" fmla="*/ 199 h 5736"/>
                    <a:gd name="T90" fmla="*/ 4175 w 5736"/>
                    <a:gd name="T91" fmla="*/ 314 h 5736"/>
                    <a:gd name="T92" fmla="*/ 4585 w 5736"/>
                    <a:gd name="T93" fmla="*/ 569 h 5736"/>
                    <a:gd name="T94" fmla="*/ 4992 w 5736"/>
                    <a:gd name="T95" fmla="*/ 939 h 5736"/>
                    <a:gd name="T96" fmla="*/ 5322 w 5736"/>
                    <a:gd name="T97" fmla="*/ 1381 h 5736"/>
                    <a:gd name="T98" fmla="*/ 5482 w 5736"/>
                    <a:gd name="T99" fmla="*/ 1688 h 5736"/>
                    <a:gd name="T100" fmla="*/ 5586 w 5736"/>
                    <a:gd name="T101" fmla="*/ 1947 h 5736"/>
                    <a:gd name="T102" fmla="*/ 5663 w 5736"/>
                    <a:gd name="T103" fmla="*/ 2220 h 5736"/>
                    <a:gd name="T104" fmla="*/ 5713 w 5736"/>
                    <a:gd name="T105" fmla="*/ 2502 h 5736"/>
                    <a:gd name="T106" fmla="*/ 5735 w 5736"/>
                    <a:gd name="T107" fmla="*/ 2793 h 57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5736" h="5736">
                      <a:moveTo>
                        <a:pt x="5736" y="2868"/>
                      </a:moveTo>
                      <a:lnTo>
                        <a:pt x="5735" y="2942"/>
                      </a:lnTo>
                      <a:lnTo>
                        <a:pt x="5728" y="3089"/>
                      </a:lnTo>
                      <a:lnTo>
                        <a:pt x="5713" y="3234"/>
                      </a:lnTo>
                      <a:lnTo>
                        <a:pt x="5692" y="3376"/>
                      </a:lnTo>
                      <a:lnTo>
                        <a:pt x="5663" y="3516"/>
                      </a:lnTo>
                      <a:lnTo>
                        <a:pt x="5627" y="3654"/>
                      </a:lnTo>
                      <a:lnTo>
                        <a:pt x="5586" y="3789"/>
                      </a:lnTo>
                      <a:lnTo>
                        <a:pt x="5537" y="3919"/>
                      </a:lnTo>
                      <a:lnTo>
                        <a:pt x="5482" y="4048"/>
                      </a:lnTo>
                      <a:lnTo>
                        <a:pt x="5422" y="4174"/>
                      </a:lnTo>
                      <a:lnTo>
                        <a:pt x="5322" y="4355"/>
                      </a:lnTo>
                      <a:lnTo>
                        <a:pt x="5167" y="4584"/>
                      </a:lnTo>
                      <a:lnTo>
                        <a:pt x="4992" y="4797"/>
                      </a:lnTo>
                      <a:lnTo>
                        <a:pt x="4797" y="4992"/>
                      </a:lnTo>
                      <a:lnTo>
                        <a:pt x="4585" y="5167"/>
                      </a:lnTo>
                      <a:lnTo>
                        <a:pt x="4355" y="5321"/>
                      </a:lnTo>
                      <a:lnTo>
                        <a:pt x="4175" y="5422"/>
                      </a:lnTo>
                      <a:lnTo>
                        <a:pt x="4048" y="5482"/>
                      </a:lnTo>
                      <a:lnTo>
                        <a:pt x="3919" y="5537"/>
                      </a:lnTo>
                      <a:lnTo>
                        <a:pt x="3787" y="5585"/>
                      </a:lnTo>
                      <a:lnTo>
                        <a:pt x="3654" y="5627"/>
                      </a:lnTo>
                      <a:lnTo>
                        <a:pt x="3516" y="5663"/>
                      </a:lnTo>
                      <a:lnTo>
                        <a:pt x="3376" y="5691"/>
                      </a:lnTo>
                      <a:lnTo>
                        <a:pt x="3234" y="5713"/>
                      </a:lnTo>
                      <a:lnTo>
                        <a:pt x="3089" y="5727"/>
                      </a:lnTo>
                      <a:lnTo>
                        <a:pt x="2943" y="5736"/>
                      </a:lnTo>
                      <a:lnTo>
                        <a:pt x="2868" y="5736"/>
                      </a:lnTo>
                      <a:lnTo>
                        <a:pt x="2794" y="5736"/>
                      </a:lnTo>
                      <a:lnTo>
                        <a:pt x="2647" y="5727"/>
                      </a:lnTo>
                      <a:lnTo>
                        <a:pt x="2503" y="5713"/>
                      </a:lnTo>
                      <a:lnTo>
                        <a:pt x="2361" y="5691"/>
                      </a:lnTo>
                      <a:lnTo>
                        <a:pt x="2220" y="5663"/>
                      </a:lnTo>
                      <a:lnTo>
                        <a:pt x="2082" y="5627"/>
                      </a:lnTo>
                      <a:lnTo>
                        <a:pt x="1948" y="5585"/>
                      </a:lnTo>
                      <a:lnTo>
                        <a:pt x="1816" y="5537"/>
                      </a:lnTo>
                      <a:lnTo>
                        <a:pt x="1688" y="5482"/>
                      </a:lnTo>
                      <a:lnTo>
                        <a:pt x="1562" y="5422"/>
                      </a:lnTo>
                      <a:lnTo>
                        <a:pt x="1380" y="5321"/>
                      </a:lnTo>
                      <a:lnTo>
                        <a:pt x="1152" y="5167"/>
                      </a:lnTo>
                      <a:lnTo>
                        <a:pt x="940" y="4992"/>
                      </a:lnTo>
                      <a:lnTo>
                        <a:pt x="744" y="4797"/>
                      </a:lnTo>
                      <a:lnTo>
                        <a:pt x="570" y="4584"/>
                      </a:lnTo>
                      <a:lnTo>
                        <a:pt x="415" y="4355"/>
                      </a:lnTo>
                      <a:lnTo>
                        <a:pt x="314" y="4174"/>
                      </a:lnTo>
                      <a:lnTo>
                        <a:pt x="253" y="4048"/>
                      </a:lnTo>
                      <a:lnTo>
                        <a:pt x="198" y="3919"/>
                      </a:lnTo>
                      <a:lnTo>
                        <a:pt x="151" y="3789"/>
                      </a:lnTo>
                      <a:lnTo>
                        <a:pt x="109" y="3654"/>
                      </a:lnTo>
                      <a:lnTo>
                        <a:pt x="73" y="3516"/>
                      </a:lnTo>
                      <a:lnTo>
                        <a:pt x="45" y="3376"/>
                      </a:lnTo>
                      <a:lnTo>
                        <a:pt x="23" y="3234"/>
                      </a:lnTo>
                      <a:lnTo>
                        <a:pt x="9" y="3089"/>
                      </a:lnTo>
                      <a:lnTo>
                        <a:pt x="0" y="2942"/>
                      </a:lnTo>
                      <a:lnTo>
                        <a:pt x="0" y="2868"/>
                      </a:lnTo>
                      <a:lnTo>
                        <a:pt x="0" y="2793"/>
                      </a:lnTo>
                      <a:lnTo>
                        <a:pt x="9" y="2647"/>
                      </a:lnTo>
                      <a:lnTo>
                        <a:pt x="23" y="2502"/>
                      </a:lnTo>
                      <a:lnTo>
                        <a:pt x="45" y="2360"/>
                      </a:lnTo>
                      <a:lnTo>
                        <a:pt x="73" y="2220"/>
                      </a:lnTo>
                      <a:lnTo>
                        <a:pt x="109" y="2082"/>
                      </a:lnTo>
                      <a:lnTo>
                        <a:pt x="151" y="1947"/>
                      </a:lnTo>
                      <a:lnTo>
                        <a:pt x="198" y="1817"/>
                      </a:lnTo>
                      <a:lnTo>
                        <a:pt x="253" y="1688"/>
                      </a:lnTo>
                      <a:lnTo>
                        <a:pt x="314" y="1561"/>
                      </a:lnTo>
                      <a:lnTo>
                        <a:pt x="415" y="1381"/>
                      </a:lnTo>
                      <a:lnTo>
                        <a:pt x="570" y="1151"/>
                      </a:lnTo>
                      <a:lnTo>
                        <a:pt x="744" y="939"/>
                      </a:lnTo>
                      <a:lnTo>
                        <a:pt x="940" y="744"/>
                      </a:lnTo>
                      <a:lnTo>
                        <a:pt x="1152" y="569"/>
                      </a:lnTo>
                      <a:lnTo>
                        <a:pt x="1380" y="414"/>
                      </a:lnTo>
                      <a:lnTo>
                        <a:pt x="1562" y="314"/>
                      </a:lnTo>
                      <a:lnTo>
                        <a:pt x="1688" y="254"/>
                      </a:lnTo>
                      <a:lnTo>
                        <a:pt x="1816" y="199"/>
                      </a:lnTo>
                      <a:lnTo>
                        <a:pt x="1948" y="150"/>
                      </a:lnTo>
                      <a:lnTo>
                        <a:pt x="2082" y="109"/>
                      </a:lnTo>
                      <a:lnTo>
                        <a:pt x="2220" y="73"/>
                      </a:lnTo>
                      <a:lnTo>
                        <a:pt x="2361" y="44"/>
                      </a:lnTo>
                      <a:lnTo>
                        <a:pt x="2503" y="23"/>
                      </a:lnTo>
                      <a:lnTo>
                        <a:pt x="2647" y="8"/>
                      </a:lnTo>
                      <a:lnTo>
                        <a:pt x="2794" y="0"/>
                      </a:lnTo>
                      <a:lnTo>
                        <a:pt x="2868" y="0"/>
                      </a:lnTo>
                      <a:lnTo>
                        <a:pt x="2943" y="0"/>
                      </a:lnTo>
                      <a:lnTo>
                        <a:pt x="3089" y="8"/>
                      </a:lnTo>
                      <a:lnTo>
                        <a:pt x="3234" y="23"/>
                      </a:lnTo>
                      <a:lnTo>
                        <a:pt x="3376" y="44"/>
                      </a:lnTo>
                      <a:lnTo>
                        <a:pt x="3516" y="73"/>
                      </a:lnTo>
                      <a:lnTo>
                        <a:pt x="3654" y="109"/>
                      </a:lnTo>
                      <a:lnTo>
                        <a:pt x="3787" y="150"/>
                      </a:lnTo>
                      <a:lnTo>
                        <a:pt x="3919" y="199"/>
                      </a:lnTo>
                      <a:lnTo>
                        <a:pt x="4048" y="254"/>
                      </a:lnTo>
                      <a:lnTo>
                        <a:pt x="4175" y="314"/>
                      </a:lnTo>
                      <a:lnTo>
                        <a:pt x="4355" y="414"/>
                      </a:lnTo>
                      <a:lnTo>
                        <a:pt x="4585" y="569"/>
                      </a:lnTo>
                      <a:lnTo>
                        <a:pt x="4797" y="744"/>
                      </a:lnTo>
                      <a:lnTo>
                        <a:pt x="4992" y="939"/>
                      </a:lnTo>
                      <a:lnTo>
                        <a:pt x="5167" y="1151"/>
                      </a:lnTo>
                      <a:lnTo>
                        <a:pt x="5322" y="1381"/>
                      </a:lnTo>
                      <a:lnTo>
                        <a:pt x="5422" y="1561"/>
                      </a:lnTo>
                      <a:lnTo>
                        <a:pt x="5482" y="1688"/>
                      </a:lnTo>
                      <a:lnTo>
                        <a:pt x="5537" y="1817"/>
                      </a:lnTo>
                      <a:lnTo>
                        <a:pt x="5586" y="1947"/>
                      </a:lnTo>
                      <a:lnTo>
                        <a:pt x="5627" y="2082"/>
                      </a:lnTo>
                      <a:lnTo>
                        <a:pt x="5663" y="2220"/>
                      </a:lnTo>
                      <a:lnTo>
                        <a:pt x="5692" y="2360"/>
                      </a:lnTo>
                      <a:lnTo>
                        <a:pt x="5713" y="2502"/>
                      </a:lnTo>
                      <a:lnTo>
                        <a:pt x="5728" y="2647"/>
                      </a:lnTo>
                      <a:lnTo>
                        <a:pt x="5735" y="2793"/>
                      </a:lnTo>
                      <a:lnTo>
                        <a:pt x="5736" y="2868"/>
                      </a:lnTo>
                      <a:close/>
                    </a:path>
                  </a:pathLst>
                </a:custGeom>
                <a:solidFill>
                  <a:srgbClr val="FDD02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71" name="Freeform 8">
                  <a:extLst>
                    <a:ext uri="{FF2B5EF4-FFF2-40B4-BE49-F238E27FC236}">
                      <a16:creationId xmlns="" xmlns:a16="http://schemas.microsoft.com/office/drawing/2014/main" id="{B867046A-CE5D-47F5-996B-E65FBD244D8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184400" y="5384575"/>
                  <a:ext cx="1084271" cy="674625"/>
                </a:xfrm>
                <a:custGeom>
                  <a:avLst/>
                  <a:gdLst>
                    <a:gd name="T0" fmla="*/ 8878 w 11086"/>
                    <a:gd name="T1" fmla="*/ 2693 h 6897"/>
                    <a:gd name="T2" fmla="*/ 8565 w 11086"/>
                    <a:gd name="T3" fmla="*/ 2732 h 6897"/>
                    <a:gd name="T4" fmla="*/ 8485 w 11086"/>
                    <a:gd name="T5" fmla="*/ 2451 h 6897"/>
                    <a:gd name="T6" fmla="*/ 8307 w 11086"/>
                    <a:gd name="T7" fmla="*/ 2109 h 6897"/>
                    <a:gd name="T8" fmla="*/ 8058 w 11086"/>
                    <a:gd name="T9" fmla="*/ 1817 h 6897"/>
                    <a:gd name="T10" fmla="*/ 7747 w 11086"/>
                    <a:gd name="T11" fmla="*/ 1584 h 6897"/>
                    <a:gd name="T12" fmla="*/ 7572 w 11086"/>
                    <a:gd name="T13" fmla="*/ 1495 h 6897"/>
                    <a:gd name="T14" fmla="*/ 7200 w 11086"/>
                    <a:gd name="T15" fmla="*/ 1381 h 6897"/>
                    <a:gd name="T16" fmla="*/ 6817 w 11086"/>
                    <a:gd name="T17" fmla="*/ 1352 h 6897"/>
                    <a:gd name="T18" fmla="*/ 6436 w 11086"/>
                    <a:gd name="T19" fmla="*/ 1409 h 6897"/>
                    <a:gd name="T20" fmla="*/ 6161 w 11086"/>
                    <a:gd name="T21" fmla="*/ 1511 h 6897"/>
                    <a:gd name="T22" fmla="*/ 6017 w 11086"/>
                    <a:gd name="T23" fmla="*/ 1191 h 6897"/>
                    <a:gd name="T24" fmla="*/ 5762 w 11086"/>
                    <a:gd name="T25" fmla="*/ 817 h 6897"/>
                    <a:gd name="T26" fmla="*/ 5444 w 11086"/>
                    <a:gd name="T27" fmla="*/ 506 h 6897"/>
                    <a:gd name="T28" fmla="*/ 5075 w 11086"/>
                    <a:gd name="T29" fmla="*/ 265 h 6897"/>
                    <a:gd name="T30" fmla="*/ 4668 w 11086"/>
                    <a:gd name="T31" fmla="*/ 97 h 6897"/>
                    <a:gd name="T32" fmla="*/ 4235 w 11086"/>
                    <a:gd name="T33" fmla="*/ 11 h 6897"/>
                    <a:gd name="T34" fmla="*/ 3786 w 11086"/>
                    <a:gd name="T35" fmla="*/ 10 h 6897"/>
                    <a:gd name="T36" fmla="*/ 3336 w 11086"/>
                    <a:gd name="T37" fmla="*/ 100 h 6897"/>
                    <a:gd name="T38" fmla="*/ 3113 w 11086"/>
                    <a:gd name="T39" fmla="*/ 180 h 6897"/>
                    <a:gd name="T40" fmla="*/ 2709 w 11086"/>
                    <a:gd name="T41" fmla="*/ 401 h 6897"/>
                    <a:gd name="T42" fmla="*/ 2366 w 11086"/>
                    <a:gd name="T43" fmla="*/ 690 h 6897"/>
                    <a:gd name="T44" fmla="*/ 2088 w 11086"/>
                    <a:gd name="T45" fmla="*/ 1034 h 6897"/>
                    <a:gd name="T46" fmla="*/ 1884 w 11086"/>
                    <a:gd name="T47" fmla="*/ 1424 h 6897"/>
                    <a:gd name="T48" fmla="*/ 1757 w 11086"/>
                    <a:gd name="T49" fmla="*/ 1845 h 6897"/>
                    <a:gd name="T50" fmla="*/ 1712 w 11086"/>
                    <a:gd name="T51" fmla="*/ 2287 h 6897"/>
                    <a:gd name="T52" fmla="*/ 1755 w 11086"/>
                    <a:gd name="T53" fmla="*/ 2739 h 6897"/>
                    <a:gd name="T54" fmla="*/ 1851 w 11086"/>
                    <a:gd name="T55" fmla="*/ 3076 h 6897"/>
                    <a:gd name="T56" fmla="*/ 1563 w 11086"/>
                    <a:gd name="T57" fmla="*/ 3106 h 6897"/>
                    <a:gd name="T58" fmla="*/ 1205 w 11086"/>
                    <a:gd name="T59" fmla="*/ 3209 h 6897"/>
                    <a:gd name="T60" fmla="*/ 878 w 11086"/>
                    <a:gd name="T61" fmla="*/ 3377 h 6897"/>
                    <a:gd name="T62" fmla="*/ 592 w 11086"/>
                    <a:gd name="T63" fmla="*/ 3602 h 6897"/>
                    <a:gd name="T64" fmla="*/ 354 w 11086"/>
                    <a:gd name="T65" fmla="*/ 3876 h 6897"/>
                    <a:gd name="T66" fmla="*/ 172 w 11086"/>
                    <a:gd name="T67" fmla="*/ 4191 h 6897"/>
                    <a:gd name="T68" fmla="*/ 52 w 11086"/>
                    <a:gd name="T69" fmla="*/ 4541 h 6897"/>
                    <a:gd name="T70" fmla="*/ 0 w 11086"/>
                    <a:gd name="T71" fmla="*/ 4917 h 6897"/>
                    <a:gd name="T72" fmla="*/ 3 w 11086"/>
                    <a:gd name="T73" fmla="*/ 5112 h 6897"/>
                    <a:gd name="T74" fmla="*/ 66 w 11086"/>
                    <a:gd name="T75" fmla="*/ 5486 h 6897"/>
                    <a:gd name="T76" fmla="*/ 196 w 11086"/>
                    <a:gd name="T77" fmla="*/ 5832 h 6897"/>
                    <a:gd name="T78" fmla="*/ 389 w 11086"/>
                    <a:gd name="T79" fmla="*/ 6142 h 6897"/>
                    <a:gd name="T80" fmla="*/ 634 w 11086"/>
                    <a:gd name="T81" fmla="*/ 6408 h 6897"/>
                    <a:gd name="T82" fmla="*/ 926 w 11086"/>
                    <a:gd name="T83" fmla="*/ 6625 h 6897"/>
                    <a:gd name="T84" fmla="*/ 1258 w 11086"/>
                    <a:gd name="T85" fmla="*/ 6783 h 6897"/>
                    <a:gd name="T86" fmla="*/ 1620 w 11086"/>
                    <a:gd name="T87" fmla="*/ 6876 h 6897"/>
                    <a:gd name="T88" fmla="*/ 1909 w 11086"/>
                    <a:gd name="T89" fmla="*/ 6897 h 6897"/>
                    <a:gd name="T90" fmla="*/ 9092 w 11086"/>
                    <a:gd name="T91" fmla="*/ 6895 h 6897"/>
                    <a:gd name="T92" fmla="*/ 9509 w 11086"/>
                    <a:gd name="T93" fmla="*/ 6831 h 6897"/>
                    <a:gd name="T94" fmla="*/ 9895 w 11086"/>
                    <a:gd name="T95" fmla="*/ 6691 h 6897"/>
                    <a:gd name="T96" fmla="*/ 10242 w 11086"/>
                    <a:gd name="T97" fmla="*/ 6480 h 6897"/>
                    <a:gd name="T98" fmla="*/ 10540 w 11086"/>
                    <a:gd name="T99" fmla="*/ 6209 h 6897"/>
                    <a:gd name="T100" fmla="*/ 10782 w 11086"/>
                    <a:gd name="T101" fmla="*/ 5885 h 6897"/>
                    <a:gd name="T102" fmla="*/ 10959 w 11086"/>
                    <a:gd name="T103" fmla="*/ 5518 h 6897"/>
                    <a:gd name="T104" fmla="*/ 11062 w 11086"/>
                    <a:gd name="T105" fmla="*/ 5115 h 6897"/>
                    <a:gd name="T106" fmla="*/ 11086 w 11086"/>
                    <a:gd name="T107" fmla="*/ 4794 h 6897"/>
                    <a:gd name="T108" fmla="*/ 11062 w 11086"/>
                    <a:gd name="T109" fmla="*/ 4473 h 6897"/>
                    <a:gd name="T110" fmla="*/ 10959 w 11086"/>
                    <a:gd name="T111" fmla="*/ 4070 h 6897"/>
                    <a:gd name="T112" fmla="*/ 10782 w 11086"/>
                    <a:gd name="T113" fmla="*/ 3702 h 6897"/>
                    <a:gd name="T114" fmla="*/ 10540 w 11086"/>
                    <a:gd name="T115" fmla="*/ 3378 h 6897"/>
                    <a:gd name="T116" fmla="*/ 10242 w 11086"/>
                    <a:gd name="T117" fmla="*/ 3107 h 6897"/>
                    <a:gd name="T118" fmla="*/ 9895 w 11086"/>
                    <a:gd name="T119" fmla="*/ 2897 h 6897"/>
                    <a:gd name="T120" fmla="*/ 9509 w 11086"/>
                    <a:gd name="T121" fmla="*/ 2756 h 6897"/>
                    <a:gd name="T122" fmla="*/ 9092 w 11086"/>
                    <a:gd name="T123" fmla="*/ 2693 h 689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</a:cxnLst>
                  <a:rect l="0" t="0" r="r" b="b"/>
                  <a:pathLst>
                    <a:path w="11086" h="6897">
                      <a:moveTo>
                        <a:pt x="8983" y="2690"/>
                      </a:moveTo>
                      <a:lnTo>
                        <a:pt x="8878" y="2693"/>
                      </a:lnTo>
                      <a:lnTo>
                        <a:pt x="8669" y="2713"/>
                      </a:lnTo>
                      <a:lnTo>
                        <a:pt x="8565" y="2732"/>
                      </a:lnTo>
                      <a:lnTo>
                        <a:pt x="8545" y="2636"/>
                      </a:lnTo>
                      <a:lnTo>
                        <a:pt x="8485" y="2451"/>
                      </a:lnTo>
                      <a:lnTo>
                        <a:pt x="8405" y="2274"/>
                      </a:lnTo>
                      <a:lnTo>
                        <a:pt x="8307" y="2109"/>
                      </a:lnTo>
                      <a:lnTo>
                        <a:pt x="8190" y="1956"/>
                      </a:lnTo>
                      <a:lnTo>
                        <a:pt x="8058" y="1817"/>
                      </a:lnTo>
                      <a:lnTo>
                        <a:pt x="7909" y="1692"/>
                      </a:lnTo>
                      <a:lnTo>
                        <a:pt x="7747" y="1584"/>
                      </a:lnTo>
                      <a:lnTo>
                        <a:pt x="7659" y="1539"/>
                      </a:lnTo>
                      <a:lnTo>
                        <a:pt x="7572" y="1495"/>
                      </a:lnTo>
                      <a:lnTo>
                        <a:pt x="7388" y="1427"/>
                      </a:lnTo>
                      <a:lnTo>
                        <a:pt x="7200" y="1381"/>
                      </a:lnTo>
                      <a:lnTo>
                        <a:pt x="7009" y="1356"/>
                      </a:lnTo>
                      <a:lnTo>
                        <a:pt x="6817" y="1352"/>
                      </a:lnTo>
                      <a:lnTo>
                        <a:pt x="6625" y="1371"/>
                      </a:lnTo>
                      <a:lnTo>
                        <a:pt x="6436" y="1409"/>
                      </a:lnTo>
                      <a:lnTo>
                        <a:pt x="6251" y="1471"/>
                      </a:lnTo>
                      <a:lnTo>
                        <a:pt x="6161" y="1511"/>
                      </a:lnTo>
                      <a:lnTo>
                        <a:pt x="6119" y="1401"/>
                      </a:lnTo>
                      <a:lnTo>
                        <a:pt x="6017" y="1191"/>
                      </a:lnTo>
                      <a:lnTo>
                        <a:pt x="5898" y="996"/>
                      </a:lnTo>
                      <a:lnTo>
                        <a:pt x="5762" y="817"/>
                      </a:lnTo>
                      <a:lnTo>
                        <a:pt x="5610" y="654"/>
                      </a:lnTo>
                      <a:lnTo>
                        <a:pt x="5444" y="506"/>
                      </a:lnTo>
                      <a:lnTo>
                        <a:pt x="5264" y="377"/>
                      </a:lnTo>
                      <a:lnTo>
                        <a:pt x="5075" y="265"/>
                      </a:lnTo>
                      <a:lnTo>
                        <a:pt x="4876" y="172"/>
                      </a:lnTo>
                      <a:lnTo>
                        <a:pt x="4668" y="97"/>
                      </a:lnTo>
                      <a:lnTo>
                        <a:pt x="4454" y="44"/>
                      </a:lnTo>
                      <a:lnTo>
                        <a:pt x="4235" y="11"/>
                      </a:lnTo>
                      <a:lnTo>
                        <a:pt x="4012" y="0"/>
                      </a:lnTo>
                      <a:lnTo>
                        <a:pt x="3786" y="10"/>
                      </a:lnTo>
                      <a:lnTo>
                        <a:pt x="3561" y="43"/>
                      </a:lnTo>
                      <a:lnTo>
                        <a:pt x="3336" y="100"/>
                      </a:lnTo>
                      <a:lnTo>
                        <a:pt x="3224" y="139"/>
                      </a:lnTo>
                      <a:lnTo>
                        <a:pt x="3113" y="180"/>
                      </a:lnTo>
                      <a:lnTo>
                        <a:pt x="2904" y="282"/>
                      </a:lnTo>
                      <a:lnTo>
                        <a:pt x="2709" y="401"/>
                      </a:lnTo>
                      <a:lnTo>
                        <a:pt x="2530" y="538"/>
                      </a:lnTo>
                      <a:lnTo>
                        <a:pt x="2366" y="690"/>
                      </a:lnTo>
                      <a:lnTo>
                        <a:pt x="2218" y="856"/>
                      </a:lnTo>
                      <a:lnTo>
                        <a:pt x="2088" y="1034"/>
                      </a:lnTo>
                      <a:lnTo>
                        <a:pt x="1976" y="1224"/>
                      </a:lnTo>
                      <a:lnTo>
                        <a:pt x="1884" y="1424"/>
                      </a:lnTo>
                      <a:lnTo>
                        <a:pt x="1810" y="1630"/>
                      </a:lnTo>
                      <a:lnTo>
                        <a:pt x="1757" y="1845"/>
                      </a:lnTo>
                      <a:lnTo>
                        <a:pt x="1724" y="2065"/>
                      </a:lnTo>
                      <a:lnTo>
                        <a:pt x="1712" y="2287"/>
                      </a:lnTo>
                      <a:lnTo>
                        <a:pt x="1722" y="2512"/>
                      </a:lnTo>
                      <a:lnTo>
                        <a:pt x="1755" y="2739"/>
                      </a:lnTo>
                      <a:lnTo>
                        <a:pt x="1813" y="2964"/>
                      </a:lnTo>
                      <a:lnTo>
                        <a:pt x="1851" y="3076"/>
                      </a:lnTo>
                      <a:lnTo>
                        <a:pt x="1754" y="3080"/>
                      </a:lnTo>
                      <a:lnTo>
                        <a:pt x="1563" y="3106"/>
                      </a:lnTo>
                      <a:lnTo>
                        <a:pt x="1380" y="3149"/>
                      </a:lnTo>
                      <a:lnTo>
                        <a:pt x="1205" y="3209"/>
                      </a:lnTo>
                      <a:lnTo>
                        <a:pt x="1037" y="3285"/>
                      </a:lnTo>
                      <a:lnTo>
                        <a:pt x="878" y="3377"/>
                      </a:lnTo>
                      <a:lnTo>
                        <a:pt x="730" y="3483"/>
                      </a:lnTo>
                      <a:lnTo>
                        <a:pt x="592" y="3602"/>
                      </a:lnTo>
                      <a:lnTo>
                        <a:pt x="467" y="3733"/>
                      </a:lnTo>
                      <a:lnTo>
                        <a:pt x="354" y="3876"/>
                      </a:lnTo>
                      <a:lnTo>
                        <a:pt x="255" y="4029"/>
                      </a:lnTo>
                      <a:lnTo>
                        <a:pt x="172" y="4191"/>
                      </a:lnTo>
                      <a:lnTo>
                        <a:pt x="103" y="4362"/>
                      </a:lnTo>
                      <a:lnTo>
                        <a:pt x="52" y="4541"/>
                      </a:lnTo>
                      <a:lnTo>
                        <a:pt x="17" y="4726"/>
                      </a:lnTo>
                      <a:lnTo>
                        <a:pt x="0" y="4917"/>
                      </a:lnTo>
                      <a:lnTo>
                        <a:pt x="0" y="5015"/>
                      </a:lnTo>
                      <a:lnTo>
                        <a:pt x="3" y="5112"/>
                      </a:lnTo>
                      <a:lnTo>
                        <a:pt x="26" y="5303"/>
                      </a:lnTo>
                      <a:lnTo>
                        <a:pt x="66" y="5486"/>
                      </a:lnTo>
                      <a:lnTo>
                        <a:pt x="123" y="5663"/>
                      </a:lnTo>
                      <a:lnTo>
                        <a:pt x="196" y="5832"/>
                      </a:lnTo>
                      <a:lnTo>
                        <a:pt x="285" y="5993"/>
                      </a:lnTo>
                      <a:lnTo>
                        <a:pt x="389" y="6142"/>
                      </a:lnTo>
                      <a:lnTo>
                        <a:pt x="505" y="6281"/>
                      </a:lnTo>
                      <a:lnTo>
                        <a:pt x="634" y="6408"/>
                      </a:lnTo>
                      <a:lnTo>
                        <a:pt x="776" y="6523"/>
                      </a:lnTo>
                      <a:lnTo>
                        <a:pt x="926" y="6625"/>
                      </a:lnTo>
                      <a:lnTo>
                        <a:pt x="1088" y="6712"/>
                      </a:lnTo>
                      <a:lnTo>
                        <a:pt x="1258" y="6783"/>
                      </a:lnTo>
                      <a:lnTo>
                        <a:pt x="1435" y="6839"/>
                      </a:lnTo>
                      <a:lnTo>
                        <a:pt x="1620" y="6876"/>
                      </a:lnTo>
                      <a:lnTo>
                        <a:pt x="1811" y="6895"/>
                      </a:lnTo>
                      <a:lnTo>
                        <a:pt x="1909" y="6897"/>
                      </a:lnTo>
                      <a:lnTo>
                        <a:pt x="8983" y="6897"/>
                      </a:lnTo>
                      <a:lnTo>
                        <a:pt x="9092" y="6895"/>
                      </a:lnTo>
                      <a:lnTo>
                        <a:pt x="9302" y="6873"/>
                      </a:lnTo>
                      <a:lnTo>
                        <a:pt x="9509" y="6831"/>
                      </a:lnTo>
                      <a:lnTo>
                        <a:pt x="9705" y="6770"/>
                      </a:lnTo>
                      <a:lnTo>
                        <a:pt x="9895" y="6691"/>
                      </a:lnTo>
                      <a:lnTo>
                        <a:pt x="10074" y="6593"/>
                      </a:lnTo>
                      <a:lnTo>
                        <a:pt x="10242" y="6480"/>
                      </a:lnTo>
                      <a:lnTo>
                        <a:pt x="10397" y="6351"/>
                      </a:lnTo>
                      <a:lnTo>
                        <a:pt x="10540" y="6209"/>
                      </a:lnTo>
                      <a:lnTo>
                        <a:pt x="10669" y="6053"/>
                      </a:lnTo>
                      <a:lnTo>
                        <a:pt x="10782" y="5885"/>
                      </a:lnTo>
                      <a:lnTo>
                        <a:pt x="10878" y="5706"/>
                      </a:lnTo>
                      <a:lnTo>
                        <a:pt x="10959" y="5518"/>
                      </a:lnTo>
                      <a:lnTo>
                        <a:pt x="11020" y="5320"/>
                      </a:lnTo>
                      <a:lnTo>
                        <a:pt x="11062" y="5115"/>
                      </a:lnTo>
                      <a:lnTo>
                        <a:pt x="11084" y="4903"/>
                      </a:lnTo>
                      <a:lnTo>
                        <a:pt x="11086" y="4794"/>
                      </a:lnTo>
                      <a:lnTo>
                        <a:pt x="11084" y="4685"/>
                      </a:lnTo>
                      <a:lnTo>
                        <a:pt x="11062" y="4473"/>
                      </a:lnTo>
                      <a:lnTo>
                        <a:pt x="11020" y="4267"/>
                      </a:lnTo>
                      <a:lnTo>
                        <a:pt x="10959" y="4070"/>
                      </a:lnTo>
                      <a:lnTo>
                        <a:pt x="10878" y="3882"/>
                      </a:lnTo>
                      <a:lnTo>
                        <a:pt x="10782" y="3702"/>
                      </a:lnTo>
                      <a:lnTo>
                        <a:pt x="10669" y="3535"/>
                      </a:lnTo>
                      <a:lnTo>
                        <a:pt x="10540" y="3378"/>
                      </a:lnTo>
                      <a:lnTo>
                        <a:pt x="10397" y="3236"/>
                      </a:lnTo>
                      <a:lnTo>
                        <a:pt x="10242" y="3107"/>
                      </a:lnTo>
                      <a:lnTo>
                        <a:pt x="10074" y="2994"/>
                      </a:lnTo>
                      <a:lnTo>
                        <a:pt x="9895" y="2897"/>
                      </a:lnTo>
                      <a:lnTo>
                        <a:pt x="9705" y="2818"/>
                      </a:lnTo>
                      <a:lnTo>
                        <a:pt x="9509" y="2756"/>
                      </a:lnTo>
                      <a:lnTo>
                        <a:pt x="9302" y="2714"/>
                      </a:lnTo>
                      <a:lnTo>
                        <a:pt x="9092" y="2693"/>
                      </a:lnTo>
                      <a:lnTo>
                        <a:pt x="8983" y="269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</p:grpSp>
        <p:sp>
          <p:nvSpPr>
            <p:cNvPr id="81" name="TextBox 80">
              <a:extLst>
                <a:ext uri="{FF2B5EF4-FFF2-40B4-BE49-F238E27FC236}">
                  <a16:creationId xmlns="" xmlns:a16="http://schemas.microsoft.com/office/drawing/2014/main" id="{A8C32B8E-9CAD-4C64-A009-2DCA28E5963A}"/>
                </a:ext>
              </a:extLst>
            </p:cNvPr>
            <p:cNvSpPr txBox="1"/>
            <p:nvPr/>
          </p:nvSpPr>
          <p:spPr>
            <a:xfrm>
              <a:off x="11171721" y="722135"/>
              <a:ext cx="721055" cy="18466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ko-KR" sz="600" kern="0" dirty="0">
                  <a:solidFill>
                    <a:prstClr val="white">
                      <a:lumMod val="75000"/>
                    </a:prstClr>
                  </a:solidFill>
                </a:rPr>
                <a:t>Sunny / cloudy</a:t>
              </a:r>
              <a:endParaRPr lang="ko-KR" altLang="en-US" sz="1100" dirty="0">
                <a:solidFill>
                  <a:prstClr val="black"/>
                </a:solidFill>
              </a:endParaRPr>
            </a:p>
          </p:txBody>
        </p:sp>
      </p:grpSp>
      <p:graphicFrame>
        <p:nvGraphicFramePr>
          <p:cNvPr id="52" name="차트 51"/>
          <p:cNvGraphicFramePr/>
          <p:nvPr>
            <p:extLst/>
          </p:nvPr>
        </p:nvGraphicFramePr>
        <p:xfrm>
          <a:off x="1776403" y="1485289"/>
          <a:ext cx="7095621" cy="47304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3" name="직사각형 52">
            <a:extLst>
              <a:ext uri="{FF2B5EF4-FFF2-40B4-BE49-F238E27FC236}">
                <a16:creationId xmlns:a16="http://schemas.microsoft.com/office/drawing/2014/main" xmlns="" id="{3FA00699-5178-465A-9F3F-130CF1431F70}"/>
              </a:ext>
            </a:extLst>
          </p:cNvPr>
          <p:cNvSpPr/>
          <p:nvPr/>
        </p:nvSpPr>
        <p:spPr>
          <a:xfrm>
            <a:off x="8420245" y="2820040"/>
            <a:ext cx="2936467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rgbClr val="FFC000"/>
                </a:solidFill>
              </a:rPr>
              <a:t>CONTENTS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prstClr val="white">
                    <a:lumMod val="65000"/>
                  </a:prstClr>
                </a:solidFill>
              </a:rPr>
              <a:t>컨텐츠에 대한 내용을 적어요</a:t>
            </a:r>
            <a:endParaRPr lang="en-US" altLang="ko-KR" sz="1400" dirty="0">
              <a:solidFill>
                <a:prstClr val="white">
                  <a:lumMod val="6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000" dirty="0">
                <a:solidFill>
                  <a:prstClr val="white">
                    <a:lumMod val="65000"/>
                  </a:prstClr>
                </a:solidFill>
              </a:rPr>
              <a:t>Enjoy your stylish business and campus life with BIZCAM </a:t>
            </a:r>
          </a:p>
        </p:txBody>
      </p:sp>
    </p:spTree>
    <p:extLst>
      <p:ext uri="{BB962C8B-B14F-4D97-AF65-F5344CB8AC3E}">
        <p14:creationId xmlns:p14="http://schemas.microsoft.com/office/powerpoint/2010/main" val="31870837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1">
                <a:lumMod val="95000"/>
                <a:lumOff val="5000"/>
              </a:schemeClr>
            </a:gs>
            <a:gs pos="100000">
              <a:schemeClr val="tx1">
                <a:lumMod val="85000"/>
                <a:lumOff val="15000"/>
              </a:scheme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타원 30">
            <a:extLst>
              <a:ext uri="{FF2B5EF4-FFF2-40B4-BE49-F238E27FC236}">
                <a16:creationId xmlns="" xmlns:a16="http://schemas.microsoft.com/office/drawing/2014/main" id="{64832308-AE5D-419B-89BB-5A3FE2AD817C}"/>
              </a:ext>
            </a:extLst>
          </p:cNvPr>
          <p:cNvSpPr/>
          <p:nvPr/>
        </p:nvSpPr>
        <p:spPr>
          <a:xfrm>
            <a:off x="278566" y="3596036"/>
            <a:ext cx="432000" cy="432000"/>
          </a:xfrm>
          <a:prstGeom prst="ellipse">
            <a:avLst/>
          </a:prstGeom>
          <a:noFill/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>
              <a:defRPr/>
            </a:pPr>
            <a:r>
              <a:rPr lang="en-US" altLang="ko-KR" sz="1400" dirty="0">
                <a:solidFill>
                  <a:prstClr val="white"/>
                </a:solidFill>
              </a:rPr>
              <a:t>p3</a:t>
            </a:r>
            <a:endParaRPr lang="ko-KR" altLang="en-US" sz="1400" dirty="0">
              <a:solidFill>
                <a:prstClr val="white"/>
              </a:solidFill>
            </a:endParaRPr>
          </a:p>
        </p:txBody>
      </p:sp>
      <p:grpSp>
        <p:nvGrpSpPr>
          <p:cNvPr id="34" name="그룹 33">
            <a:extLst>
              <a:ext uri="{FF2B5EF4-FFF2-40B4-BE49-F238E27FC236}">
                <a16:creationId xmlns="" xmlns:a16="http://schemas.microsoft.com/office/drawing/2014/main" id="{BB5961CA-A0E5-44B9-AA01-6F95C96DE17F}"/>
              </a:ext>
            </a:extLst>
          </p:cNvPr>
          <p:cNvGrpSpPr/>
          <p:nvPr/>
        </p:nvGrpSpPr>
        <p:grpSpPr>
          <a:xfrm>
            <a:off x="440566" y="1267182"/>
            <a:ext cx="108000" cy="2146763"/>
            <a:chOff x="859666" y="606782"/>
            <a:chExt cx="108000" cy="2146763"/>
          </a:xfrm>
          <a:solidFill>
            <a:srgbClr val="FFC000"/>
          </a:solidFill>
        </p:grpSpPr>
        <p:sp>
          <p:nvSpPr>
            <p:cNvPr id="6" name="타원 5">
              <a:extLst>
                <a:ext uri="{FF2B5EF4-FFF2-40B4-BE49-F238E27FC236}">
                  <a16:creationId xmlns="" xmlns:a16="http://schemas.microsoft.com/office/drawing/2014/main" id="{06069490-6D53-4956-8D8C-709ACCDB11D1}"/>
                </a:ext>
              </a:extLst>
            </p:cNvPr>
            <p:cNvSpPr/>
            <p:nvPr/>
          </p:nvSpPr>
          <p:spPr>
            <a:xfrm>
              <a:off x="859666" y="2645545"/>
              <a:ext cx="108000" cy="10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타원 6">
              <a:extLst>
                <a:ext uri="{FF2B5EF4-FFF2-40B4-BE49-F238E27FC236}">
                  <a16:creationId xmlns="" xmlns:a16="http://schemas.microsoft.com/office/drawing/2014/main" id="{ABB59D4C-E1CD-41FA-996C-B69C86D3AE66}"/>
                </a:ext>
              </a:extLst>
            </p:cNvPr>
            <p:cNvSpPr/>
            <p:nvPr/>
          </p:nvSpPr>
          <p:spPr>
            <a:xfrm>
              <a:off x="863266" y="2436049"/>
              <a:ext cx="100800" cy="1008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타원 7">
              <a:extLst>
                <a:ext uri="{FF2B5EF4-FFF2-40B4-BE49-F238E27FC236}">
                  <a16:creationId xmlns="" xmlns:a16="http://schemas.microsoft.com/office/drawing/2014/main" id="{D10D7C24-F7D2-4E06-9CE2-3AAD4FA4A40E}"/>
                </a:ext>
              </a:extLst>
            </p:cNvPr>
            <p:cNvSpPr/>
            <p:nvPr/>
          </p:nvSpPr>
          <p:spPr>
            <a:xfrm>
              <a:off x="866866" y="2233752"/>
              <a:ext cx="93600" cy="936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타원 8">
              <a:extLst>
                <a:ext uri="{FF2B5EF4-FFF2-40B4-BE49-F238E27FC236}">
                  <a16:creationId xmlns="" xmlns:a16="http://schemas.microsoft.com/office/drawing/2014/main" id="{D71FFEB8-5D2B-4393-90F7-3B12D434F529}"/>
                </a:ext>
              </a:extLst>
            </p:cNvPr>
            <p:cNvSpPr/>
            <p:nvPr/>
          </p:nvSpPr>
          <p:spPr>
            <a:xfrm>
              <a:off x="870466" y="2038655"/>
              <a:ext cx="86400" cy="864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타원 9">
              <a:extLst>
                <a:ext uri="{FF2B5EF4-FFF2-40B4-BE49-F238E27FC236}">
                  <a16:creationId xmlns="" xmlns:a16="http://schemas.microsoft.com/office/drawing/2014/main" id="{3FB54434-F32B-44C1-A271-603D69F3FA0A}"/>
                </a:ext>
              </a:extLst>
            </p:cNvPr>
            <p:cNvSpPr/>
            <p:nvPr/>
          </p:nvSpPr>
          <p:spPr>
            <a:xfrm>
              <a:off x="874066" y="1850758"/>
              <a:ext cx="79200" cy="79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타원 10">
              <a:extLst>
                <a:ext uri="{FF2B5EF4-FFF2-40B4-BE49-F238E27FC236}">
                  <a16:creationId xmlns="" xmlns:a16="http://schemas.microsoft.com/office/drawing/2014/main" id="{A9D8113F-F856-4184-A7A8-5255203E8889}"/>
                </a:ext>
              </a:extLst>
            </p:cNvPr>
            <p:cNvSpPr/>
            <p:nvPr/>
          </p:nvSpPr>
          <p:spPr>
            <a:xfrm>
              <a:off x="877666" y="1670061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타원 11">
              <a:extLst>
                <a:ext uri="{FF2B5EF4-FFF2-40B4-BE49-F238E27FC236}">
                  <a16:creationId xmlns="" xmlns:a16="http://schemas.microsoft.com/office/drawing/2014/main" id="{F4D8FADD-816B-4D16-9557-494D002182FC}"/>
                </a:ext>
              </a:extLst>
            </p:cNvPr>
            <p:cNvSpPr/>
            <p:nvPr/>
          </p:nvSpPr>
          <p:spPr>
            <a:xfrm>
              <a:off x="881266" y="1496564"/>
              <a:ext cx="64800" cy="648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타원 12">
              <a:extLst>
                <a:ext uri="{FF2B5EF4-FFF2-40B4-BE49-F238E27FC236}">
                  <a16:creationId xmlns="" xmlns:a16="http://schemas.microsoft.com/office/drawing/2014/main" id="{43D640F1-D895-4A78-86AF-4D9406B48115}"/>
                </a:ext>
              </a:extLst>
            </p:cNvPr>
            <p:cNvSpPr/>
            <p:nvPr/>
          </p:nvSpPr>
          <p:spPr>
            <a:xfrm>
              <a:off x="884866" y="1330267"/>
              <a:ext cx="57600" cy="576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타원 13">
              <a:extLst>
                <a:ext uri="{FF2B5EF4-FFF2-40B4-BE49-F238E27FC236}">
                  <a16:creationId xmlns="" xmlns:a16="http://schemas.microsoft.com/office/drawing/2014/main" id="{5E2FE285-64E3-4E5F-922B-AC0B9C3EB70F}"/>
                </a:ext>
              </a:extLst>
            </p:cNvPr>
            <p:cNvSpPr/>
            <p:nvPr/>
          </p:nvSpPr>
          <p:spPr>
            <a:xfrm>
              <a:off x="888466" y="1171170"/>
              <a:ext cx="50400" cy="504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타원 14">
              <a:extLst>
                <a:ext uri="{FF2B5EF4-FFF2-40B4-BE49-F238E27FC236}">
                  <a16:creationId xmlns="" xmlns:a16="http://schemas.microsoft.com/office/drawing/2014/main" id="{F905925F-E8F6-4270-8D6A-DBC5D00B7533}"/>
                </a:ext>
              </a:extLst>
            </p:cNvPr>
            <p:cNvSpPr/>
            <p:nvPr/>
          </p:nvSpPr>
          <p:spPr>
            <a:xfrm>
              <a:off x="892066" y="1019273"/>
              <a:ext cx="43200" cy="43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타원 15">
              <a:extLst>
                <a:ext uri="{FF2B5EF4-FFF2-40B4-BE49-F238E27FC236}">
                  <a16:creationId xmlns="" xmlns:a16="http://schemas.microsoft.com/office/drawing/2014/main" id="{B15C5983-8FDC-449B-888B-85838933F6F5}"/>
                </a:ext>
              </a:extLst>
            </p:cNvPr>
            <p:cNvSpPr/>
            <p:nvPr/>
          </p:nvSpPr>
          <p:spPr>
            <a:xfrm>
              <a:off x="895666" y="874576"/>
              <a:ext cx="36000" cy="3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타원 16">
              <a:extLst>
                <a:ext uri="{FF2B5EF4-FFF2-40B4-BE49-F238E27FC236}">
                  <a16:creationId xmlns="" xmlns:a16="http://schemas.microsoft.com/office/drawing/2014/main" id="{504E6223-AA45-4596-98DD-9408C8183B29}"/>
                </a:ext>
              </a:extLst>
            </p:cNvPr>
            <p:cNvSpPr/>
            <p:nvPr/>
          </p:nvSpPr>
          <p:spPr>
            <a:xfrm>
              <a:off x="899266" y="737079"/>
              <a:ext cx="28800" cy="288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3" name="타원 32">
              <a:extLst>
                <a:ext uri="{FF2B5EF4-FFF2-40B4-BE49-F238E27FC236}">
                  <a16:creationId xmlns="" xmlns:a16="http://schemas.microsoft.com/office/drawing/2014/main" id="{50F58F5E-6B4A-48E3-980D-239D7B3BF8AB}"/>
                </a:ext>
              </a:extLst>
            </p:cNvPr>
            <p:cNvSpPr/>
            <p:nvPr/>
          </p:nvSpPr>
          <p:spPr>
            <a:xfrm>
              <a:off x="902866" y="606782"/>
              <a:ext cx="21600" cy="216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35" name="그룹 34">
            <a:extLst>
              <a:ext uri="{FF2B5EF4-FFF2-40B4-BE49-F238E27FC236}">
                <a16:creationId xmlns="" xmlns:a16="http://schemas.microsoft.com/office/drawing/2014/main" id="{39EA0CE0-7F40-42DD-B05A-936632F20704}"/>
              </a:ext>
            </a:extLst>
          </p:cNvPr>
          <p:cNvGrpSpPr/>
          <p:nvPr/>
        </p:nvGrpSpPr>
        <p:grpSpPr>
          <a:xfrm flipV="1">
            <a:off x="432632" y="4202231"/>
            <a:ext cx="108000" cy="2146763"/>
            <a:chOff x="859666" y="606782"/>
            <a:chExt cx="108000" cy="2146763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36" name="타원 35">
              <a:extLst>
                <a:ext uri="{FF2B5EF4-FFF2-40B4-BE49-F238E27FC236}">
                  <a16:creationId xmlns="" xmlns:a16="http://schemas.microsoft.com/office/drawing/2014/main" id="{C8388FB8-0B07-4361-A4B2-934B4A9B80CB}"/>
                </a:ext>
              </a:extLst>
            </p:cNvPr>
            <p:cNvSpPr/>
            <p:nvPr/>
          </p:nvSpPr>
          <p:spPr>
            <a:xfrm>
              <a:off x="859666" y="2645545"/>
              <a:ext cx="108000" cy="10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7" name="타원 36">
              <a:extLst>
                <a:ext uri="{FF2B5EF4-FFF2-40B4-BE49-F238E27FC236}">
                  <a16:creationId xmlns="" xmlns:a16="http://schemas.microsoft.com/office/drawing/2014/main" id="{85614199-C1E5-4873-BF04-AD133EC9FDD5}"/>
                </a:ext>
              </a:extLst>
            </p:cNvPr>
            <p:cNvSpPr/>
            <p:nvPr/>
          </p:nvSpPr>
          <p:spPr>
            <a:xfrm>
              <a:off x="863266" y="2436049"/>
              <a:ext cx="100800" cy="1008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8" name="타원 37">
              <a:extLst>
                <a:ext uri="{FF2B5EF4-FFF2-40B4-BE49-F238E27FC236}">
                  <a16:creationId xmlns="" xmlns:a16="http://schemas.microsoft.com/office/drawing/2014/main" id="{6B6BF0DE-E8ED-4F57-B638-49ED5157C095}"/>
                </a:ext>
              </a:extLst>
            </p:cNvPr>
            <p:cNvSpPr/>
            <p:nvPr/>
          </p:nvSpPr>
          <p:spPr>
            <a:xfrm>
              <a:off x="866866" y="2233752"/>
              <a:ext cx="93600" cy="936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9" name="타원 38">
              <a:extLst>
                <a:ext uri="{FF2B5EF4-FFF2-40B4-BE49-F238E27FC236}">
                  <a16:creationId xmlns="" xmlns:a16="http://schemas.microsoft.com/office/drawing/2014/main" id="{7677E13D-E629-4611-AFFF-15A2A6E5B1B3}"/>
                </a:ext>
              </a:extLst>
            </p:cNvPr>
            <p:cNvSpPr/>
            <p:nvPr/>
          </p:nvSpPr>
          <p:spPr>
            <a:xfrm>
              <a:off x="870466" y="2038655"/>
              <a:ext cx="86400" cy="864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0" name="타원 39">
              <a:extLst>
                <a:ext uri="{FF2B5EF4-FFF2-40B4-BE49-F238E27FC236}">
                  <a16:creationId xmlns="" xmlns:a16="http://schemas.microsoft.com/office/drawing/2014/main" id="{6A790915-7061-4D0E-B12F-32E6F80DD5BF}"/>
                </a:ext>
              </a:extLst>
            </p:cNvPr>
            <p:cNvSpPr/>
            <p:nvPr/>
          </p:nvSpPr>
          <p:spPr>
            <a:xfrm>
              <a:off x="874066" y="1850758"/>
              <a:ext cx="79200" cy="79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1" name="타원 40">
              <a:extLst>
                <a:ext uri="{FF2B5EF4-FFF2-40B4-BE49-F238E27FC236}">
                  <a16:creationId xmlns="" xmlns:a16="http://schemas.microsoft.com/office/drawing/2014/main" id="{4DAD07FB-9AC0-4542-9955-3B0962F4639A}"/>
                </a:ext>
              </a:extLst>
            </p:cNvPr>
            <p:cNvSpPr/>
            <p:nvPr/>
          </p:nvSpPr>
          <p:spPr>
            <a:xfrm>
              <a:off x="877666" y="1670061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2" name="타원 41">
              <a:extLst>
                <a:ext uri="{FF2B5EF4-FFF2-40B4-BE49-F238E27FC236}">
                  <a16:creationId xmlns="" xmlns:a16="http://schemas.microsoft.com/office/drawing/2014/main" id="{FFB09346-61B1-47B8-8316-5C81667256E6}"/>
                </a:ext>
              </a:extLst>
            </p:cNvPr>
            <p:cNvSpPr/>
            <p:nvPr/>
          </p:nvSpPr>
          <p:spPr>
            <a:xfrm>
              <a:off x="881266" y="1496564"/>
              <a:ext cx="64800" cy="648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3" name="타원 42">
              <a:extLst>
                <a:ext uri="{FF2B5EF4-FFF2-40B4-BE49-F238E27FC236}">
                  <a16:creationId xmlns="" xmlns:a16="http://schemas.microsoft.com/office/drawing/2014/main" id="{7F6A7560-6061-4EB7-835D-3D70762D496E}"/>
                </a:ext>
              </a:extLst>
            </p:cNvPr>
            <p:cNvSpPr/>
            <p:nvPr/>
          </p:nvSpPr>
          <p:spPr>
            <a:xfrm>
              <a:off x="884866" y="1330267"/>
              <a:ext cx="57600" cy="576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4" name="타원 43">
              <a:extLst>
                <a:ext uri="{FF2B5EF4-FFF2-40B4-BE49-F238E27FC236}">
                  <a16:creationId xmlns="" xmlns:a16="http://schemas.microsoft.com/office/drawing/2014/main" id="{F55731EC-0990-44D1-BE90-E7C105304CBC}"/>
                </a:ext>
              </a:extLst>
            </p:cNvPr>
            <p:cNvSpPr/>
            <p:nvPr/>
          </p:nvSpPr>
          <p:spPr>
            <a:xfrm>
              <a:off x="888466" y="1171170"/>
              <a:ext cx="50400" cy="504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5" name="타원 44">
              <a:extLst>
                <a:ext uri="{FF2B5EF4-FFF2-40B4-BE49-F238E27FC236}">
                  <a16:creationId xmlns="" xmlns:a16="http://schemas.microsoft.com/office/drawing/2014/main" id="{C55EAA92-1DDE-4C8E-B0C1-D7A4A5AFFB41}"/>
                </a:ext>
              </a:extLst>
            </p:cNvPr>
            <p:cNvSpPr/>
            <p:nvPr/>
          </p:nvSpPr>
          <p:spPr>
            <a:xfrm>
              <a:off x="892066" y="1019273"/>
              <a:ext cx="43200" cy="43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6" name="타원 45">
              <a:extLst>
                <a:ext uri="{FF2B5EF4-FFF2-40B4-BE49-F238E27FC236}">
                  <a16:creationId xmlns="" xmlns:a16="http://schemas.microsoft.com/office/drawing/2014/main" id="{CC5E7852-5EB3-4760-8A92-8867A1FF7730}"/>
                </a:ext>
              </a:extLst>
            </p:cNvPr>
            <p:cNvSpPr/>
            <p:nvPr/>
          </p:nvSpPr>
          <p:spPr>
            <a:xfrm>
              <a:off x="895666" y="874576"/>
              <a:ext cx="36000" cy="3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7" name="타원 46">
              <a:extLst>
                <a:ext uri="{FF2B5EF4-FFF2-40B4-BE49-F238E27FC236}">
                  <a16:creationId xmlns="" xmlns:a16="http://schemas.microsoft.com/office/drawing/2014/main" id="{C2160132-5B69-43C6-BFE4-31602692EA03}"/>
                </a:ext>
              </a:extLst>
            </p:cNvPr>
            <p:cNvSpPr/>
            <p:nvPr/>
          </p:nvSpPr>
          <p:spPr>
            <a:xfrm>
              <a:off x="899266" y="737079"/>
              <a:ext cx="28800" cy="288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8" name="타원 47">
              <a:extLst>
                <a:ext uri="{FF2B5EF4-FFF2-40B4-BE49-F238E27FC236}">
                  <a16:creationId xmlns="" xmlns:a16="http://schemas.microsoft.com/office/drawing/2014/main" id="{E32040EB-9B72-4FDD-A741-1A00D792CAA4}"/>
                </a:ext>
              </a:extLst>
            </p:cNvPr>
            <p:cNvSpPr/>
            <p:nvPr/>
          </p:nvSpPr>
          <p:spPr>
            <a:xfrm>
              <a:off x="902866" y="606782"/>
              <a:ext cx="21600" cy="216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49" name="TextBox 48">
            <a:extLst>
              <a:ext uri="{FF2B5EF4-FFF2-40B4-BE49-F238E27FC236}">
                <a16:creationId xmlns="" xmlns:a16="http://schemas.microsoft.com/office/drawing/2014/main" id="{7B821B9B-67BC-41C6-9B0D-15A2DEF21074}"/>
              </a:ext>
            </a:extLst>
          </p:cNvPr>
          <p:cNvSpPr txBox="1"/>
          <p:nvPr/>
        </p:nvSpPr>
        <p:spPr>
          <a:xfrm>
            <a:off x="901628" y="192692"/>
            <a:ext cx="8073639" cy="5749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400" b="1" i="1" kern="0" dirty="0">
                <a:solidFill>
                  <a:prstClr val="white"/>
                </a:solidFill>
              </a:rPr>
              <a:t>PPT PRESENTATION </a:t>
            </a:r>
            <a:r>
              <a:rPr lang="en-US" altLang="ko-KR" sz="900" kern="0" dirty="0">
                <a:solidFill>
                  <a:prstClr val="white">
                    <a:lumMod val="75000"/>
                  </a:prstClr>
                </a:solidFill>
              </a:rPr>
              <a:t>Enjoy your stylish business and campus life with BIZCAM</a:t>
            </a:r>
          </a:p>
        </p:txBody>
      </p:sp>
      <p:sp>
        <p:nvSpPr>
          <p:cNvPr id="50" name="원호 49">
            <a:extLst>
              <a:ext uri="{FF2B5EF4-FFF2-40B4-BE49-F238E27FC236}">
                <a16:creationId xmlns="" xmlns:a16="http://schemas.microsoft.com/office/drawing/2014/main" id="{F5E8C6AA-63C4-4F89-9903-4BEB7BD417EE}"/>
              </a:ext>
            </a:extLst>
          </p:cNvPr>
          <p:cNvSpPr/>
          <p:nvPr/>
        </p:nvSpPr>
        <p:spPr>
          <a:xfrm>
            <a:off x="278566" y="3596036"/>
            <a:ext cx="432000" cy="432000"/>
          </a:xfrm>
          <a:prstGeom prst="arc">
            <a:avLst>
              <a:gd name="adj1" fmla="val 16175313"/>
              <a:gd name="adj2" fmla="val 8691935"/>
            </a:avLst>
          </a:prstGeom>
          <a:noFill/>
          <a:ln w="6350">
            <a:solidFill>
              <a:srgbClr val="FFC000"/>
            </a:solidFill>
            <a:tailEnd type="oval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>
              <a:defRPr/>
            </a:pPr>
            <a:endParaRPr lang="ko-KR" altLang="en-US" sz="1400" dirty="0">
              <a:solidFill>
                <a:prstClr val="white"/>
              </a:solidFill>
            </a:endParaRPr>
          </a:p>
        </p:txBody>
      </p:sp>
      <p:grpSp>
        <p:nvGrpSpPr>
          <p:cNvPr id="82" name="그룹 81">
            <a:extLst>
              <a:ext uri="{FF2B5EF4-FFF2-40B4-BE49-F238E27FC236}">
                <a16:creationId xmlns="" xmlns:a16="http://schemas.microsoft.com/office/drawing/2014/main" id="{F0BF089F-93F1-4E4A-9037-111306E523FC}"/>
              </a:ext>
            </a:extLst>
          </p:cNvPr>
          <p:cNvGrpSpPr/>
          <p:nvPr/>
        </p:nvGrpSpPr>
        <p:grpSpPr>
          <a:xfrm>
            <a:off x="140504" y="280522"/>
            <a:ext cx="721055" cy="692924"/>
            <a:chOff x="11171721" y="213877"/>
            <a:chExt cx="721055" cy="692924"/>
          </a:xfrm>
        </p:grpSpPr>
        <p:grpSp>
          <p:nvGrpSpPr>
            <p:cNvPr id="77" name="그룹 76">
              <a:extLst>
                <a:ext uri="{FF2B5EF4-FFF2-40B4-BE49-F238E27FC236}">
                  <a16:creationId xmlns="" xmlns:a16="http://schemas.microsoft.com/office/drawing/2014/main" id="{6FF86A18-848B-4EF3-AF4E-904056271030}"/>
                </a:ext>
              </a:extLst>
            </p:cNvPr>
            <p:cNvGrpSpPr/>
            <p:nvPr/>
          </p:nvGrpSpPr>
          <p:grpSpPr>
            <a:xfrm>
              <a:off x="11277065" y="213877"/>
              <a:ext cx="510369" cy="510369"/>
              <a:chOff x="11277065" y="229855"/>
              <a:chExt cx="510369" cy="510369"/>
            </a:xfrm>
          </p:grpSpPr>
          <p:grpSp>
            <p:nvGrpSpPr>
              <p:cNvPr id="63" name="그룹 62">
                <a:extLst>
                  <a:ext uri="{FF2B5EF4-FFF2-40B4-BE49-F238E27FC236}">
                    <a16:creationId xmlns="" xmlns:a16="http://schemas.microsoft.com/office/drawing/2014/main" id="{AB4FFC6E-3148-4F37-9CAF-C189E8B8298C}"/>
                  </a:ext>
                </a:extLst>
              </p:cNvPr>
              <p:cNvGrpSpPr/>
              <p:nvPr/>
            </p:nvGrpSpPr>
            <p:grpSpPr>
              <a:xfrm>
                <a:off x="11277065" y="229855"/>
                <a:ext cx="510369" cy="510369"/>
                <a:chOff x="9746151" y="499730"/>
                <a:chExt cx="1440000" cy="1440000"/>
              </a:xfrm>
            </p:grpSpPr>
            <p:cxnSp>
              <p:nvCxnSpPr>
                <p:cNvPr id="58" name="직선 연결선 57">
                  <a:extLst>
                    <a:ext uri="{FF2B5EF4-FFF2-40B4-BE49-F238E27FC236}">
                      <a16:creationId xmlns="" xmlns:a16="http://schemas.microsoft.com/office/drawing/2014/main" id="{E07B73AB-A636-43A6-B0E1-CC3E7EECBFD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466151" y="499730"/>
                  <a:ext cx="0" cy="1440000"/>
                </a:xfrm>
                <a:prstGeom prst="line">
                  <a:avLst/>
                </a:prstGeom>
                <a:ln w="9525" cap="rnd">
                  <a:solidFill>
                    <a:srgbClr val="FFC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직선 연결선 58">
                  <a:extLst>
                    <a:ext uri="{FF2B5EF4-FFF2-40B4-BE49-F238E27FC236}">
                      <a16:creationId xmlns="" xmlns:a16="http://schemas.microsoft.com/office/drawing/2014/main" id="{3419A41E-1C15-4505-9A2F-CD3AE6696DF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8900000">
                  <a:off x="10466151" y="499730"/>
                  <a:ext cx="0" cy="1440000"/>
                </a:xfrm>
                <a:prstGeom prst="line">
                  <a:avLst/>
                </a:prstGeom>
                <a:ln w="9525" cap="rnd">
                  <a:solidFill>
                    <a:srgbClr val="FFC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직선 연결선 59">
                  <a:extLst>
                    <a:ext uri="{FF2B5EF4-FFF2-40B4-BE49-F238E27FC236}">
                      <a16:creationId xmlns="" xmlns:a16="http://schemas.microsoft.com/office/drawing/2014/main" id="{9E4B9DF1-8708-4ABE-8F49-A5EF2CCAFA4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10466151" y="499730"/>
                  <a:ext cx="0" cy="1440000"/>
                </a:xfrm>
                <a:prstGeom prst="line">
                  <a:avLst/>
                </a:prstGeom>
                <a:ln w="9525" cap="rnd">
                  <a:solidFill>
                    <a:srgbClr val="FFC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직선 연결선 60">
                  <a:extLst>
                    <a:ext uri="{FF2B5EF4-FFF2-40B4-BE49-F238E27FC236}">
                      <a16:creationId xmlns="" xmlns:a16="http://schemas.microsoft.com/office/drawing/2014/main" id="{651B03D9-5481-4BC3-8235-BE8B196423E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2700000">
                  <a:off x="10466151" y="499730"/>
                  <a:ext cx="0" cy="1440000"/>
                </a:xfrm>
                <a:prstGeom prst="line">
                  <a:avLst/>
                </a:prstGeom>
                <a:ln w="9525" cap="rnd">
                  <a:solidFill>
                    <a:srgbClr val="FFC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6" name="타원 55">
                  <a:extLst>
                    <a:ext uri="{FF2B5EF4-FFF2-40B4-BE49-F238E27FC236}">
                      <a16:creationId xmlns="" xmlns:a16="http://schemas.microsoft.com/office/drawing/2014/main" id="{A92A55A5-2320-41C8-82F2-9B3E73A273B2}"/>
                    </a:ext>
                  </a:extLst>
                </p:cNvPr>
                <p:cNvSpPr/>
                <p:nvPr/>
              </p:nvSpPr>
              <p:spPr>
                <a:xfrm>
                  <a:off x="10003573" y="757152"/>
                  <a:ext cx="925156" cy="925156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9525">
                  <a:solidFill>
                    <a:schemeClr val="bg1"/>
                  </a:solidFill>
                </a:ln>
                <a:effectLst>
                  <a:outerShdw sx="114000" sy="114000" algn="ctr" rotWithShape="0">
                    <a:schemeClr val="tx1">
                      <a:lumMod val="85000"/>
                      <a:lumOff val="15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>
                    <a:defRPr/>
                  </a:pPr>
                  <a:endParaRPr lang="ko-KR" altLang="en-US" sz="1400" dirty="0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76" name="그룹 75">
                <a:extLst>
                  <a:ext uri="{FF2B5EF4-FFF2-40B4-BE49-F238E27FC236}">
                    <a16:creationId xmlns="" xmlns:a16="http://schemas.microsoft.com/office/drawing/2014/main" id="{6EA774B7-51FC-4DAC-90BE-1B6E1CE1C1EA}"/>
                  </a:ext>
                </a:extLst>
              </p:cNvPr>
              <p:cNvGrpSpPr/>
              <p:nvPr/>
            </p:nvGrpSpPr>
            <p:grpSpPr>
              <a:xfrm>
                <a:off x="11468541" y="430107"/>
                <a:ext cx="127416" cy="109864"/>
                <a:chOff x="2184400" y="5124291"/>
                <a:chExt cx="1084271" cy="934909"/>
              </a:xfrm>
            </p:grpSpPr>
            <p:sp>
              <p:nvSpPr>
                <p:cNvPr id="68" name="Freeform 5">
                  <a:extLst>
                    <a:ext uri="{FF2B5EF4-FFF2-40B4-BE49-F238E27FC236}">
                      <a16:creationId xmlns="" xmlns:a16="http://schemas.microsoft.com/office/drawing/2014/main" id="{CBE1CF5B-5ECB-436C-A07E-3EF7953A926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557953" y="5124291"/>
                  <a:ext cx="561063" cy="561063"/>
                </a:xfrm>
                <a:custGeom>
                  <a:avLst/>
                  <a:gdLst>
                    <a:gd name="T0" fmla="*/ 5735 w 5736"/>
                    <a:gd name="T1" fmla="*/ 2942 h 5736"/>
                    <a:gd name="T2" fmla="*/ 5713 w 5736"/>
                    <a:gd name="T3" fmla="*/ 3234 h 5736"/>
                    <a:gd name="T4" fmla="*/ 5663 w 5736"/>
                    <a:gd name="T5" fmla="*/ 3516 h 5736"/>
                    <a:gd name="T6" fmla="*/ 5586 w 5736"/>
                    <a:gd name="T7" fmla="*/ 3789 h 5736"/>
                    <a:gd name="T8" fmla="*/ 5482 w 5736"/>
                    <a:gd name="T9" fmla="*/ 4048 h 5736"/>
                    <a:gd name="T10" fmla="*/ 5322 w 5736"/>
                    <a:gd name="T11" fmla="*/ 4355 h 5736"/>
                    <a:gd name="T12" fmla="*/ 4992 w 5736"/>
                    <a:gd name="T13" fmla="*/ 4797 h 5736"/>
                    <a:gd name="T14" fmla="*/ 4585 w 5736"/>
                    <a:gd name="T15" fmla="*/ 5167 h 5736"/>
                    <a:gd name="T16" fmla="*/ 4175 w 5736"/>
                    <a:gd name="T17" fmla="*/ 5422 h 5736"/>
                    <a:gd name="T18" fmla="*/ 3919 w 5736"/>
                    <a:gd name="T19" fmla="*/ 5537 h 5736"/>
                    <a:gd name="T20" fmla="*/ 3654 w 5736"/>
                    <a:gd name="T21" fmla="*/ 5627 h 5736"/>
                    <a:gd name="T22" fmla="*/ 3376 w 5736"/>
                    <a:gd name="T23" fmla="*/ 5691 h 5736"/>
                    <a:gd name="T24" fmla="*/ 3089 w 5736"/>
                    <a:gd name="T25" fmla="*/ 5727 h 5736"/>
                    <a:gd name="T26" fmla="*/ 2868 w 5736"/>
                    <a:gd name="T27" fmla="*/ 5736 h 5736"/>
                    <a:gd name="T28" fmla="*/ 2647 w 5736"/>
                    <a:gd name="T29" fmla="*/ 5727 h 5736"/>
                    <a:gd name="T30" fmla="*/ 2361 w 5736"/>
                    <a:gd name="T31" fmla="*/ 5691 h 5736"/>
                    <a:gd name="T32" fmla="*/ 2082 w 5736"/>
                    <a:gd name="T33" fmla="*/ 5627 h 5736"/>
                    <a:gd name="T34" fmla="*/ 1816 w 5736"/>
                    <a:gd name="T35" fmla="*/ 5537 h 5736"/>
                    <a:gd name="T36" fmla="*/ 1562 w 5736"/>
                    <a:gd name="T37" fmla="*/ 5422 h 5736"/>
                    <a:gd name="T38" fmla="*/ 1152 w 5736"/>
                    <a:gd name="T39" fmla="*/ 5167 h 5736"/>
                    <a:gd name="T40" fmla="*/ 744 w 5736"/>
                    <a:gd name="T41" fmla="*/ 4797 h 5736"/>
                    <a:gd name="T42" fmla="*/ 415 w 5736"/>
                    <a:gd name="T43" fmla="*/ 4355 h 5736"/>
                    <a:gd name="T44" fmla="*/ 253 w 5736"/>
                    <a:gd name="T45" fmla="*/ 4048 h 5736"/>
                    <a:gd name="T46" fmla="*/ 151 w 5736"/>
                    <a:gd name="T47" fmla="*/ 3789 h 5736"/>
                    <a:gd name="T48" fmla="*/ 73 w 5736"/>
                    <a:gd name="T49" fmla="*/ 3516 h 5736"/>
                    <a:gd name="T50" fmla="*/ 23 w 5736"/>
                    <a:gd name="T51" fmla="*/ 3234 h 5736"/>
                    <a:gd name="T52" fmla="*/ 0 w 5736"/>
                    <a:gd name="T53" fmla="*/ 2942 h 5736"/>
                    <a:gd name="T54" fmla="*/ 0 w 5736"/>
                    <a:gd name="T55" fmla="*/ 2793 h 5736"/>
                    <a:gd name="T56" fmla="*/ 23 w 5736"/>
                    <a:gd name="T57" fmla="*/ 2502 h 5736"/>
                    <a:gd name="T58" fmla="*/ 73 w 5736"/>
                    <a:gd name="T59" fmla="*/ 2220 h 5736"/>
                    <a:gd name="T60" fmla="*/ 151 w 5736"/>
                    <a:gd name="T61" fmla="*/ 1947 h 5736"/>
                    <a:gd name="T62" fmla="*/ 253 w 5736"/>
                    <a:gd name="T63" fmla="*/ 1688 h 5736"/>
                    <a:gd name="T64" fmla="*/ 415 w 5736"/>
                    <a:gd name="T65" fmla="*/ 1381 h 5736"/>
                    <a:gd name="T66" fmla="*/ 744 w 5736"/>
                    <a:gd name="T67" fmla="*/ 939 h 5736"/>
                    <a:gd name="T68" fmla="*/ 1152 w 5736"/>
                    <a:gd name="T69" fmla="*/ 569 h 5736"/>
                    <a:gd name="T70" fmla="*/ 1562 w 5736"/>
                    <a:gd name="T71" fmla="*/ 314 h 5736"/>
                    <a:gd name="T72" fmla="*/ 1816 w 5736"/>
                    <a:gd name="T73" fmla="*/ 199 h 5736"/>
                    <a:gd name="T74" fmla="*/ 2082 w 5736"/>
                    <a:gd name="T75" fmla="*/ 109 h 5736"/>
                    <a:gd name="T76" fmla="*/ 2361 w 5736"/>
                    <a:gd name="T77" fmla="*/ 44 h 5736"/>
                    <a:gd name="T78" fmla="*/ 2647 w 5736"/>
                    <a:gd name="T79" fmla="*/ 8 h 5736"/>
                    <a:gd name="T80" fmla="*/ 2868 w 5736"/>
                    <a:gd name="T81" fmla="*/ 0 h 5736"/>
                    <a:gd name="T82" fmla="*/ 3089 w 5736"/>
                    <a:gd name="T83" fmla="*/ 8 h 5736"/>
                    <a:gd name="T84" fmla="*/ 3376 w 5736"/>
                    <a:gd name="T85" fmla="*/ 44 h 5736"/>
                    <a:gd name="T86" fmla="*/ 3654 w 5736"/>
                    <a:gd name="T87" fmla="*/ 109 h 5736"/>
                    <a:gd name="T88" fmla="*/ 3919 w 5736"/>
                    <a:gd name="T89" fmla="*/ 199 h 5736"/>
                    <a:gd name="T90" fmla="*/ 4175 w 5736"/>
                    <a:gd name="T91" fmla="*/ 314 h 5736"/>
                    <a:gd name="T92" fmla="*/ 4585 w 5736"/>
                    <a:gd name="T93" fmla="*/ 569 h 5736"/>
                    <a:gd name="T94" fmla="*/ 4992 w 5736"/>
                    <a:gd name="T95" fmla="*/ 939 h 5736"/>
                    <a:gd name="T96" fmla="*/ 5322 w 5736"/>
                    <a:gd name="T97" fmla="*/ 1381 h 5736"/>
                    <a:gd name="T98" fmla="*/ 5482 w 5736"/>
                    <a:gd name="T99" fmla="*/ 1688 h 5736"/>
                    <a:gd name="T100" fmla="*/ 5586 w 5736"/>
                    <a:gd name="T101" fmla="*/ 1947 h 5736"/>
                    <a:gd name="T102" fmla="*/ 5663 w 5736"/>
                    <a:gd name="T103" fmla="*/ 2220 h 5736"/>
                    <a:gd name="T104" fmla="*/ 5713 w 5736"/>
                    <a:gd name="T105" fmla="*/ 2502 h 5736"/>
                    <a:gd name="T106" fmla="*/ 5735 w 5736"/>
                    <a:gd name="T107" fmla="*/ 2793 h 57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5736" h="5736">
                      <a:moveTo>
                        <a:pt x="5736" y="2868"/>
                      </a:moveTo>
                      <a:lnTo>
                        <a:pt x="5735" y="2942"/>
                      </a:lnTo>
                      <a:lnTo>
                        <a:pt x="5728" y="3089"/>
                      </a:lnTo>
                      <a:lnTo>
                        <a:pt x="5713" y="3234"/>
                      </a:lnTo>
                      <a:lnTo>
                        <a:pt x="5692" y="3376"/>
                      </a:lnTo>
                      <a:lnTo>
                        <a:pt x="5663" y="3516"/>
                      </a:lnTo>
                      <a:lnTo>
                        <a:pt x="5627" y="3654"/>
                      </a:lnTo>
                      <a:lnTo>
                        <a:pt x="5586" y="3789"/>
                      </a:lnTo>
                      <a:lnTo>
                        <a:pt x="5537" y="3919"/>
                      </a:lnTo>
                      <a:lnTo>
                        <a:pt x="5482" y="4048"/>
                      </a:lnTo>
                      <a:lnTo>
                        <a:pt x="5422" y="4174"/>
                      </a:lnTo>
                      <a:lnTo>
                        <a:pt x="5322" y="4355"/>
                      </a:lnTo>
                      <a:lnTo>
                        <a:pt x="5167" y="4584"/>
                      </a:lnTo>
                      <a:lnTo>
                        <a:pt x="4992" y="4797"/>
                      </a:lnTo>
                      <a:lnTo>
                        <a:pt x="4797" y="4992"/>
                      </a:lnTo>
                      <a:lnTo>
                        <a:pt x="4585" y="5167"/>
                      </a:lnTo>
                      <a:lnTo>
                        <a:pt x="4355" y="5321"/>
                      </a:lnTo>
                      <a:lnTo>
                        <a:pt x="4175" y="5422"/>
                      </a:lnTo>
                      <a:lnTo>
                        <a:pt x="4048" y="5482"/>
                      </a:lnTo>
                      <a:lnTo>
                        <a:pt x="3919" y="5537"/>
                      </a:lnTo>
                      <a:lnTo>
                        <a:pt x="3787" y="5585"/>
                      </a:lnTo>
                      <a:lnTo>
                        <a:pt x="3654" y="5627"/>
                      </a:lnTo>
                      <a:lnTo>
                        <a:pt x="3516" y="5663"/>
                      </a:lnTo>
                      <a:lnTo>
                        <a:pt x="3376" y="5691"/>
                      </a:lnTo>
                      <a:lnTo>
                        <a:pt x="3234" y="5713"/>
                      </a:lnTo>
                      <a:lnTo>
                        <a:pt x="3089" y="5727"/>
                      </a:lnTo>
                      <a:lnTo>
                        <a:pt x="2943" y="5736"/>
                      </a:lnTo>
                      <a:lnTo>
                        <a:pt x="2868" y="5736"/>
                      </a:lnTo>
                      <a:lnTo>
                        <a:pt x="2794" y="5736"/>
                      </a:lnTo>
                      <a:lnTo>
                        <a:pt x="2647" y="5727"/>
                      </a:lnTo>
                      <a:lnTo>
                        <a:pt x="2503" y="5713"/>
                      </a:lnTo>
                      <a:lnTo>
                        <a:pt x="2361" y="5691"/>
                      </a:lnTo>
                      <a:lnTo>
                        <a:pt x="2220" y="5663"/>
                      </a:lnTo>
                      <a:lnTo>
                        <a:pt x="2082" y="5627"/>
                      </a:lnTo>
                      <a:lnTo>
                        <a:pt x="1948" y="5585"/>
                      </a:lnTo>
                      <a:lnTo>
                        <a:pt x="1816" y="5537"/>
                      </a:lnTo>
                      <a:lnTo>
                        <a:pt x="1688" y="5482"/>
                      </a:lnTo>
                      <a:lnTo>
                        <a:pt x="1562" y="5422"/>
                      </a:lnTo>
                      <a:lnTo>
                        <a:pt x="1380" y="5321"/>
                      </a:lnTo>
                      <a:lnTo>
                        <a:pt x="1152" y="5167"/>
                      </a:lnTo>
                      <a:lnTo>
                        <a:pt x="940" y="4992"/>
                      </a:lnTo>
                      <a:lnTo>
                        <a:pt x="744" y="4797"/>
                      </a:lnTo>
                      <a:lnTo>
                        <a:pt x="570" y="4584"/>
                      </a:lnTo>
                      <a:lnTo>
                        <a:pt x="415" y="4355"/>
                      </a:lnTo>
                      <a:lnTo>
                        <a:pt x="314" y="4174"/>
                      </a:lnTo>
                      <a:lnTo>
                        <a:pt x="253" y="4048"/>
                      </a:lnTo>
                      <a:lnTo>
                        <a:pt x="198" y="3919"/>
                      </a:lnTo>
                      <a:lnTo>
                        <a:pt x="151" y="3789"/>
                      </a:lnTo>
                      <a:lnTo>
                        <a:pt x="109" y="3654"/>
                      </a:lnTo>
                      <a:lnTo>
                        <a:pt x="73" y="3516"/>
                      </a:lnTo>
                      <a:lnTo>
                        <a:pt x="45" y="3376"/>
                      </a:lnTo>
                      <a:lnTo>
                        <a:pt x="23" y="3234"/>
                      </a:lnTo>
                      <a:lnTo>
                        <a:pt x="9" y="3089"/>
                      </a:lnTo>
                      <a:lnTo>
                        <a:pt x="0" y="2942"/>
                      </a:lnTo>
                      <a:lnTo>
                        <a:pt x="0" y="2868"/>
                      </a:lnTo>
                      <a:lnTo>
                        <a:pt x="0" y="2793"/>
                      </a:lnTo>
                      <a:lnTo>
                        <a:pt x="9" y="2647"/>
                      </a:lnTo>
                      <a:lnTo>
                        <a:pt x="23" y="2502"/>
                      </a:lnTo>
                      <a:lnTo>
                        <a:pt x="45" y="2360"/>
                      </a:lnTo>
                      <a:lnTo>
                        <a:pt x="73" y="2220"/>
                      </a:lnTo>
                      <a:lnTo>
                        <a:pt x="109" y="2082"/>
                      </a:lnTo>
                      <a:lnTo>
                        <a:pt x="151" y="1947"/>
                      </a:lnTo>
                      <a:lnTo>
                        <a:pt x="198" y="1817"/>
                      </a:lnTo>
                      <a:lnTo>
                        <a:pt x="253" y="1688"/>
                      </a:lnTo>
                      <a:lnTo>
                        <a:pt x="314" y="1561"/>
                      </a:lnTo>
                      <a:lnTo>
                        <a:pt x="415" y="1381"/>
                      </a:lnTo>
                      <a:lnTo>
                        <a:pt x="570" y="1151"/>
                      </a:lnTo>
                      <a:lnTo>
                        <a:pt x="744" y="939"/>
                      </a:lnTo>
                      <a:lnTo>
                        <a:pt x="940" y="744"/>
                      </a:lnTo>
                      <a:lnTo>
                        <a:pt x="1152" y="569"/>
                      </a:lnTo>
                      <a:lnTo>
                        <a:pt x="1380" y="414"/>
                      </a:lnTo>
                      <a:lnTo>
                        <a:pt x="1562" y="314"/>
                      </a:lnTo>
                      <a:lnTo>
                        <a:pt x="1688" y="254"/>
                      </a:lnTo>
                      <a:lnTo>
                        <a:pt x="1816" y="199"/>
                      </a:lnTo>
                      <a:lnTo>
                        <a:pt x="1948" y="150"/>
                      </a:lnTo>
                      <a:lnTo>
                        <a:pt x="2082" y="109"/>
                      </a:lnTo>
                      <a:lnTo>
                        <a:pt x="2220" y="73"/>
                      </a:lnTo>
                      <a:lnTo>
                        <a:pt x="2361" y="44"/>
                      </a:lnTo>
                      <a:lnTo>
                        <a:pt x="2503" y="23"/>
                      </a:lnTo>
                      <a:lnTo>
                        <a:pt x="2647" y="8"/>
                      </a:lnTo>
                      <a:lnTo>
                        <a:pt x="2794" y="0"/>
                      </a:lnTo>
                      <a:lnTo>
                        <a:pt x="2868" y="0"/>
                      </a:lnTo>
                      <a:lnTo>
                        <a:pt x="2943" y="0"/>
                      </a:lnTo>
                      <a:lnTo>
                        <a:pt x="3089" y="8"/>
                      </a:lnTo>
                      <a:lnTo>
                        <a:pt x="3234" y="23"/>
                      </a:lnTo>
                      <a:lnTo>
                        <a:pt x="3376" y="44"/>
                      </a:lnTo>
                      <a:lnTo>
                        <a:pt x="3516" y="73"/>
                      </a:lnTo>
                      <a:lnTo>
                        <a:pt x="3654" y="109"/>
                      </a:lnTo>
                      <a:lnTo>
                        <a:pt x="3787" y="150"/>
                      </a:lnTo>
                      <a:lnTo>
                        <a:pt x="3919" y="199"/>
                      </a:lnTo>
                      <a:lnTo>
                        <a:pt x="4048" y="254"/>
                      </a:lnTo>
                      <a:lnTo>
                        <a:pt x="4175" y="314"/>
                      </a:lnTo>
                      <a:lnTo>
                        <a:pt x="4355" y="414"/>
                      </a:lnTo>
                      <a:lnTo>
                        <a:pt x="4585" y="569"/>
                      </a:lnTo>
                      <a:lnTo>
                        <a:pt x="4797" y="744"/>
                      </a:lnTo>
                      <a:lnTo>
                        <a:pt x="4992" y="939"/>
                      </a:lnTo>
                      <a:lnTo>
                        <a:pt x="5167" y="1151"/>
                      </a:lnTo>
                      <a:lnTo>
                        <a:pt x="5322" y="1381"/>
                      </a:lnTo>
                      <a:lnTo>
                        <a:pt x="5422" y="1561"/>
                      </a:lnTo>
                      <a:lnTo>
                        <a:pt x="5482" y="1688"/>
                      </a:lnTo>
                      <a:lnTo>
                        <a:pt x="5537" y="1817"/>
                      </a:lnTo>
                      <a:lnTo>
                        <a:pt x="5586" y="1947"/>
                      </a:lnTo>
                      <a:lnTo>
                        <a:pt x="5627" y="2082"/>
                      </a:lnTo>
                      <a:lnTo>
                        <a:pt x="5663" y="2220"/>
                      </a:lnTo>
                      <a:lnTo>
                        <a:pt x="5692" y="2360"/>
                      </a:lnTo>
                      <a:lnTo>
                        <a:pt x="5713" y="2502"/>
                      </a:lnTo>
                      <a:lnTo>
                        <a:pt x="5728" y="2647"/>
                      </a:lnTo>
                      <a:lnTo>
                        <a:pt x="5735" y="2793"/>
                      </a:lnTo>
                      <a:lnTo>
                        <a:pt x="5736" y="2868"/>
                      </a:lnTo>
                      <a:close/>
                    </a:path>
                  </a:pathLst>
                </a:custGeom>
                <a:solidFill>
                  <a:srgbClr val="FDD02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71" name="Freeform 8">
                  <a:extLst>
                    <a:ext uri="{FF2B5EF4-FFF2-40B4-BE49-F238E27FC236}">
                      <a16:creationId xmlns="" xmlns:a16="http://schemas.microsoft.com/office/drawing/2014/main" id="{B867046A-CE5D-47F5-996B-E65FBD244D8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184400" y="5384575"/>
                  <a:ext cx="1084271" cy="674625"/>
                </a:xfrm>
                <a:custGeom>
                  <a:avLst/>
                  <a:gdLst>
                    <a:gd name="T0" fmla="*/ 8878 w 11086"/>
                    <a:gd name="T1" fmla="*/ 2693 h 6897"/>
                    <a:gd name="T2" fmla="*/ 8565 w 11086"/>
                    <a:gd name="T3" fmla="*/ 2732 h 6897"/>
                    <a:gd name="T4" fmla="*/ 8485 w 11086"/>
                    <a:gd name="T5" fmla="*/ 2451 h 6897"/>
                    <a:gd name="T6" fmla="*/ 8307 w 11086"/>
                    <a:gd name="T7" fmla="*/ 2109 h 6897"/>
                    <a:gd name="T8" fmla="*/ 8058 w 11086"/>
                    <a:gd name="T9" fmla="*/ 1817 h 6897"/>
                    <a:gd name="T10" fmla="*/ 7747 w 11086"/>
                    <a:gd name="T11" fmla="*/ 1584 h 6897"/>
                    <a:gd name="T12" fmla="*/ 7572 w 11086"/>
                    <a:gd name="T13" fmla="*/ 1495 h 6897"/>
                    <a:gd name="T14" fmla="*/ 7200 w 11086"/>
                    <a:gd name="T15" fmla="*/ 1381 h 6897"/>
                    <a:gd name="T16" fmla="*/ 6817 w 11086"/>
                    <a:gd name="T17" fmla="*/ 1352 h 6897"/>
                    <a:gd name="T18" fmla="*/ 6436 w 11086"/>
                    <a:gd name="T19" fmla="*/ 1409 h 6897"/>
                    <a:gd name="T20" fmla="*/ 6161 w 11086"/>
                    <a:gd name="T21" fmla="*/ 1511 h 6897"/>
                    <a:gd name="T22" fmla="*/ 6017 w 11086"/>
                    <a:gd name="T23" fmla="*/ 1191 h 6897"/>
                    <a:gd name="T24" fmla="*/ 5762 w 11086"/>
                    <a:gd name="T25" fmla="*/ 817 h 6897"/>
                    <a:gd name="T26" fmla="*/ 5444 w 11086"/>
                    <a:gd name="T27" fmla="*/ 506 h 6897"/>
                    <a:gd name="T28" fmla="*/ 5075 w 11086"/>
                    <a:gd name="T29" fmla="*/ 265 h 6897"/>
                    <a:gd name="T30" fmla="*/ 4668 w 11086"/>
                    <a:gd name="T31" fmla="*/ 97 h 6897"/>
                    <a:gd name="T32" fmla="*/ 4235 w 11086"/>
                    <a:gd name="T33" fmla="*/ 11 h 6897"/>
                    <a:gd name="T34" fmla="*/ 3786 w 11086"/>
                    <a:gd name="T35" fmla="*/ 10 h 6897"/>
                    <a:gd name="T36" fmla="*/ 3336 w 11086"/>
                    <a:gd name="T37" fmla="*/ 100 h 6897"/>
                    <a:gd name="T38" fmla="*/ 3113 w 11086"/>
                    <a:gd name="T39" fmla="*/ 180 h 6897"/>
                    <a:gd name="T40" fmla="*/ 2709 w 11086"/>
                    <a:gd name="T41" fmla="*/ 401 h 6897"/>
                    <a:gd name="T42" fmla="*/ 2366 w 11086"/>
                    <a:gd name="T43" fmla="*/ 690 h 6897"/>
                    <a:gd name="T44" fmla="*/ 2088 w 11086"/>
                    <a:gd name="T45" fmla="*/ 1034 h 6897"/>
                    <a:gd name="T46" fmla="*/ 1884 w 11086"/>
                    <a:gd name="T47" fmla="*/ 1424 h 6897"/>
                    <a:gd name="T48" fmla="*/ 1757 w 11086"/>
                    <a:gd name="T49" fmla="*/ 1845 h 6897"/>
                    <a:gd name="T50" fmla="*/ 1712 w 11086"/>
                    <a:gd name="T51" fmla="*/ 2287 h 6897"/>
                    <a:gd name="T52" fmla="*/ 1755 w 11086"/>
                    <a:gd name="T53" fmla="*/ 2739 h 6897"/>
                    <a:gd name="T54" fmla="*/ 1851 w 11086"/>
                    <a:gd name="T55" fmla="*/ 3076 h 6897"/>
                    <a:gd name="T56" fmla="*/ 1563 w 11086"/>
                    <a:gd name="T57" fmla="*/ 3106 h 6897"/>
                    <a:gd name="T58" fmla="*/ 1205 w 11086"/>
                    <a:gd name="T59" fmla="*/ 3209 h 6897"/>
                    <a:gd name="T60" fmla="*/ 878 w 11086"/>
                    <a:gd name="T61" fmla="*/ 3377 h 6897"/>
                    <a:gd name="T62" fmla="*/ 592 w 11086"/>
                    <a:gd name="T63" fmla="*/ 3602 h 6897"/>
                    <a:gd name="T64" fmla="*/ 354 w 11086"/>
                    <a:gd name="T65" fmla="*/ 3876 h 6897"/>
                    <a:gd name="T66" fmla="*/ 172 w 11086"/>
                    <a:gd name="T67" fmla="*/ 4191 h 6897"/>
                    <a:gd name="T68" fmla="*/ 52 w 11086"/>
                    <a:gd name="T69" fmla="*/ 4541 h 6897"/>
                    <a:gd name="T70" fmla="*/ 0 w 11086"/>
                    <a:gd name="T71" fmla="*/ 4917 h 6897"/>
                    <a:gd name="T72" fmla="*/ 3 w 11086"/>
                    <a:gd name="T73" fmla="*/ 5112 h 6897"/>
                    <a:gd name="T74" fmla="*/ 66 w 11086"/>
                    <a:gd name="T75" fmla="*/ 5486 h 6897"/>
                    <a:gd name="T76" fmla="*/ 196 w 11086"/>
                    <a:gd name="T77" fmla="*/ 5832 h 6897"/>
                    <a:gd name="T78" fmla="*/ 389 w 11086"/>
                    <a:gd name="T79" fmla="*/ 6142 h 6897"/>
                    <a:gd name="T80" fmla="*/ 634 w 11086"/>
                    <a:gd name="T81" fmla="*/ 6408 h 6897"/>
                    <a:gd name="T82" fmla="*/ 926 w 11086"/>
                    <a:gd name="T83" fmla="*/ 6625 h 6897"/>
                    <a:gd name="T84" fmla="*/ 1258 w 11086"/>
                    <a:gd name="T85" fmla="*/ 6783 h 6897"/>
                    <a:gd name="T86" fmla="*/ 1620 w 11086"/>
                    <a:gd name="T87" fmla="*/ 6876 h 6897"/>
                    <a:gd name="T88" fmla="*/ 1909 w 11086"/>
                    <a:gd name="T89" fmla="*/ 6897 h 6897"/>
                    <a:gd name="T90" fmla="*/ 9092 w 11086"/>
                    <a:gd name="T91" fmla="*/ 6895 h 6897"/>
                    <a:gd name="T92" fmla="*/ 9509 w 11086"/>
                    <a:gd name="T93" fmla="*/ 6831 h 6897"/>
                    <a:gd name="T94" fmla="*/ 9895 w 11086"/>
                    <a:gd name="T95" fmla="*/ 6691 h 6897"/>
                    <a:gd name="T96" fmla="*/ 10242 w 11086"/>
                    <a:gd name="T97" fmla="*/ 6480 h 6897"/>
                    <a:gd name="T98" fmla="*/ 10540 w 11086"/>
                    <a:gd name="T99" fmla="*/ 6209 h 6897"/>
                    <a:gd name="T100" fmla="*/ 10782 w 11086"/>
                    <a:gd name="T101" fmla="*/ 5885 h 6897"/>
                    <a:gd name="T102" fmla="*/ 10959 w 11086"/>
                    <a:gd name="T103" fmla="*/ 5518 h 6897"/>
                    <a:gd name="T104" fmla="*/ 11062 w 11086"/>
                    <a:gd name="T105" fmla="*/ 5115 h 6897"/>
                    <a:gd name="T106" fmla="*/ 11086 w 11086"/>
                    <a:gd name="T107" fmla="*/ 4794 h 6897"/>
                    <a:gd name="T108" fmla="*/ 11062 w 11086"/>
                    <a:gd name="T109" fmla="*/ 4473 h 6897"/>
                    <a:gd name="T110" fmla="*/ 10959 w 11086"/>
                    <a:gd name="T111" fmla="*/ 4070 h 6897"/>
                    <a:gd name="T112" fmla="*/ 10782 w 11086"/>
                    <a:gd name="T113" fmla="*/ 3702 h 6897"/>
                    <a:gd name="T114" fmla="*/ 10540 w 11086"/>
                    <a:gd name="T115" fmla="*/ 3378 h 6897"/>
                    <a:gd name="T116" fmla="*/ 10242 w 11086"/>
                    <a:gd name="T117" fmla="*/ 3107 h 6897"/>
                    <a:gd name="T118" fmla="*/ 9895 w 11086"/>
                    <a:gd name="T119" fmla="*/ 2897 h 6897"/>
                    <a:gd name="T120" fmla="*/ 9509 w 11086"/>
                    <a:gd name="T121" fmla="*/ 2756 h 6897"/>
                    <a:gd name="T122" fmla="*/ 9092 w 11086"/>
                    <a:gd name="T123" fmla="*/ 2693 h 689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</a:cxnLst>
                  <a:rect l="0" t="0" r="r" b="b"/>
                  <a:pathLst>
                    <a:path w="11086" h="6897">
                      <a:moveTo>
                        <a:pt x="8983" y="2690"/>
                      </a:moveTo>
                      <a:lnTo>
                        <a:pt x="8878" y="2693"/>
                      </a:lnTo>
                      <a:lnTo>
                        <a:pt x="8669" y="2713"/>
                      </a:lnTo>
                      <a:lnTo>
                        <a:pt x="8565" y="2732"/>
                      </a:lnTo>
                      <a:lnTo>
                        <a:pt x="8545" y="2636"/>
                      </a:lnTo>
                      <a:lnTo>
                        <a:pt x="8485" y="2451"/>
                      </a:lnTo>
                      <a:lnTo>
                        <a:pt x="8405" y="2274"/>
                      </a:lnTo>
                      <a:lnTo>
                        <a:pt x="8307" y="2109"/>
                      </a:lnTo>
                      <a:lnTo>
                        <a:pt x="8190" y="1956"/>
                      </a:lnTo>
                      <a:lnTo>
                        <a:pt x="8058" y="1817"/>
                      </a:lnTo>
                      <a:lnTo>
                        <a:pt x="7909" y="1692"/>
                      </a:lnTo>
                      <a:lnTo>
                        <a:pt x="7747" y="1584"/>
                      </a:lnTo>
                      <a:lnTo>
                        <a:pt x="7659" y="1539"/>
                      </a:lnTo>
                      <a:lnTo>
                        <a:pt x="7572" y="1495"/>
                      </a:lnTo>
                      <a:lnTo>
                        <a:pt x="7388" y="1427"/>
                      </a:lnTo>
                      <a:lnTo>
                        <a:pt x="7200" y="1381"/>
                      </a:lnTo>
                      <a:lnTo>
                        <a:pt x="7009" y="1356"/>
                      </a:lnTo>
                      <a:lnTo>
                        <a:pt x="6817" y="1352"/>
                      </a:lnTo>
                      <a:lnTo>
                        <a:pt x="6625" y="1371"/>
                      </a:lnTo>
                      <a:lnTo>
                        <a:pt x="6436" y="1409"/>
                      </a:lnTo>
                      <a:lnTo>
                        <a:pt x="6251" y="1471"/>
                      </a:lnTo>
                      <a:lnTo>
                        <a:pt x="6161" y="1511"/>
                      </a:lnTo>
                      <a:lnTo>
                        <a:pt x="6119" y="1401"/>
                      </a:lnTo>
                      <a:lnTo>
                        <a:pt x="6017" y="1191"/>
                      </a:lnTo>
                      <a:lnTo>
                        <a:pt x="5898" y="996"/>
                      </a:lnTo>
                      <a:lnTo>
                        <a:pt x="5762" y="817"/>
                      </a:lnTo>
                      <a:lnTo>
                        <a:pt x="5610" y="654"/>
                      </a:lnTo>
                      <a:lnTo>
                        <a:pt x="5444" y="506"/>
                      </a:lnTo>
                      <a:lnTo>
                        <a:pt x="5264" y="377"/>
                      </a:lnTo>
                      <a:lnTo>
                        <a:pt x="5075" y="265"/>
                      </a:lnTo>
                      <a:lnTo>
                        <a:pt x="4876" y="172"/>
                      </a:lnTo>
                      <a:lnTo>
                        <a:pt x="4668" y="97"/>
                      </a:lnTo>
                      <a:lnTo>
                        <a:pt x="4454" y="44"/>
                      </a:lnTo>
                      <a:lnTo>
                        <a:pt x="4235" y="11"/>
                      </a:lnTo>
                      <a:lnTo>
                        <a:pt x="4012" y="0"/>
                      </a:lnTo>
                      <a:lnTo>
                        <a:pt x="3786" y="10"/>
                      </a:lnTo>
                      <a:lnTo>
                        <a:pt x="3561" y="43"/>
                      </a:lnTo>
                      <a:lnTo>
                        <a:pt x="3336" y="100"/>
                      </a:lnTo>
                      <a:lnTo>
                        <a:pt x="3224" y="139"/>
                      </a:lnTo>
                      <a:lnTo>
                        <a:pt x="3113" y="180"/>
                      </a:lnTo>
                      <a:lnTo>
                        <a:pt x="2904" y="282"/>
                      </a:lnTo>
                      <a:lnTo>
                        <a:pt x="2709" y="401"/>
                      </a:lnTo>
                      <a:lnTo>
                        <a:pt x="2530" y="538"/>
                      </a:lnTo>
                      <a:lnTo>
                        <a:pt x="2366" y="690"/>
                      </a:lnTo>
                      <a:lnTo>
                        <a:pt x="2218" y="856"/>
                      </a:lnTo>
                      <a:lnTo>
                        <a:pt x="2088" y="1034"/>
                      </a:lnTo>
                      <a:lnTo>
                        <a:pt x="1976" y="1224"/>
                      </a:lnTo>
                      <a:lnTo>
                        <a:pt x="1884" y="1424"/>
                      </a:lnTo>
                      <a:lnTo>
                        <a:pt x="1810" y="1630"/>
                      </a:lnTo>
                      <a:lnTo>
                        <a:pt x="1757" y="1845"/>
                      </a:lnTo>
                      <a:lnTo>
                        <a:pt x="1724" y="2065"/>
                      </a:lnTo>
                      <a:lnTo>
                        <a:pt x="1712" y="2287"/>
                      </a:lnTo>
                      <a:lnTo>
                        <a:pt x="1722" y="2512"/>
                      </a:lnTo>
                      <a:lnTo>
                        <a:pt x="1755" y="2739"/>
                      </a:lnTo>
                      <a:lnTo>
                        <a:pt x="1813" y="2964"/>
                      </a:lnTo>
                      <a:lnTo>
                        <a:pt x="1851" y="3076"/>
                      </a:lnTo>
                      <a:lnTo>
                        <a:pt x="1754" y="3080"/>
                      </a:lnTo>
                      <a:lnTo>
                        <a:pt x="1563" y="3106"/>
                      </a:lnTo>
                      <a:lnTo>
                        <a:pt x="1380" y="3149"/>
                      </a:lnTo>
                      <a:lnTo>
                        <a:pt x="1205" y="3209"/>
                      </a:lnTo>
                      <a:lnTo>
                        <a:pt x="1037" y="3285"/>
                      </a:lnTo>
                      <a:lnTo>
                        <a:pt x="878" y="3377"/>
                      </a:lnTo>
                      <a:lnTo>
                        <a:pt x="730" y="3483"/>
                      </a:lnTo>
                      <a:lnTo>
                        <a:pt x="592" y="3602"/>
                      </a:lnTo>
                      <a:lnTo>
                        <a:pt x="467" y="3733"/>
                      </a:lnTo>
                      <a:lnTo>
                        <a:pt x="354" y="3876"/>
                      </a:lnTo>
                      <a:lnTo>
                        <a:pt x="255" y="4029"/>
                      </a:lnTo>
                      <a:lnTo>
                        <a:pt x="172" y="4191"/>
                      </a:lnTo>
                      <a:lnTo>
                        <a:pt x="103" y="4362"/>
                      </a:lnTo>
                      <a:lnTo>
                        <a:pt x="52" y="4541"/>
                      </a:lnTo>
                      <a:lnTo>
                        <a:pt x="17" y="4726"/>
                      </a:lnTo>
                      <a:lnTo>
                        <a:pt x="0" y="4917"/>
                      </a:lnTo>
                      <a:lnTo>
                        <a:pt x="0" y="5015"/>
                      </a:lnTo>
                      <a:lnTo>
                        <a:pt x="3" y="5112"/>
                      </a:lnTo>
                      <a:lnTo>
                        <a:pt x="26" y="5303"/>
                      </a:lnTo>
                      <a:lnTo>
                        <a:pt x="66" y="5486"/>
                      </a:lnTo>
                      <a:lnTo>
                        <a:pt x="123" y="5663"/>
                      </a:lnTo>
                      <a:lnTo>
                        <a:pt x="196" y="5832"/>
                      </a:lnTo>
                      <a:lnTo>
                        <a:pt x="285" y="5993"/>
                      </a:lnTo>
                      <a:lnTo>
                        <a:pt x="389" y="6142"/>
                      </a:lnTo>
                      <a:lnTo>
                        <a:pt x="505" y="6281"/>
                      </a:lnTo>
                      <a:lnTo>
                        <a:pt x="634" y="6408"/>
                      </a:lnTo>
                      <a:lnTo>
                        <a:pt x="776" y="6523"/>
                      </a:lnTo>
                      <a:lnTo>
                        <a:pt x="926" y="6625"/>
                      </a:lnTo>
                      <a:lnTo>
                        <a:pt x="1088" y="6712"/>
                      </a:lnTo>
                      <a:lnTo>
                        <a:pt x="1258" y="6783"/>
                      </a:lnTo>
                      <a:lnTo>
                        <a:pt x="1435" y="6839"/>
                      </a:lnTo>
                      <a:lnTo>
                        <a:pt x="1620" y="6876"/>
                      </a:lnTo>
                      <a:lnTo>
                        <a:pt x="1811" y="6895"/>
                      </a:lnTo>
                      <a:lnTo>
                        <a:pt x="1909" y="6897"/>
                      </a:lnTo>
                      <a:lnTo>
                        <a:pt x="8983" y="6897"/>
                      </a:lnTo>
                      <a:lnTo>
                        <a:pt x="9092" y="6895"/>
                      </a:lnTo>
                      <a:lnTo>
                        <a:pt x="9302" y="6873"/>
                      </a:lnTo>
                      <a:lnTo>
                        <a:pt x="9509" y="6831"/>
                      </a:lnTo>
                      <a:lnTo>
                        <a:pt x="9705" y="6770"/>
                      </a:lnTo>
                      <a:lnTo>
                        <a:pt x="9895" y="6691"/>
                      </a:lnTo>
                      <a:lnTo>
                        <a:pt x="10074" y="6593"/>
                      </a:lnTo>
                      <a:lnTo>
                        <a:pt x="10242" y="6480"/>
                      </a:lnTo>
                      <a:lnTo>
                        <a:pt x="10397" y="6351"/>
                      </a:lnTo>
                      <a:lnTo>
                        <a:pt x="10540" y="6209"/>
                      </a:lnTo>
                      <a:lnTo>
                        <a:pt x="10669" y="6053"/>
                      </a:lnTo>
                      <a:lnTo>
                        <a:pt x="10782" y="5885"/>
                      </a:lnTo>
                      <a:lnTo>
                        <a:pt x="10878" y="5706"/>
                      </a:lnTo>
                      <a:lnTo>
                        <a:pt x="10959" y="5518"/>
                      </a:lnTo>
                      <a:lnTo>
                        <a:pt x="11020" y="5320"/>
                      </a:lnTo>
                      <a:lnTo>
                        <a:pt x="11062" y="5115"/>
                      </a:lnTo>
                      <a:lnTo>
                        <a:pt x="11084" y="4903"/>
                      </a:lnTo>
                      <a:lnTo>
                        <a:pt x="11086" y="4794"/>
                      </a:lnTo>
                      <a:lnTo>
                        <a:pt x="11084" y="4685"/>
                      </a:lnTo>
                      <a:lnTo>
                        <a:pt x="11062" y="4473"/>
                      </a:lnTo>
                      <a:lnTo>
                        <a:pt x="11020" y="4267"/>
                      </a:lnTo>
                      <a:lnTo>
                        <a:pt x="10959" y="4070"/>
                      </a:lnTo>
                      <a:lnTo>
                        <a:pt x="10878" y="3882"/>
                      </a:lnTo>
                      <a:lnTo>
                        <a:pt x="10782" y="3702"/>
                      </a:lnTo>
                      <a:lnTo>
                        <a:pt x="10669" y="3535"/>
                      </a:lnTo>
                      <a:lnTo>
                        <a:pt x="10540" y="3378"/>
                      </a:lnTo>
                      <a:lnTo>
                        <a:pt x="10397" y="3236"/>
                      </a:lnTo>
                      <a:lnTo>
                        <a:pt x="10242" y="3107"/>
                      </a:lnTo>
                      <a:lnTo>
                        <a:pt x="10074" y="2994"/>
                      </a:lnTo>
                      <a:lnTo>
                        <a:pt x="9895" y="2897"/>
                      </a:lnTo>
                      <a:lnTo>
                        <a:pt x="9705" y="2818"/>
                      </a:lnTo>
                      <a:lnTo>
                        <a:pt x="9509" y="2756"/>
                      </a:lnTo>
                      <a:lnTo>
                        <a:pt x="9302" y="2714"/>
                      </a:lnTo>
                      <a:lnTo>
                        <a:pt x="9092" y="2693"/>
                      </a:lnTo>
                      <a:lnTo>
                        <a:pt x="8983" y="269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</p:grpSp>
        <p:sp>
          <p:nvSpPr>
            <p:cNvPr id="81" name="TextBox 80">
              <a:extLst>
                <a:ext uri="{FF2B5EF4-FFF2-40B4-BE49-F238E27FC236}">
                  <a16:creationId xmlns="" xmlns:a16="http://schemas.microsoft.com/office/drawing/2014/main" id="{A8C32B8E-9CAD-4C64-A009-2DCA28E5963A}"/>
                </a:ext>
              </a:extLst>
            </p:cNvPr>
            <p:cNvSpPr txBox="1"/>
            <p:nvPr/>
          </p:nvSpPr>
          <p:spPr>
            <a:xfrm>
              <a:off x="11171721" y="722135"/>
              <a:ext cx="721055" cy="18466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ko-KR" sz="600" kern="0" dirty="0">
                  <a:solidFill>
                    <a:prstClr val="white">
                      <a:lumMod val="75000"/>
                    </a:prstClr>
                  </a:solidFill>
                </a:rPr>
                <a:t>Sunny / cloudy</a:t>
              </a:r>
              <a:endParaRPr lang="ko-KR" altLang="en-US" sz="1100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7780953" y="1512750"/>
            <a:ext cx="4013422" cy="4440881"/>
            <a:chOff x="7247621" y="1091857"/>
            <a:chExt cx="4583699" cy="5071897"/>
          </a:xfrm>
        </p:grpSpPr>
        <p:grpSp>
          <p:nvGrpSpPr>
            <p:cNvPr id="51" name="그룹 50"/>
            <p:cNvGrpSpPr/>
            <p:nvPr/>
          </p:nvGrpSpPr>
          <p:grpSpPr>
            <a:xfrm>
              <a:off x="8010289" y="5277517"/>
              <a:ext cx="3821031" cy="886237"/>
              <a:chOff x="5800489" y="2315374"/>
              <a:chExt cx="3821031" cy="886237"/>
            </a:xfrm>
          </p:grpSpPr>
          <p:grpSp>
            <p:nvGrpSpPr>
              <p:cNvPr id="54" name="그룹 53"/>
              <p:cNvGrpSpPr/>
              <p:nvPr/>
            </p:nvGrpSpPr>
            <p:grpSpPr>
              <a:xfrm>
                <a:off x="5800489" y="2594892"/>
                <a:ext cx="452586" cy="452586"/>
                <a:chOff x="4614716" y="4408808"/>
                <a:chExt cx="797423" cy="797424"/>
              </a:xfrm>
            </p:grpSpPr>
            <p:sp>
              <p:nvSpPr>
                <p:cNvPr id="65" name="타원 64"/>
                <p:cNvSpPr/>
                <p:nvPr/>
              </p:nvSpPr>
              <p:spPr>
                <a:xfrm>
                  <a:off x="4614716" y="4408808"/>
                  <a:ext cx="797423" cy="797424"/>
                </a:xfrm>
                <a:prstGeom prst="ellipse">
                  <a:avLst/>
                </a:prstGeom>
                <a:solidFill>
                  <a:srgbClr val="D8E1EA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6" name="자유형 65"/>
                <p:cNvSpPr/>
                <p:nvPr/>
              </p:nvSpPr>
              <p:spPr>
                <a:xfrm>
                  <a:off x="4767523" y="4561613"/>
                  <a:ext cx="491803" cy="491803"/>
                </a:xfrm>
                <a:custGeom>
                  <a:avLst/>
                  <a:gdLst>
                    <a:gd name="connsiteX0" fmla="*/ 222250 w 444500"/>
                    <a:gd name="connsiteY0" fmla="*/ 103981 h 444500"/>
                    <a:gd name="connsiteX1" fmla="*/ 296466 w 444500"/>
                    <a:gd name="connsiteY1" fmla="*/ 178197 h 444500"/>
                    <a:gd name="connsiteX2" fmla="*/ 222250 w 444500"/>
                    <a:gd name="connsiteY2" fmla="*/ 252413 h 444500"/>
                    <a:gd name="connsiteX3" fmla="*/ 148034 w 444500"/>
                    <a:gd name="connsiteY3" fmla="*/ 178197 h 444500"/>
                    <a:gd name="connsiteX4" fmla="*/ 222250 w 444500"/>
                    <a:gd name="connsiteY4" fmla="*/ 103981 h 444500"/>
                    <a:gd name="connsiteX5" fmla="*/ 222250 w 444500"/>
                    <a:gd name="connsiteY5" fmla="*/ 31644 h 444500"/>
                    <a:gd name="connsiteX6" fmla="*/ 31644 w 444500"/>
                    <a:gd name="connsiteY6" fmla="*/ 222250 h 444500"/>
                    <a:gd name="connsiteX7" fmla="*/ 87471 w 444500"/>
                    <a:gd name="connsiteY7" fmla="*/ 357029 h 444500"/>
                    <a:gd name="connsiteX8" fmla="*/ 88485 w 444500"/>
                    <a:gd name="connsiteY8" fmla="*/ 357712 h 444500"/>
                    <a:gd name="connsiteX9" fmla="*/ 105506 w 444500"/>
                    <a:gd name="connsiteY9" fmla="*/ 332466 h 444500"/>
                    <a:gd name="connsiteX10" fmla="*/ 222250 w 444500"/>
                    <a:gd name="connsiteY10" fmla="*/ 284109 h 444500"/>
                    <a:gd name="connsiteX11" fmla="*/ 338994 w 444500"/>
                    <a:gd name="connsiteY11" fmla="*/ 332466 h 444500"/>
                    <a:gd name="connsiteX12" fmla="*/ 356016 w 444500"/>
                    <a:gd name="connsiteY12" fmla="*/ 357712 h 444500"/>
                    <a:gd name="connsiteX13" fmla="*/ 357029 w 444500"/>
                    <a:gd name="connsiteY13" fmla="*/ 357029 h 444500"/>
                    <a:gd name="connsiteX14" fmla="*/ 412856 w 444500"/>
                    <a:gd name="connsiteY14" fmla="*/ 222250 h 444500"/>
                    <a:gd name="connsiteX15" fmla="*/ 222250 w 444500"/>
                    <a:gd name="connsiteY15" fmla="*/ 31644 h 444500"/>
                    <a:gd name="connsiteX16" fmla="*/ 222250 w 444500"/>
                    <a:gd name="connsiteY16" fmla="*/ 0 h 444500"/>
                    <a:gd name="connsiteX17" fmla="*/ 444500 w 444500"/>
                    <a:gd name="connsiteY17" fmla="*/ 222250 h 444500"/>
                    <a:gd name="connsiteX18" fmla="*/ 222250 w 444500"/>
                    <a:gd name="connsiteY18" fmla="*/ 444500 h 444500"/>
                    <a:gd name="connsiteX19" fmla="*/ 0 w 444500"/>
                    <a:gd name="connsiteY19" fmla="*/ 222250 h 444500"/>
                    <a:gd name="connsiteX20" fmla="*/ 222250 w 444500"/>
                    <a:gd name="connsiteY20" fmla="*/ 0 h 4445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</a:cxnLst>
                  <a:rect l="l" t="t" r="r" b="b"/>
                  <a:pathLst>
                    <a:path w="444500" h="444500">
                      <a:moveTo>
                        <a:pt x="222250" y="103981"/>
                      </a:moveTo>
                      <a:cubicBezTo>
                        <a:pt x="263238" y="103981"/>
                        <a:pt x="296466" y="137209"/>
                        <a:pt x="296466" y="178197"/>
                      </a:cubicBezTo>
                      <a:cubicBezTo>
                        <a:pt x="296466" y="219185"/>
                        <a:pt x="263238" y="252413"/>
                        <a:pt x="222250" y="252413"/>
                      </a:cubicBezTo>
                      <a:cubicBezTo>
                        <a:pt x="181262" y="252413"/>
                        <a:pt x="148034" y="219185"/>
                        <a:pt x="148034" y="178197"/>
                      </a:cubicBezTo>
                      <a:cubicBezTo>
                        <a:pt x="148034" y="137209"/>
                        <a:pt x="181262" y="103981"/>
                        <a:pt x="222250" y="103981"/>
                      </a:cubicBezTo>
                      <a:close/>
                      <a:moveTo>
                        <a:pt x="222250" y="31644"/>
                      </a:moveTo>
                      <a:cubicBezTo>
                        <a:pt x="116981" y="31644"/>
                        <a:pt x="31644" y="116981"/>
                        <a:pt x="31644" y="222250"/>
                      </a:cubicBezTo>
                      <a:cubicBezTo>
                        <a:pt x="31644" y="274884"/>
                        <a:pt x="52978" y="322536"/>
                        <a:pt x="87471" y="357029"/>
                      </a:cubicBezTo>
                      <a:lnTo>
                        <a:pt x="88485" y="357712"/>
                      </a:lnTo>
                      <a:lnTo>
                        <a:pt x="105506" y="332466"/>
                      </a:lnTo>
                      <a:cubicBezTo>
                        <a:pt x="135383" y="302589"/>
                        <a:pt x="176659" y="284109"/>
                        <a:pt x="222250" y="284109"/>
                      </a:cubicBezTo>
                      <a:cubicBezTo>
                        <a:pt x="267842" y="284109"/>
                        <a:pt x="309117" y="302589"/>
                        <a:pt x="338994" y="332466"/>
                      </a:cubicBezTo>
                      <a:lnTo>
                        <a:pt x="356016" y="357712"/>
                      </a:lnTo>
                      <a:lnTo>
                        <a:pt x="357029" y="357029"/>
                      </a:lnTo>
                      <a:cubicBezTo>
                        <a:pt x="391522" y="322536"/>
                        <a:pt x="412856" y="274884"/>
                        <a:pt x="412856" y="222250"/>
                      </a:cubicBezTo>
                      <a:cubicBezTo>
                        <a:pt x="412856" y="116981"/>
                        <a:pt x="327519" y="31644"/>
                        <a:pt x="222250" y="31644"/>
                      </a:cubicBezTo>
                      <a:close/>
                      <a:moveTo>
                        <a:pt x="222250" y="0"/>
                      </a:moveTo>
                      <a:cubicBezTo>
                        <a:pt x="344995" y="0"/>
                        <a:pt x="444500" y="99505"/>
                        <a:pt x="444500" y="222250"/>
                      </a:cubicBezTo>
                      <a:cubicBezTo>
                        <a:pt x="444500" y="344995"/>
                        <a:pt x="344995" y="444500"/>
                        <a:pt x="222250" y="444500"/>
                      </a:cubicBezTo>
                      <a:cubicBezTo>
                        <a:pt x="99505" y="444500"/>
                        <a:pt x="0" y="344995"/>
                        <a:pt x="0" y="222250"/>
                      </a:cubicBezTo>
                      <a:cubicBezTo>
                        <a:pt x="0" y="99505"/>
                        <a:pt x="99505" y="0"/>
                        <a:pt x="222250" y="0"/>
                      </a:cubicBezTo>
                      <a:close/>
                    </a:path>
                  </a:pathLst>
                </a:cu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>
                    <a:solidFill>
                      <a:prstClr val="black"/>
                    </a:solidFill>
                  </a:endParaRPr>
                </a:p>
              </p:txBody>
            </p:sp>
          </p:grpSp>
          <p:sp>
            <p:nvSpPr>
              <p:cNvPr id="55" name="달 54"/>
              <p:cNvSpPr/>
              <p:nvPr/>
            </p:nvSpPr>
            <p:spPr>
              <a:xfrm rot="262951">
                <a:off x="8142049" y="2875361"/>
                <a:ext cx="248984" cy="326250"/>
              </a:xfrm>
              <a:prstGeom prst="moon">
                <a:avLst>
                  <a:gd name="adj" fmla="val 66733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>
                  <a:solidFill>
                    <a:prstClr val="white"/>
                  </a:solidFill>
                </a:endParaRPr>
              </a:p>
            </p:txBody>
          </p:sp>
          <p:sp>
            <p:nvSpPr>
              <p:cNvPr id="57" name="모서리가 둥근 직사각형 56"/>
              <p:cNvSpPr/>
              <p:nvPr/>
            </p:nvSpPr>
            <p:spPr>
              <a:xfrm>
                <a:off x="6353115" y="2594892"/>
                <a:ext cx="2206685" cy="452586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err="1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야놀자 야체 R" panose="02020603020101020101" pitchFamily="18" charset="-127"/>
                    <a:ea typeface="야놀자 야체 R" panose="02020603020101020101" pitchFamily="18" charset="-127"/>
                  </a:rPr>
                  <a:t>조땡씨</a:t>
                </a:r>
                <a:r>
                  <a:rPr lang="en-US" altLang="ko-KR" sz="140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야놀자 야체 R" panose="02020603020101020101" pitchFamily="18" charset="-127"/>
                    <a:ea typeface="야놀자 야체 R" panose="02020603020101020101" pitchFamily="18" charset="-127"/>
                  </a:rPr>
                  <a:t>, </a:t>
                </a:r>
                <a:r>
                  <a:rPr lang="ko-KR" altLang="en-US" sz="140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야놀자 야체 R" panose="02020603020101020101" pitchFamily="18" charset="-127"/>
                    <a:ea typeface="야놀자 야체 R" panose="02020603020101020101" pitchFamily="18" charset="-127"/>
                  </a:rPr>
                  <a:t>늦은 시간에 미안한데</a:t>
                </a:r>
                <a:r>
                  <a:rPr lang="en-US" altLang="ko-KR" sz="140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야놀자 야체 R" panose="02020603020101020101" pitchFamily="18" charset="-127"/>
                    <a:ea typeface="야놀자 야체 R" panose="02020603020101020101" pitchFamily="18" charset="-127"/>
                  </a:rPr>
                  <a:t>…</a:t>
                </a:r>
                <a:endParaRPr lang="ko-KR" altLang="en-US" sz="14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야놀자 야체 R" panose="02020603020101020101" pitchFamily="18" charset="-127"/>
                  <a:ea typeface="야놀자 야체 R" panose="02020603020101020101" pitchFamily="18" charset="-127"/>
                </a:endParaRPr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8633461" y="2852801"/>
                <a:ext cx="988059" cy="2284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700" dirty="0">
                    <a:solidFill>
                      <a:prstClr val="white">
                        <a:lumMod val="75000"/>
                      </a:prstClr>
                    </a:solidFill>
                  </a:rPr>
                  <a:t>저녁 </a:t>
                </a:r>
                <a:r>
                  <a:rPr lang="en-US" altLang="ko-KR" sz="700" dirty="0">
                    <a:solidFill>
                      <a:prstClr val="white">
                        <a:lumMod val="75000"/>
                      </a:prstClr>
                    </a:solidFill>
                  </a:rPr>
                  <a:t>11</a:t>
                </a:r>
                <a:r>
                  <a:rPr lang="ko-KR" altLang="en-US" sz="700" dirty="0">
                    <a:solidFill>
                      <a:prstClr val="white">
                        <a:lumMod val="75000"/>
                      </a:prstClr>
                    </a:solidFill>
                  </a:rPr>
                  <a:t>시 </a:t>
                </a:r>
                <a:r>
                  <a:rPr lang="en-US" altLang="ko-KR" sz="700" dirty="0">
                    <a:solidFill>
                      <a:prstClr val="white">
                        <a:lumMod val="75000"/>
                      </a:prstClr>
                    </a:solidFill>
                  </a:rPr>
                  <a:t>12</a:t>
                </a:r>
                <a:r>
                  <a:rPr lang="ko-KR" altLang="en-US" sz="700" dirty="0">
                    <a:solidFill>
                      <a:prstClr val="white">
                        <a:lumMod val="75000"/>
                      </a:prstClr>
                    </a:solidFill>
                  </a:rPr>
                  <a:t>분 </a:t>
                </a:r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6353114" y="2315374"/>
                <a:ext cx="1190446" cy="2636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900" b="1" dirty="0">
                    <a:solidFill>
                      <a:prstClr val="white">
                        <a:lumMod val="75000"/>
                      </a:prstClr>
                    </a:solidFill>
                  </a:rPr>
                  <a:t>김팀장님 </a:t>
                </a:r>
              </a:p>
            </p:txBody>
          </p:sp>
        </p:grpSp>
        <p:grpSp>
          <p:nvGrpSpPr>
            <p:cNvPr id="67" name="그룹 66"/>
            <p:cNvGrpSpPr/>
            <p:nvPr/>
          </p:nvGrpSpPr>
          <p:grpSpPr>
            <a:xfrm>
              <a:off x="7247621" y="4237749"/>
              <a:ext cx="3639880" cy="886237"/>
              <a:chOff x="5800489" y="2315374"/>
              <a:chExt cx="3639880" cy="886237"/>
            </a:xfrm>
          </p:grpSpPr>
          <p:grpSp>
            <p:nvGrpSpPr>
              <p:cNvPr id="69" name="그룹 68"/>
              <p:cNvGrpSpPr/>
              <p:nvPr/>
            </p:nvGrpSpPr>
            <p:grpSpPr>
              <a:xfrm>
                <a:off x="5800489" y="2594892"/>
                <a:ext cx="452586" cy="452586"/>
                <a:chOff x="4614716" y="4408808"/>
                <a:chExt cx="797423" cy="797424"/>
              </a:xfrm>
            </p:grpSpPr>
            <p:sp>
              <p:nvSpPr>
                <p:cNvPr id="75" name="타원 74"/>
                <p:cNvSpPr/>
                <p:nvPr/>
              </p:nvSpPr>
              <p:spPr>
                <a:xfrm>
                  <a:off x="4614716" y="4408808"/>
                  <a:ext cx="797423" cy="797424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78" name="자유형 77"/>
                <p:cNvSpPr/>
                <p:nvPr/>
              </p:nvSpPr>
              <p:spPr>
                <a:xfrm>
                  <a:off x="4767523" y="4561613"/>
                  <a:ext cx="491803" cy="491803"/>
                </a:xfrm>
                <a:custGeom>
                  <a:avLst/>
                  <a:gdLst>
                    <a:gd name="connsiteX0" fmla="*/ 222250 w 444500"/>
                    <a:gd name="connsiteY0" fmla="*/ 103981 h 444500"/>
                    <a:gd name="connsiteX1" fmla="*/ 296466 w 444500"/>
                    <a:gd name="connsiteY1" fmla="*/ 178197 h 444500"/>
                    <a:gd name="connsiteX2" fmla="*/ 222250 w 444500"/>
                    <a:gd name="connsiteY2" fmla="*/ 252413 h 444500"/>
                    <a:gd name="connsiteX3" fmla="*/ 148034 w 444500"/>
                    <a:gd name="connsiteY3" fmla="*/ 178197 h 444500"/>
                    <a:gd name="connsiteX4" fmla="*/ 222250 w 444500"/>
                    <a:gd name="connsiteY4" fmla="*/ 103981 h 444500"/>
                    <a:gd name="connsiteX5" fmla="*/ 222250 w 444500"/>
                    <a:gd name="connsiteY5" fmla="*/ 31644 h 444500"/>
                    <a:gd name="connsiteX6" fmla="*/ 31644 w 444500"/>
                    <a:gd name="connsiteY6" fmla="*/ 222250 h 444500"/>
                    <a:gd name="connsiteX7" fmla="*/ 87471 w 444500"/>
                    <a:gd name="connsiteY7" fmla="*/ 357029 h 444500"/>
                    <a:gd name="connsiteX8" fmla="*/ 88485 w 444500"/>
                    <a:gd name="connsiteY8" fmla="*/ 357712 h 444500"/>
                    <a:gd name="connsiteX9" fmla="*/ 105506 w 444500"/>
                    <a:gd name="connsiteY9" fmla="*/ 332466 h 444500"/>
                    <a:gd name="connsiteX10" fmla="*/ 222250 w 444500"/>
                    <a:gd name="connsiteY10" fmla="*/ 284109 h 444500"/>
                    <a:gd name="connsiteX11" fmla="*/ 338994 w 444500"/>
                    <a:gd name="connsiteY11" fmla="*/ 332466 h 444500"/>
                    <a:gd name="connsiteX12" fmla="*/ 356016 w 444500"/>
                    <a:gd name="connsiteY12" fmla="*/ 357712 h 444500"/>
                    <a:gd name="connsiteX13" fmla="*/ 357029 w 444500"/>
                    <a:gd name="connsiteY13" fmla="*/ 357029 h 444500"/>
                    <a:gd name="connsiteX14" fmla="*/ 412856 w 444500"/>
                    <a:gd name="connsiteY14" fmla="*/ 222250 h 444500"/>
                    <a:gd name="connsiteX15" fmla="*/ 222250 w 444500"/>
                    <a:gd name="connsiteY15" fmla="*/ 31644 h 444500"/>
                    <a:gd name="connsiteX16" fmla="*/ 222250 w 444500"/>
                    <a:gd name="connsiteY16" fmla="*/ 0 h 444500"/>
                    <a:gd name="connsiteX17" fmla="*/ 444500 w 444500"/>
                    <a:gd name="connsiteY17" fmla="*/ 222250 h 444500"/>
                    <a:gd name="connsiteX18" fmla="*/ 222250 w 444500"/>
                    <a:gd name="connsiteY18" fmla="*/ 444500 h 444500"/>
                    <a:gd name="connsiteX19" fmla="*/ 0 w 444500"/>
                    <a:gd name="connsiteY19" fmla="*/ 222250 h 444500"/>
                    <a:gd name="connsiteX20" fmla="*/ 222250 w 444500"/>
                    <a:gd name="connsiteY20" fmla="*/ 0 h 4445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</a:cxnLst>
                  <a:rect l="l" t="t" r="r" b="b"/>
                  <a:pathLst>
                    <a:path w="444500" h="444500">
                      <a:moveTo>
                        <a:pt x="222250" y="103981"/>
                      </a:moveTo>
                      <a:cubicBezTo>
                        <a:pt x="263238" y="103981"/>
                        <a:pt x="296466" y="137209"/>
                        <a:pt x="296466" y="178197"/>
                      </a:cubicBezTo>
                      <a:cubicBezTo>
                        <a:pt x="296466" y="219185"/>
                        <a:pt x="263238" y="252413"/>
                        <a:pt x="222250" y="252413"/>
                      </a:cubicBezTo>
                      <a:cubicBezTo>
                        <a:pt x="181262" y="252413"/>
                        <a:pt x="148034" y="219185"/>
                        <a:pt x="148034" y="178197"/>
                      </a:cubicBezTo>
                      <a:cubicBezTo>
                        <a:pt x="148034" y="137209"/>
                        <a:pt x="181262" y="103981"/>
                        <a:pt x="222250" y="103981"/>
                      </a:cubicBezTo>
                      <a:close/>
                      <a:moveTo>
                        <a:pt x="222250" y="31644"/>
                      </a:moveTo>
                      <a:cubicBezTo>
                        <a:pt x="116981" y="31644"/>
                        <a:pt x="31644" y="116981"/>
                        <a:pt x="31644" y="222250"/>
                      </a:cubicBezTo>
                      <a:cubicBezTo>
                        <a:pt x="31644" y="274884"/>
                        <a:pt x="52978" y="322536"/>
                        <a:pt x="87471" y="357029"/>
                      </a:cubicBezTo>
                      <a:lnTo>
                        <a:pt x="88485" y="357712"/>
                      </a:lnTo>
                      <a:lnTo>
                        <a:pt x="105506" y="332466"/>
                      </a:lnTo>
                      <a:cubicBezTo>
                        <a:pt x="135383" y="302589"/>
                        <a:pt x="176659" y="284109"/>
                        <a:pt x="222250" y="284109"/>
                      </a:cubicBezTo>
                      <a:cubicBezTo>
                        <a:pt x="267842" y="284109"/>
                        <a:pt x="309117" y="302589"/>
                        <a:pt x="338994" y="332466"/>
                      </a:cubicBezTo>
                      <a:lnTo>
                        <a:pt x="356016" y="357712"/>
                      </a:lnTo>
                      <a:lnTo>
                        <a:pt x="357029" y="357029"/>
                      </a:lnTo>
                      <a:cubicBezTo>
                        <a:pt x="391522" y="322536"/>
                        <a:pt x="412856" y="274884"/>
                        <a:pt x="412856" y="222250"/>
                      </a:cubicBezTo>
                      <a:cubicBezTo>
                        <a:pt x="412856" y="116981"/>
                        <a:pt x="327519" y="31644"/>
                        <a:pt x="222250" y="31644"/>
                      </a:cubicBezTo>
                      <a:close/>
                      <a:moveTo>
                        <a:pt x="222250" y="0"/>
                      </a:moveTo>
                      <a:cubicBezTo>
                        <a:pt x="344995" y="0"/>
                        <a:pt x="444500" y="99505"/>
                        <a:pt x="444500" y="222250"/>
                      </a:cubicBezTo>
                      <a:cubicBezTo>
                        <a:pt x="444500" y="344995"/>
                        <a:pt x="344995" y="444500"/>
                        <a:pt x="222250" y="444500"/>
                      </a:cubicBezTo>
                      <a:cubicBezTo>
                        <a:pt x="99505" y="444500"/>
                        <a:pt x="0" y="344995"/>
                        <a:pt x="0" y="222250"/>
                      </a:cubicBezTo>
                      <a:cubicBezTo>
                        <a:pt x="0" y="99505"/>
                        <a:pt x="99505" y="0"/>
                        <a:pt x="222250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>
                    <a:solidFill>
                      <a:prstClr val="black"/>
                    </a:solidFill>
                  </a:endParaRPr>
                </a:p>
              </p:txBody>
            </p:sp>
          </p:grpSp>
          <p:sp>
            <p:nvSpPr>
              <p:cNvPr id="70" name="달 69"/>
              <p:cNvSpPr/>
              <p:nvPr/>
            </p:nvSpPr>
            <p:spPr>
              <a:xfrm rot="262951">
                <a:off x="7943643" y="2875361"/>
                <a:ext cx="248984" cy="326250"/>
              </a:xfrm>
              <a:prstGeom prst="moon">
                <a:avLst>
                  <a:gd name="adj" fmla="val 66733"/>
                </a:avLst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>
                  <a:solidFill>
                    <a:prstClr val="white"/>
                  </a:solidFill>
                </a:endParaRPr>
              </a:p>
            </p:txBody>
          </p:sp>
          <p:sp>
            <p:nvSpPr>
              <p:cNvPr id="72" name="모서리가 둥근 직사각형 71"/>
              <p:cNvSpPr/>
              <p:nvPr/>
            </p:nvSpPr>
            <p:spPr>
              <a:xfrm>
                <a:off x="6353115" y="2594892"/>
                <a:ext cx="1953113" cy="452586"/>
              </a:xfrm>
              <a:prstGeom prst="round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야놀자 야체 R" panose="02020603020101020101" pitchFamily="18" charset="-127"/>
                    <a:ea typeface="야놀자 야체 R" panose="02020603020101020101" pitchFamily="18" charset="-127"/>
                  </a:rPr>
                  <a:t>네</a:t>
                </a:r>
                <a:r>
                  <a:rPr lang="en-US" altLang="ko-KR" sz="140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야놀자 야체 R" panose="02020603020101020101" pitchFamily="18" charset="-127"/>
                    <a:ea typeface="야놀자 야체 R" panose="02020603020101020101" pitchFamily="18" charset="-127"/>
                  </a:rPr>
                  <a:t>, </a:t>
                </a:r>
                <a:r>
                  <a:rPr lang="ko-KR" altLang="en-US" sz="140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야놀자 야체 R" panose="02020603020101020101" pitchFamily="18" charset="-127"/>
                    <a:ea typeface="야놀자 야체 R" panose="02020603020101020101" pitchFamily="18" charset="-127"/>
                  </a:rPr>
                  <a:t>무슨 일이신가요</a:t>
                </a:r>
                <a:r>
                  <a:rPr lang="en-US" altLang="ko-KR" sz="140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야놀자 야체 R" panose="02020603020101020101" pitchFamily="18" charset="-127"/>
                    <a:ea typeface="야놀자 야체 R" panose="02020603020101020101" pitchFamily="18" charset="-127"/>
                  </a:rPr>
                  <a:t>…;;</a:t>
                </a:r>
                <a:endParaRPr lang="ko-KR" altLang="en-US" sz="14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야놀자 야체 R" panose="02020603020101020101" pitchFamily="18" charset="-127"/>
                  <a:ea typeface="야놀자 야체 R" panose="02020603020101020101" pitchFamily="18" charset="-127"/>
                </a:endParaRPr>
              </a:p>
            </p:txBody>
          </p:sp>
          <p:sp>
            <p:nvSpPr>
              <p:cNvPr id="73" name="TextBox 72"/>
              <p:cNvSpPr txBox="1"/>
              <p:nvPr/>
            </p:nvSpPr>
            <p:spPr>
              <a:xfrm>
                <a:off x="8452309" y="2852801"/>
                <a:ext cx="988060" cy="2284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700" dirty="0">
                    <a:solidFill>
                      <a:prstClr val="white">
                        <a:lumMod val="75000"/>
                      </a:prstClr>
                    </a:solidFill>
                  </a:rPr>
                  <a:t>저녁 </a:t>
                </a:r>
                <a:r>
                  <a:rPr lang="en-US" altLang="ko-KR" sz="700" dirty="0">
                    <a:solidFill>
                      <a:prstClr val="white">
                        <a:lumMod val="75000"/>
                      </a:prstClr>
                    </a:solidFill>
                  </a:rPr>
                  <a:t>11</a:t>
                </a:r>
                <a:r>
                  <a:rPr lang="ko-KR" altLang="en-US" sz="700" dirty="0">
                    <a:solidFill>
                      <a:prstClr val="white">
                        <a:lumMod val="75000"/>
                      </a:prstClr>
                    </a:solidFill>
                  </a:rPr>
                  <a:t>시 </a:t>
                </a:r>
                <a:r>
                  <a:rPr lang="en-US" altLang="ko-KR" sz="700" dirty="0">
                    <a:solidFill>
                      <a:prstClr val="white">
                        <a:lumMod val="75000"/>
                      </a:prstClr>
                    </a:solidFill>
                  </a:rPr>
                  <a:t>12</a:t>
                </a:r>
                <a:r>
                  <a:rPr lang="ko-KR" altLang="en-US" sz="700" dirty="0">
                    <a:solidFill>
                      <a:prstClr val="white">
                        <a:lumMod val="75000"/>
                      </a:prstClr>
                    </a:solidFill>
                  </a:rPr>
                  <a:t>분 </a:t>
                </a:r>
              </a:p>
            </p:txBody>
          </p:sp>
          <p:sp>
            <p:nvSpPr>
              <p:cNvPr id="74" name="TextBox 73"/>
              <p:cNvSpPr txBox="1"/>
              <p:nvPr/>
            </p:nvSpPr>
            <p:spPr>
              <a:xfrm>
                <a:off x="6353114" y="2315374"/>
                <a:ext cx="1190447" cy="2636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900" b="1" dirty="0">
                    <a:solidFill>
                      <a:prstClr val="white">
                        <a:lumMod val="75000"/>
                      </a:prstClr>
                    </a:solidFill>
                  </a:rPr>
                  <a:t>나 </a:t>
                </a:r>
              </a:p>
            </p:txBody>
          </p:sp>
        </p:grpSp>
        <p:grpSp>
          <p:nvGrpSpPr>
            <p:cNvPr id="79" name="그룹 78"/>
            <p:cNvGrpSpPr/>
            <p:nvPr/>
          </p:nvGrpSpPr>
          <p:grpSpPr>
            <a:xfrm>
              <a:off x="8010289" y="3184687"/>
              <a:ext cx="3665757" cy="886237"/>
              <a:chOff x="5800489" y="2315374"/>
              <a:chExt cx="3665757" cy="886237"/>
            </a:xfrm>
          </p:grpSpPr>
          <p:grpSp>
            <p:nvGrpSpPr>
              <p:cNvPr id="80" name="그룹 79"/>
              <p:cNvGrpSpPr/>
              <p:nvPr/>
            </p:nvGrpSpPr>
            <p:grpSpPr>
              <a:xfrm>
                <a:off x="5800489" y="2594892"/>
                <a:ext cx="452586" cy="452586"/>
                <a:chOff x="4614716" y="4408808"/>
                <a:chExt cx="797423" cy="797424"/>
              </a:xfrm>
            </p:grpSpPr>
            <p:sp>
              <p:nvSpPr>
                <p:cNvPr id="87" name="타원 86"/>
                <p:cNvSpPr/>
                <p:nvPr/>
              </p:nvSpPr>
              <p:spPr>
                <a:xfrm>
                  <a:off x="4614716" y="4408808"/>
                  <a:ext cx="797423" cy="797424"/>
                </a:xfrm>
                <a:prstGeom prst="ellipse">
                  <a:avLst/>
                </a:prstGeom>
                <a:solidFill>
                  <a:srgbClr val="D8E1EA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8" name="자유형 87"/>
                <p:cNvSpPr/>
                <p:nvPr/>
              </p:nvSpPr>
              <p:spPr>
                <a:xfrm>
                  <a:off x="4767523" y="4561613"/>
                  <a:ext cx="491803" cy="491803"/>
                </a:xfrm>
                <a:custGeom>
                  <a:avLst/>
                  <a:gdLst>
                    <a:gd name="connsiteX0" fmla="*/ 222250 w 444500"/>
                    <a:gd name="connsiteY0" fmla="*/ 103981 h 444500"/>
                    <a:gd name="connsiteX1" fmla="*/ 296466 w 444500"/>
                    <a:gd name="connsiteY1" fmla="*/ 178197 h 444500"/>
                    <a:gd name="connsiteX2" fmla="*/ 222250 w 444500"/>
                    <a:gd name="connsiteY2" fmla="*/ 252413 h 444500"/>
                    <a:gd name="connsiteX3" fmla="*/ 148034 w 444500"/>
                    <a:gd name="connsiteY3" fmla="*/ 178197 h 444500"/>
                    <a:gd name="connsiteX4" fmla="*/ 222250 w 444500"/>
                    <a:gd name="connsiteY4" fmla="*/ 103981 h 444500"/>
                    <a:gd name="connsiteX5" fmla="*/ 222250 w 444500"/>
                    <a:gd name="connsiteY5" fmla="*/ 31644 h 444500"/>
                    <a:gd name="connsiteX6" fmla="*/ 31644 w 444500"/>
                    <a:gd name="connsiteY6" fmla="*/ 222250 h 444500"/>
                    <a:gd name="connsiteX7" fmla="*/ 87471 w 444500"/>
                    <a:gd name="connsiteY7" fmla="*/ 357029 h 444500"/>
                    <a:gd name="connsiteX8" fmla="*/ 88485 w 444500"/>
                    <a:gd name="connsiteY8" fmla="*/ 357712 h 444500"/>
                    <a:gd name="connsiteX9" fmla="*/ 105506 w 444500"/>
                    <a:gd name="connsiteY9" fmla="*/ 332466 h 444500"/>
                    <a:gd name="connsiteX10" fmla="*/ 222250 w 444500"/>
                    <a:gd name="connsiteY10" fmla="*/ 284109 h 444500"/>
                    <a:gd name="connsiteX11" fmla="*/ 338994 w 444500"/>
                    <a:gd name="connsiteY11" fmla="*/ 332466 h 444500"/>
                    <a:gd name="connsiteX12" fmla="*/ 356016 w 444500"/>
                    <a:gd name="connsiteY12" fmla="*/ 357712 h 444500"/>
                    <a:gd name="connsiteX13" fmla="*/ 357029 w 444500"/>
                    <a:gd name="connsiteY13" fmla="*/ 357029 h 444500"/>
                    <a:gd name="connsiteX14" fmla="*/ 412856 w 444500"/>
                    <a:gd name="connsiteY14" fmla="*/ 222250 h 444500"/>
                    <a:gd name="connsiteX15" fmla="*/ 222250 w 444500"/>
                    <a:gd name="connsiteY15" fmla="*/ 31644 h 444500"/>
                    <a:gd name="connsiteX16" fmla="*/ 222250 w 444500"/>
                    <a:gd name="connsiteY16" fmla="*/ 0 h 444500"/>
                    <a:gd name="connsiteX17" fmla="*/ 444500 w 444500"/>
                    <a:gd name="connsiteY17" fmla="*/ 222250 h 444500"/>
                    <a:gd name="connsiteX18" fmla="*/ 222250 w 444500"/>
                    <a:gd name="connsiteY18" fmla="*/ 444500 h 444500"/>
                    <a:gd name="connsiteX19" fmla="*/ 0 w 444500"/>
                    <a:gd name="connsiteY19" fmla="*/ 222250 h 444500"/>
                    <a:gd name="connsiteX20" fmla="*/ 222250 w 444500"/>
                    <a:gd name="connsiteY20" fmla="*/ 0 h 4445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</a:cxnLst>
                  <a:rect l="l" t="t" r="r" b="b"/>
                  <a:pathLst>
                    <a:path w="444500" h="444500">
                      <a:moveTo>
                        <a:pt x="222250" y="103981"/>
                      </a:moveTo>
                      <a:cubicBezTo>
                        <a:pt x="263238" y="103981"/>
                        <a:pt x="296466" y="137209"/>
                        <a:pt x="296466" y="178197"/>
                      </a:cubicBezTo>
                      <a:cubicBezTo>
                        <a:pt x="296466" y="219185"/>
                        <a:pt x="263238" y="252413"/>
                        <a:pt x="222250" y="252413"/>
                      </a:cubicBezTo>
                      <a:cubicBezTo>
                        <a:pt x="181262" y="252413"/>
                        <a:pt x="148034" y="219185"/>
                        <a:pt x="148034" y="178197"/>
                      </a:cubicBezTo>
                      <a:cubicBezTo>
                        <a:pt x="148034" y="137209"/>
                        <a:pt x="181262" y="103981"/>
                        <a:pt x="222250" y="103981"/>
                      </a:cubicBezTo>
                      <a:close/>
                      <a:moveTo>
                        <a:pt x="222250" y="31644"/>
                      </a:moveTo>
                      <a:cubicBezTo>
                        <a:pt x="116981" y="31644"/>
                        <a:pt x="31644" y="116981"/>
                        <a:pt x="31644" y="222250"/>
                      </a:cubicBezTo>
                      <a:cubicBezTo>
                        <a:pt x="31644" y="274884"/>
                        <a:pt x="52978" y="322536"/>
                        <a:pt x="87471" y="357029"/>
                      </a:cubicBezTo>
                      <a:lnTo>
                        <a:pt x="88485" y="357712"/>
                      </a:lnTo>
                      <a:lnTo>
                        <a:pt x="105506" y="332466"/>
                      </a:lnTo>
                      <a:cubicBezTo>
                        <a:pt x="135383" y="302589"/>
                        <a:pt x="176659" y="284109"/>
                        <a:pt x="222250" y="284109"/>
                      </a:cubicBezTo>
                      <a:cubicBezTo>
                        <a:pt x="267842" y="284109"/>
                        <a:pt x="309117" y="302589"/>
                        <a:pt x="338994" y="332466"/>
                      </a:cubicBezTo>
                      <a:lnTo>
                        <a:pt x="356016" y="357712"/>
                      </a:lnTo>
                      <a:lnTo>
                        <a:pt x="357029" y="357029"/>
                      </a:lnTo>
                      <a:cubicBezTo>
                        <a:pt x="391522" y="322536"/>
                        <a:pt x="412856" y="274884"/>
                        <a:pt x="412856" y="222250"/>
                      </a:cubicBezTo>
                      <a:cubicBezTo>
                        <a:pt x="412856" y="116981"/>
                        <a:pt x="327519" y="31644"/>
                        <a:pt x="222250" y="31644"/>
                      </a:cubicBezTo>
                      <a:close/>
                      <a:moveTo>
                        <a:pt x="222250" y="0"/>
                      </a:moveTo>
                      <a:cubicBezTo>
                        <a:pt x="344995" y="0"/>
                        <a:pt x="444500" y="99505"/>
                        <a:pt x="444500" y="222250"/>
                      </a:cubicBezTo>
                      <a:cubicBezTo>
                        <a:pt x="444500" y="344995"/>
                        <a:pt x="344995" y="444500"/>
                        <a:pt x="222250" y="444500"/>
                      </a:cubicBezTo>
                      <a:cubicBezTo>
                        <a:pt x="99505" y="444500"/>
                        <a:pt x="0" y="344995"/>
                        <a:pt x="0" y="222250"/>
                      </a:cubicBezTo>
                      <a:cubicBezTo>
                        <a:pt x="0" y="99505"/>
                        <a:pt x="99505" y="0"/>
                        <a:pt x="222250" y="0"/>
                      </a:cubicBezTo>
                      <a:close/>
                    </a:path>
                  </a:pathLst>
                </a:cu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>
                    <a:solidFill>
                      <a:prstClr val="black"/>
                    </a:solidFill>
                  </a:endParaRPr>
                </a:p>
              </p:txBody>
            </p:sp>
          </p:grpSp>
          <p:sp>
            <p:nvSpPr>
              <p:cNvPr id="83" name="달 82"/>
              <p:cNvSpPr/>
              <p:nvPr/>
            </p:nvSpPr>
            <p:spPr>
              <a:xfrm rot="262951">
                <a:off x="8004029" y="2875361"/>
                <a:ext cx="248984" cy="326250"/>
              </a:xfrm>
              <a:prstGeom prst="moon">
                <a:avLst>
                  <a:gd name="adj" fmla="val 66733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>
                  <a:solidFill>
                    <a:prstClr val="white"/>
                  </a:solidFill>
                </a:endParaRPr>
              </a:p>
            </p:txBody>
          </p:sp>
          <p:sp>
            <p:nvSpPr>
              <p:cNvPr id="84" name="모서리가 둥근 직사각형 83"/>
              <p:cNvSpPr/>
              <p:nvPr/>
            </p:nvSpPr>
            <p:spPr>
              <a:xfrm>
                <a:off x="6353116" y="2594892"/>
                <a:ext cx="2050020" cy="452586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야놀자 야체 R" panose="02020603020101020101" pitchFamily="18" charset="-127"/>
                    <a:ea typeface="야놀자 야체 R" panose="02020603020101020101" pitchFamily="18" charset="-127"/>
                  </a:rPr>
                  <a:t>보고서 좀 보내줄 수 있어</a:t>
                </a:r>
                <a:r>
                  <a:rPr lang="en-US" altLang="ko-KR" sz="140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야놀자 야체 R" panose="02020603020101020101" pitchFamily="18" charset="-127"/>
                    <a:ea typeface="야놀자 야체 R" panose="02020603020101020101" pitchFamily="18" charset="-127"/>
                  </a:rPr>
                  <a:t>?</a:t>
                </a:r>
                <a:endParaRPr lang="ko-KR" altLang="en-US" sz="14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야놀자 야체 R" panose="02020603020101020101" pitchFamily="18" charset="-127"/>
                  <a:ea typeface="야놀자 야체 R" panose="02020603020101020101" pitchFamily="18" charset="-127"/>
                </a:endParaRPr>
              </a:p>
            </p:txBody>
          </p:sp>
          <p:sp>
            <p:nvSpPr>
              <p:cNvPr id="85" name="TextBox 84"/>
              <p:cNvSpPr txBox="1"/>
              <p:nvPr/>
            </p:nvSpPr>
            <p:spPr>
              <a:xfrm>
                <a:off x="8478186" y="2852801"/>
                <a:ext cx="988060" cy="2284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700" dirty="0">
                    <a:solidFill>
                      <a:prstClr val="white">
                        <a:lumMod val="75000"/>
                      </a:prstClr>
                    </a:solidFill>
                  </a:rPr>
                  <a:t>저녁 </a:t>
                </a:r>
                <a:r>
                  <a:rPr lang="en-US" altLang="ko-KR" sz="700" dirty="0">
                    <a:solidFill>
                      <a:prstClr val="white">
                        <a:lumMod val="75000"/>
                      </a:prstClr>
                    </a:solidFill>
                  </a:rPr>
                  <a:t>11</a:t>
                </a:r>
                <a:r>
                  <a:rPr lang="ko-KR" altLang="en-US" sz="700" dirty="0">
                    <a:solidFill>
                      <a:prstClr val="white">
                        <a:lumMod val="75000"/>
                      </a:prstClr>
                    </a:solidFill>
                  </a:rPr>
                  <a:t>시 </a:t>
                </a:r>
                <a:r>
                  <a:rPr lang="en-US" altLang="ko-KR" sz="700" dirty="0">
                    <a:solidFill>
                      <a:prstClr val="white">
                        <a:lumMod val="75000"/>
                      </a:prstClr>
                    </a:solidFill>
                  </a:rPr>
                  <a:t>12</a:t>
                </a:r>
                <a:r>
                  <a:rPr lang="ko-KR" altLang="en-US" sz="700" dirty="0">
                    <a:solidFill>
                      <a:prstClr val="white">
                        <a:lumMod val="75000"/>
                      </a:prstClr>
                    </a:solidFill>
                  </a:rPr>
                  <a:t>분 </a:t>
                </a:r>
              </a:p>
            </p:txBody>
          </p:sp>
          <p:sp>
            <p:nvSpPr>
              <p:cNvPr id="86" name="TextBox 85"/>
              <p:cNvSpPr txBox="1"/>
              <p:nvPr/>
            </p:nvSpPr>
            <p:spPr>
              <a:xfrm>
                <a:off x="6353114" y="2315374"/>
                <a:ext cx="1190446" cy="2636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900" b="1" dirty="0">
                    <a:solidFill>
                      <a:prstClr val="white">
                        <a:lumMod val="75000"/>
                      </a:prstClr>
                    </a:solidFill>
                  </a:rPr>
                  <a:t>김팀장님 </a:t>
                </a:r>
              </a:p>
            </p:txBody>
          </p:sp>
        </p:grpSp>
        <p:grpSp>
          <p:nvGrpSpPr>
            <p:cNvPr id="89" name="그룹 88"/>
            <p:cNvGrpSpPr/>
            <p:nvPr/>
          </p:nvGrpSpPr>
          <p:grpSpPr>
            <a:xfrm>
              <a:off x="8010289" y="1091857"/>
              <a:ext cx="3821031" cy="886237"/>
              <a:chOff x="5800489" y="2315374"/>
              <a:chExt cx="3821031" cy="886237"/>
            </a:xfrm>
          </p:grpSpPr>
          <p:grpSp>
            <p:nvGrpSpPr>
              <p:cNvPr id="90" name="그룹 89"/>
              <p:cNvGrpSpPr/>
              <p:nvPr/>
            </p:nvGrpSpPr>
            <p:grpSpPr>
              <a:xfrm>
                <a:off x="5800489" y="2594892"/>
                <a:ext cx="452586" cy="452586"/>
                <a:chOff x="4614716" y="4408808"/>
                <a:chExt cx="797423" cy="797424"/>
              </a:xfrm>
            </p:grpSpPr>
            <p:sp>
              <p:nvSpPr>
                <p:cNvPr id="95" name="타원 94"/>
                <p:cNvSpPr/>
                <p:nvPr/>
              </p:nvSpPr>
              <p:spPr>
                <a:xfrm>
                  <a:off x="4614716" y="4408808"/>
                  <a:ext cx="797423" cy="797424"/>
                </a:xfrm>
                <a:prstGeom prst="ellipse">
                  <a:avLst/>
                </a:prstGeom>
                <a:solidFill>
                  <a:srgbClr val="D8E1EA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96" name="자유형 95"/>
                <p:cNvSpPr/>
                <p:nvPr/>
              </p:nvSpPr>
              <p:spPr>
                <a:xfrm>
                  <a:off x="4767523" y="4561613"/>
                  <a:ext cx="491803" cy="491803"/>
                </a:xfrm>
                <a:custGeom>
                  <a:avLst/>
                  <a:gdLst>
                    <a:gd name="connsiteX0" fmla="*/ 222250 w 444500"/>
                    <a:gd name="connsiteY0" fmla="*/ 103981 h 444500"/>
                    <a:gd name="connsiteX1" fmla="*/ 296466 w 444500"/>
                    <a:gd name="connsiteY1" fmla="*/ 178197 h 444500"/>
                    <a:gd name="connsiteX2" fmla="*/ 222250 w 444500"/>
                    <a:gd name="connsiteY2" fmla="*/ 252413 h 444500"/>
                    <a:gd name="connsiteX3" fmla="*/ 148034 w 444500"/>
                    <a:gd name="connsiteY3" fmla="*/ 178197 h 444500"/>
                    <a:gd name="connsiteX4" fmla="*/ 222250 w 444500"/>
                    <a:gd name="connsiteY4" fmla="*/ 103981 h 444500"/>
                    <a:gd name="connsiteX5" fmla="*/ 222250 w 444500"/>
                    <a:gd name="connsiteY5" fmla="*/ 31644 h 444500"/>
                    <a:gd name="connsiteX6" fmla="*/ 31644 w 444500"/>
                    <a:gd name="connsiteY6" fmla="*/ 222250 h 444500"/>
                    <a:gd name="connsiteX7" fmla="*/ 87471 w 444500"/>
                    <a:gd name="connsiteY7" fmla="*/ 357029 h 444500"/>
                    <a:gd name="connsiteX8" fmla="*/ 88485 w 444500"/>
                    <a:gd name="connsiteY8" fmla="*/ 357712 h 444500"/>
                    <a:gd name="connsiteX9" fmla="*/ 105506 w 444500"/>
                    <a:gd name="connsiteY9" fmla="*/ 332466 h 444500"/>
                    <a:gd name="connsiteX10" fmla="*/ 222250 w 444500"/>
                    <a:gd name="connsiteY10" fmla="*/ 284109 h 444500"/>
                    <a:gd name="connsiteX11" fmla="*/ 338994 w 444500"/>
                    <a:gd name="connsiteY11" fmla="*/ 332466 h 444500"/>
                    <a:gd name="connsiteX12" fmla="*/ 356016 w 444500"/>
                    <a:gd name="connsiteY12" fmla="*/ 357712 h 444500"/>
                    <a:gd name="connsiteX13" fmla="*/ 357029 w 444500"/>
                    <a:gd name="connsiteY13" fmla="*/ 357029 h 444500"/>
                    <a:gd name="connsiteX14" fmla="*/ 412856 w 444500"/>
                    <a:gd name="connsiteY14" fmla="*/ 222250 h 444500"/>
                    <a:gd name="connsiteX15" fmla="*/ 222250 w 444500"/>
                    <a:gd name="connsiteY15" fmla="*/ 31644 h 444500"/>
                    <a:gd name="connsiteX16" fmla="*/ 222250 w 444500"/>
                    <a:gd name="connsiteY16" fmla="*/ 0 h 444500"/>
                    <a:gd name="connsiteX17" fmla="*/ 444500 w 444500"/>
                    <a:gd name="connsiteY17" fmla="*/ 222250 h 444500"/>
                    <a:gd name="connsiteX18" fmla="*/ 222250 w 444500"/>
                    <a:gd name="connsiteY18" fmla="*/ 444500 h 444500"/>
                    <a:gd name="connsiteX19" fmla="*/ 0 w 444500"/>
                    <a:gd name="connsiteY19" fmla="*/ 222250 h 444500"/>
                    <a:gd name="connsiteX20" fmla="*/ 222250 w 444500"/>
                    <a:gd name="connsiteY20" fmla="*/ 0 h 4445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</a:cxnLst>
                  <a:rect l="l" t="t" r="r" b="b"/>
                  <a:pathLst>
                    <a:path w="444500" h="444500">
                      <a:moveTo>
                        <a:pt x="222250" y="103981"/>
                      </a:moveTo>
                      <a:cubicBezTo>
                        <a:pt x="263238" y="103981"/>
                        <a:pt x="296466" y="137209"/>
                        <a:pt x="296466" y="178197"/>
                      </a:cubicBezTo>
                      <a:cubicBezTo>
                        <a:pt x="296466" y="219185"/>
                        <a:pt x="263238" y="252413"/>
                        <a:pt x="222250" y="252413"/>
                      </a:cubicBezTo>
                      <a:cubicBezTo>
                        <a:pt x="181262" y="252413"/>
                        <a:pt x="148034" y="219185"/>
                        <a:pt x="148034" y="178197"/>
                      </a:cubicBezTo>
                      <a:cubicBezTo>
                        <a:pt x="148034" y="137209"/>
                        <a:pt x="181262" y="103981"/>
                        <a:pt x="222250" y="103981"/>
                      </a:cubicBezTo>
                      <a:close/>
                      <a:moveTo>
                        <a:pt x="222250" y="31644"/>
                      </a:moveTo>
                      <a:cubicBezTo>
                        <a:pt x="116981" y="31644"/>
                        <a:pt x="31644" y="116981"/>
                        <a:pt x="31644" y="222250"/>
                      </a:cubicBezTo>
                      <a:cubicBezTo>
                        <a:pt x="31644" y="274884"/>
                        <a:pt x="52978" y="322536"/>
                        <a:pt x="87471" y="357029"/>
                      </a:cubicBezTo>
                      <a:lnTo>
                        <a:pt x="88485" y="357712"/>
                      </a:lnTo>
                      <a:lnTo>
                        <a:pt x="105506" y="332466"/>
                      </a:lnTo>
                      <a:cubicBezTo>
                        <a:pt x="135383" y="302589"/>
                        <a:pt x="176659" y="284109"/>
                        <a:pt x="222250" y="284109"/>
                      </a:cubicBezTo>
                      <a:cubicBezTo>
                        <a:pt x="267842" y="284109"/>
                        <a:pt x="309117" y="302589"/>
                        <a:pt x="338994" y="332466"/>
                      </a:cubicBezTo>
                      <a:lnTo>
                        <a:pt x="356016" y="357712"/>
                      </a:lnTo>
                      <a:lnTo>
                        <a:pt x="357029" y="357029"/>
                      </a:lnTo>
                      <a:cubicBezTo>
                        <a:pt x="391522" y="322536"/>
                        <a:pt x="412856" y="274884"/>
                        <a:pt x="412856" y="222250"/>
                      </a:cubicBezTo>
                      <a:cubicBezTo>
                        <a:pt x="412856" y="116981"/>
                        <a:pt x="327519" y="31644"/>
                        <a:pt x="222250" y="31644"/>
                      </a:cubicBezTo>
                      <a:close/>
                      <a:moveTo>
                        <a:pt x="222250" y="0"/>
                      </a:moveTo>
                      <a:cubicBezTo>
                        <a:pt x="344995" y="0"/>
                        <a:pt x="444500" y="99505"/>
                        <a:pt x="444500" y="222250"/>
                      </a:cubicBezTo>
                      <a:cubicBezTo>
                        <a:pt x="444500" y="344995"/>
                        <a:pt x="344995" y="444500"/>
                        <a:pt x="222250" y="444500"/>
                      </a:cubicBezTo>
                      <a:cubicBezTo>
                        <a:pt x="99505" y="444500"/>
                        <a:pt x="0" y="344995"/>
                        <a:pt x="0" y="222250"/>
                      </a:cubicBezTo>
                      <a:cubicBezTo>
                        <a:pt x="0" y="99505"/>
                        <a:pt x="99505" y="0"/>
                        <a:pt x="222250" y="0"/>
                      </a:cubicBezTo>
                      <a:close/>
                    </a:path>
                  </a:pathLst>
                </a:cu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>
                    <a:solidFill>
                      <a:prstClr val="black"/>
                    </a:solidFill>
                  </a:endParaRPr>
                </a:p>
              </p:txBody>
            </p:sp>
          </p:grpSp>
          <p:sp>
            <p:nvSpPr>
              <p:cNvPr id="91" name="달 90"/>
              <p:cNvSpPr/>
              <p:nvPr/>
            </p:nvSpPr>
            <p:spPr>
              <a:xfrm rot="262951">
                <a:off x="8142049" y="2875361"/>
                <a:ext cx="248984" cy="326250"/>
              </a:xfrm>
              <a:prstGeom prst="moon">
                <a:avLst>
                  <a:gd name="adj" fmla="val 66733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>
                  <a:solidFill>
                    <a:prstClr val="white"/>
                  </a:solidFill>
                </a:endParaRPr>
              </a:p>
            </p:txBody>
          </p:sp>
          <p:sp>
            <p:nvSpPr>
              <p:cNvPr id="92" name="모서리가 둥근 직사각형 91"/>
              <p:cNvSpPr/>
              <p:nvPr/>
            </p:nvSpPr>
            <p:spPr>
              <a:xfrm>
                <a:off x="6353115" y="2594892"/>
                <a:ext cx="2206685" cy="452586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야놀자 야체 R" panose="02020603020101020101" pitchFamily="18" charset="-127"/>
                    <a:ea typeface="야놀자 야체 R" panose="02020603020101020101" pitchFamily="18" charset="-127"/>
                  </a:rPr>
                  <a:t>고마워</a:t>
                </a:r>
                <a:r>
                  <a:rPr lang="en-US" altLang="ko-KR" sz="140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야놀자 야체 R" panose="02020603020101020101" pitchFamily="18" charset="-127"/>
                    <a:ea typeface="야놀자 야체 R" panose="02020603020101020101" pitchFamily="18" charset="-127"/>
                  </a:rPr>
                  <a:t>, </a:t>
                </a:r>
                <a:r>
                  <a:rPr lang="ko-KR" altLang="en-US" sz="140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야놀자 야체 R" panose="02020603020101020101" pitchFamily="18" charset="-127"/>
                    <a:ea typeface="야놀자 야체 R" panose="02020603020101020101" pitchFamily="18" charset="-127"/>
                  </a:rPr>
                  <a:t>역시 </a:t>
                </a:r>
                <a:r>
                  <a:rPr lang="ko-KR" altLang="en-US" sz="1400" dirty="0" err="1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야놀자 야체 R" panose="02020603020101020101" pitchFamily="18" charset="-127"/>
                    <a:ea typeface="야놀자 야체 R" panose="02020603020101020101" pitchFamily="18" charset="-127"/>
                  </a:rPr>
                  <a:t>조땡씨야</a:t>
                </a:r>
                <a:r>
                  <a:rPr lang="en-US" altLang="ko-KR" sz="140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야놀자 야체 R" panose="02020603020101020101" pitchFamily="18" charset="-127"/>
                    <a:ea typeface="야놀자 야체 R" panose="02020603020101020101" pitchFamily="18" charset="-127"/>
                  </a:rPr>
                  <a:t>~ ^^b</a:t>
                </a:r>
                <a:endParaRPr lang="ko-KR" altLang="en-US" sz="14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야놀자 야체 R" panose="02020603020101020101" pitchFamily="18" charset="-127"/>
                  <a:ea typeface="야놀자 야체 R" panose="02020603020101020101" pitchFamily="18" charset="-127"/>
                </a:endParaRPr>
              </a:p>
            </p:txBody>
          </p:sp>
          <p:sp>
            <p:nvSpPr>
              <p:cNvPr id="93" name="TextBox 92"/>
              <p:cNvSpPr txBox="1"/>
              <p:nvPr/>
            </p:nvSpPr>
            <p:spPr>
              <a:xfrm>
                <a:off x="8633461" y="2852801"/>
                <a:ext cx="988059" cy="2284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700" dirty="0">
                    <a:solidFill>
                      <a:prstClr val="white">
                        <a:lumMod val="75000"/>
                      </a:prstClr>
                    </a:solidFill>
                  </a:rPr>
                  <a:t>저녁 </a:t>
                </a:r>
                <a:r>
                  <a:rPr lang="en-US" altLang="ko-KR" sz="700" dirty="0">
                    <a:solidFill>
                      <a:prstClr val="white">
                        <a:lumMod val="75000"/>
                      </a:prstClr>
                    </a:solidFill>
                  </a:rPr>
                  <a:t>11</a:t>
                </a:r>
                <a:r>
                  <a:rPr lang="ko-KR" altLang="en-US" sz="700" dirty="0">
                    <a:solidFill>
                      <a:prstClr val="white">
                        <a:lumMod val="75000"/>
                      </a:prstClr>
                    </a:solidFill>
                  </a:rPr>
                  <a:t>시 </a:t>
                </a:r>
                <a:r>
                  <a:rPr lang="en-US" altLang="ko-KR" sz="700" dirty="0">
                    <a:solidFill>
                      <a:prstClr val="white">
                        <a:lumMod val="75000"/>
                      </a:prstClr>
                    </a:solidFill>
                  </a:rPr>
                  <a:t>12</a:t>
                </a:r>
                <a:r>
                  <a:rPr lang="ko-KR" altLang="en-US" sz="700" dirty="0">
                    <a:solidFill>
                      <a:prstClr val="white">
                        <a:lumMod val="75000"/>
                      </a:prstClr>
                    </a:solidFill>
                  </a:rPr>
                  <a:t>분 </a:t>
                </a:r>
              </a:p>
            </p:txBody>
          </p:sp>
          <p:sp>
            <p:nvSpPr>
              <p:cNvPr id="94" name="TextBox 93"/>
              <p:cNvSpPr txBox="1"/>
              <p:nvPr/>
            </p:nvSpPr>
            <p:spPr>
              <a:xfrm>
                <a:off x="6353114" y="2315374"/>
                <a:ext cx="1190446" cy="2636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900" b="1" dirty="0">
                    <a:solidFill>
                      <a:prstClr val="white">
                        <a:lumMod val="75000"/>
                      </a:prstClr>
                    </a:solidFill>
                  </a:rPr>
                  <a:t>김팀장님 </a:t>
                </a:r>
              </a:p>
            </p:txBody>
          </p:sp>
        </p:grpSp>
        <p:grpSp>
          <p:nvGrpSpPr>
            <p:cNvPr id="97" name="그룹 96"/>
            <p:cNvGrpSpPr/>
            <p:nvPr/>
          </p:nvGrpSpPr>
          <p:grpSpPr>
            <a:xfrm>
              <a:off x="7247621" y="2149634"/>
              <a:ext cx="3122297" cy="886237"/>
              <a:chOff x="5800489" y="2315374"/>
              <a:chExt cx="3122297" cy="886237"/>
            </a:xfrm>
          </p:grpSpPr>
          <p:grpSp>
            <p:nvGrpSpPr>
              <p:cNvPr id="98" name="그룹 97"/>
              <p:cNvGrpSpPr/>
              <p:nvPr/>
            </p:nvGrpSpPr>
            <p:grpSpPr>
              <a:xfrm>
                <a:off x="5800489" y="2594892"/>
                <a:ext cx="452586" cy="452586"/>
                <a:chOff x="4614716" y="4408808"/>
                <a:chExt cx="797423" cy="797424"/>
              </a:xfrm>
            </p:grpSpPr>
            <p:sp>
              <p:nvSpPr>
                <p:cNvPr id="103" name="타원 102"/>
                <p:cNvSpPr/>
                <p:nvPr/>
              </p:nvSpPr>
              <p:spPr>
                <a:xfrm>
                  <a:off x="4614716" y="4408808"/>
                  <a:ext cx="797423" cy="797424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04" name="자유형 103"/>
                <p:cNvSpPr/>
                <p:nvPr/>
              </p:nvSpPr>
              <p:spPr>
                <a:xfrm>
                  <a:off x="4767523" y="4561613"/>
                  <a:ext cx="491803" cy="491803"/>
                </a:xfrm>
                <a:custGeom>
                  <a:avLst/>
                  <a:gdLst>
                    <a:gd name="connsiteX0" fmla="*/ 222250 w 444500"/>
                    <a:gd name="connsiteY0" fmla="*/ 103981 h 444500"/>
                    <a:gd name="connsiteX1" fmla="*/ 296466 w 444500"/>
                    <a:gd name="connsiteY1" fmla="*/ 178197 h 444500"/>
                    <a:gd name="connsiteX2" fmla="*/ 222250 w 444500"/>
                    <a:gd name="connsiteY2" fmla="*/ 252413 h 444500"/>
                    <a:gd name="connsiteX3" fmla="*/ 148034 w 444500"/>
                    <a:gd name="connsiteY3" fmla="*/ 178197 h 444500"/>
                    <a:gd name="connsiteX4" fmla="*/ 222250 w 444500"/>
                    <a:gd name="connsiteY4" fmla="*/ 103981 h 444500"/>
                    <a:gd name="connsiteX5" fmla="*/ 222250 w 444500"/>
                    <a:gd name="connsiteY5" fmla="*/ 31644 h 444500"/>
                    <a:gd name="connsiteX6" fmla="*/ 31644 w 444500"/>
                    <a:gd name="connsiteY6" fmla="*/ 222250 h 444500"/>
                    <a:gd name="connsiteX7" fmla="*/ 87471 w 444500"/>
                    <a:gd name="connsiteY7" fmla="*/ 357029 h 444500"/>
                    <a:gd name="connsiteX8" fmla="*/ 88485 w 444500"/>
                    <a:gd name="connsiteY8" fmla="*/ 357712 h 444500"/>
                    <a:gd name="connsiteX9" fmla="*/ 105506 w 444500"/>
                    <a:gd name="connsiteY9" fmla="*/ 332466 h 444500"/>
                    <a:gd name="connsiteX10" fmla="*/ 222250 w 444500"/>
                    <a:gd name="connsiteY10" fmla="*/ 284109 h 444500"/>
                    <a:gd name="connsiteX11" fmla="*/ 338994 w 444500"/>
                    <a:gd name="connsiteY11" fmla="*/ 332466 h 444500"/>
                    <a:gd name="connsiteX12" fmla="*/ 356016 w 444500"/>
                    <a:gd name="connsiteY12" fmla="*/ 357712 h 444500"/>
                    <a:gd name="connsiteX13" fmla="*/ 357029 w 444500"/>
                    <a:gd name="connsiteY13" fmla="*/ 357029 h 444500"/>
                    <a:gd name="connsiteX14" fmla="*/ 412856 w 444500"/>
                    <a:gd name="connsiteY14" fmla="*/ 222250 h 444500"/>
                    <a:gd name="connsiteX15" fmla="*/ 222250 w 444500"/>
                    <a:gd name="connsiteY15" fmla="*/ 31644 h 444500"/>
                    <a:gd name="connsiteX16" fmla="*/ 222250 w 444500"/>
                    <a:gd name="connsiteY16" fmla="*/ 0 h 444500"/>
                    <a:gd name="connsiteX17" fmla="*/ 444500 w 444500"/>
                    <a:gd name="connsiteY17" fmla="*/ 222250 h 444500"/>
                    <a:gd name="connsiteX18" fmla="*/ 222250 w 444500"/>
                    <a:gd name="connsiteY18" fmla="*/ 444500 h 444500"/>
                    <a:gd name="connsiteX19" fmla="*/ 0 w 444500"/>
                    <a:gd name="connsiteY19" fmla="*/ 222250 h 444500"/>
                    <a:gd name="connsiteX20" fmla="*/ 222250 w 444500"/>
                    <a:gd name="connsiteY20" fmla="*/ 0 h 4445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</a:cxnLst>
                  <a:rect l="l" t="t" r="r" b="b"/>
                  <a:pathLst>
                    <a:path w="444500" h="444500">
                      <a:moveTo>
                        <a:pt x="222250" y="103981"/>
                      </a:moveTo>
                      <a:cubicBezTo>
                        <a:pt x="263238" y="103981"/>
                        <a:pt x="296466" y="137209"/>
                        <a:pt x="296466" y="178197"/>
                      </a:cubicBezTo>
                      <a:cubicBezTo>
                        <a:pt x="296466" y="219185"/>
                        <a:pt x="263238" y="252413"/>
                        <a:pt x="222250" y="252413"/>
                      </a:cubicBezTo>
                      <a:cubicBezTo>
                        <a:pt x="181262" y="252413"/>
                        <a:pt x="148034" y="219185"/>
                        <a:pt x="148034" y="178197"/>
                      </a:cubicBezTo>
                      <a:cubicBezTo>
                        <a:pt x="148034" y="137209"/>
                        <a:pt x="181262" y="103981"/>
                        <a:pt x="222250" y="103981"/>
                      </a:cubicBezTo>
                      <a:close/>
                      <a:moveTo>
                        <a:pt x="222250" y="31644"/>
                      </a:moveTo>
                      <a:cubicBezTo>
                        <a:pt x="116981" y="31644"/>
                        <a:pt x="31644" y="116981"/>
                        <a:pt x="31644" y="222250"/>
                      </a:cubicBezTo>
                      <a:cubicBezTo>
                        <a:pt x="31644" y="274884"/>
                        <a:pt x="52978" y="322536"/>
                        <a:pt x="87471" y="357029"/>
                      </a:cubicBezTo>
                      <a:lnTo>
                        <a:pt x="88485" y="357712"/>
                      </a:lnTo>
                      <a:lnTo>
                        <a:pt x="105506" y="332466"/>
                      </a:lnTo>
                      <a:cubicBezTo>
                        <a:pt x="135383" y="302589"/>
                        <a:pt x="176659" y="284109"/>
                        <a:pt x="222250" y="284109"/>
                      </a:cubicBezTo>
                      <a:cubicBezTo>
                        <a:pt x="267842" y="284109"/>
                        <a:pt x="309117" y="302589"/>
                        <a:pt x="338994" y="332466"/>
                      </a:cubicBezTo>
                      <a:lnTo>
                        <a:pt x="356016" y="357712"/>
                      </a:lnTo>
                      <a:lnTo>
                        <a:pt x="357029" y="357029"/>
                      </a:lnTo>
                      <a:cubicBezTo>
                        <a:pt x="391522" y="322536"/>
                        <a:pt x="412856" y="274884"/>
                        <a:pt x="412856" y="222250"/>
                      </a:cubicBezTo>
                      <a:cubicBezTo>
                        <a:pt x="412856" y="116981"/>
                        <a:pt x="327519" y="31644"/>
                        <a:pt x="222250" y="31644"/>
                      </a:cubicBezTo>
                      <a:close/>
                      <a:moveTo>
                        <a:pt x="222250" y="0"/>
                      </a:moveTo>
                      <a:cubicBezTo>
                        <a:pt x="344995" y="0"/>
                        <a:pt x="444500" y="99505"/>
                        <a:pt x="444500" y="222250"/>
                      </a:cubicBezTo>
                      <a:cubicBezTo>
                        <a:pt x="444500" y="344995"/>
                        <a:pt x="344995" y="444500"/>
                        <a:pt x="222250" y="444500"/>
                      </a:cubicBezTo>
                      <a:cubicBezTo>
                        <a:pt x="99505" y="444500"/>
                        <a:pt x="0" y="344995"/>
                        <a:pt x="0" y="222250"/>
                      </a:cubicBezTo>
                      <a:cubicBezTo>
                        <a:pt x="0" y="99505"/>
                        <a:pt x="99505" y="0"/>
                        <a:pt x="222250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>
                    <a:solidFill>
                      <a:prstClr val="black"/>
                    </a:solidFill>
                  </a:endParaRPr>
                </a:p>
              </p:txBody>
            </p:sp>
          </p:grpSp>
          <p:sp>
            <p:nvSpPr>
              <p:cNvPr id="99" name="달 98"/>
              <p:cNvSpPr/>
              <p:nvPr/>
            </p:nvSpPr>
            <p:spPr>
              <a:xfrm rot="262951">
                <a:off x="7469191" y="2875361"/>
                <a:ext cx="248984" cy="326250"/>
              </a:xfrm>
              <a:prstGeom prst="moon">
                <a:avLst>
                  <a:gd name="adj" fmla="val 66733"/>
                </a:avLst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>
                  <a:solidFill>
                    <a:prstClr val="white"/>
                  </a:solidFill>
                </a:endParaRPr>
              </a:p>
            </p:txBody>
          </p:sp>
          <p:sp>
            <p:nvSpPr>
              <p:cNvPr id="100" name="모서리가 둥근 직사각형 99"/>
              <p:cNvSpPr/>
              <p:nvPr/>
            </p:nvSpPr>
            <p:spPr>
              <a:xfrm>
                <a:off x="6353115" y="2594892"/>
                <a:ext cx="1493969" cy="452586"/>
              </a:xfrm>
              <a:prstGeom prst="round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야놀자 야체 R" panose="02020603020101020101" pitchFamily="18" charset="-127"/>
                    <a:ea typeface="야놀자 야체 R" panose="02020603020101020101" pitchFamily="18" charset="-127"/>
                  </a:rPr>
                  <a:t>네</a:t>
                </a:r>
                <a:r>
                  <a:rPr lang="en-US" altLang="ko-KR" sz="140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야놀자 야체 R" panose="02020603020101020101" pitchFamily="18" charset="-127"/>
                    <a:ea typeface="야놀자 야체 R" panose="02020603020101020101" pitchFamily="18" charset="-127"/>
                  </a:rPr>
                  <a:t>, </a:t>
                </a:r>
                <a:r>
                  <a:rPr lang="ko-KR" altLang="en-US" sz="140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야놀자 야체 R" panose="02020603020101020101" pitchFamily="18" charset="-127"/>
                    <a:ea typeface="야놀자 야체 R" panose="02020603020101020101" pitchFamily="18" charset="-127"/>
                  </a:rPr>
                  <a:t>알겠습니다</a:t>
                </a:r>
                <a:r>
                  <a:rPr lang="en-US" altLang="ko-KR" sz="140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야놀자 야체 R" panose="02020603020101020101" pitchFamily="18" charset="-127"/>
                    <a:ea typeface="야놀자 야체 R" panose="02020603020101020101" pitchFamily="18" charset="-127"/>
                  </a:rPr>
                  <a:t>.</a:t>
                </a:r>
                <a:endParaRPr lang="ko-KR" altLang="en-US" sz="14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야놀자 야체 R" panose="02020603020101020101" pitchFamily="18" charset="-127"/>
                  <a:ea typeface="야놀자 야체 R" panose="02020603020101020101" pitchFamily="18" charset="-127"/>
                </a:endParaRPr>
              </a:p>
            </p:txBody>
          </p:sp>
          <p:sp>
            <p:nvSpPr>
              <p:cNvPr id="101" name="TextBox 100"/>
              <p:cNvSpPr txBox="1"/>
              <p:nvPr/>
            </p:nvSpPr>
            <p:spPr>
              <a:xfrm>
                <a:off x="7934726" y="2852801"/>
                <a:ext cx="988060" cy="2284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700" dirty="0">
                    <a:solidFill>
                      <a:prstClr val="white">
                        <a:lumMod val="75000"/>
                      </a:prstClr>
                    </a:solidFill>
                  </a:rPr>
                  <a:t>저녁 </a:t>
                </a:r>
                <a:r>
                  <a:rPr lang="en-US" altLang="ko-KR" sz="700" dirty="0">
                    <a:solidFill>
                      <a:prstClr val="white">
                        <a:lumMod val="75000"/>
                      </a:prstClr>
                    </a:solidFill>
                  </a:rPr>
                  <a:t>11</a:t>
                </a:r>
                <a:r>
                  <a:rPr lang="ko-KR" altLang="en-US" sz="700" dirty="0">
                    <a:solidFill>
                      <a:prstClr val="white">
                        <a:lumMod val="75000"/>
                      </a:prstClr>
                    </a:solidFill>
                  </a:rPr>
                  <a:t>시 </a:t>
                </a:r>
                <a:r>
                  <a:rPr lang="en-US" altLang="ko-KR" sz="700" dirty="0">
                    <a:solidFill>
                      <a:prstClr val="white">
                        <a:lumMod val="75000"/>
                      </a:prstClr>
                    </a:solidFill>
                  </a:rPr>
                  <a:t>12</a:t>
                </a:r>
                <a:r>
                  <a:rPr lang="ko-KR" altLang="en-US" sz="700" dirty="0">
                    <a:solidFill>
                      <a:prstClr val="white">
                        <a:lumMod val="75000"/>
                      </a:prstClr>
                    </a:solidFill>
                  </a:rPr>
                  <a:t>분 </a:t>
                </a:r>
              </a:p>
            </p:txBody>
          </p:sp>
          <p:sp>
            <p:nvSpPr>
              <p:cNvPr id="102" name="TextBox 101"/>
              <p:cNvSpPr txBox="1"/>
              <p:nvPr/>
            </p:nvSpPr>
            <p:spPr>
              <a:xfrm>
                <a:off x="6353114" y="2315374"/>
                <a:ext cx="1190446" cy="2636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900" b="1" dirty="0">
                    <a:solidFill>
                      <a:prstClr val="white">
                        <a:lumMod val="75000"/>
                      </a:prstClr>
                    </a:solidFill>
                  </a:rPr>
                  <a:t>나 </a:t>
                </a:r>
              </a:p>
            </p:txBody>
          </p:sp>
        </p:grpSp>
      </p:grpSp>
      <p:sp>
        <p:nvSpPr>
          <p:cNvPr id="105" name="타원 104">
            <a:extLst>
              <a:ext uri="{FF2B5EF4-FFF2-40B4-BE49-F238E27FC236}">
                <a16:creationId xmlns:a16="http://schemas.microsoft.com/office/drawing/2014/main" xmlns="" id="{BDA2863A-FD21-4EBC-B245-6C13DC54E49C}"/>
              </a:ext>
            </a:extLst>
          </p:cNvPr>
          <p:cNvSpPr/>
          <p:nvPr/>
        </p:nvSpPr>
        <p:spPr>
          <a:xfrm>
            <a:off x="1878907" y="2394227"/>
            <a:ext cx="1692000" cy="1692000"/>
          </a:xfrm>
          <a:prstGeom prst="ellipse">
            <a:avLst/>
          </a:prstGeom>
          <a:noFill/>
          <a:ln w="38100">
            <a:solidFill>
              <a:schemeClr val="bg1"/>
            </a:solidFill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xmlns="" id="{62EB809E-2EA3-4B50-8974-F3DA9E251527}"/>
              </a:ext>
            </a:extLst>
          </p:cNvPr>
          <p:cNvSpPr/>
          <p:nvPr/>
        </p:nvSpPr>
        <p:spPr>
          <a:xfrm>
            <a:off x="2002392" y="2699871"/>
            <a:ext cx="146572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800" b="1" dirty="0">
                <a:solidFill>
                  <a:prstClr val="white"/>
                </a:solidFill>
              </a:rPr>
              <a:t>45</a:t>
            </a:r>
            <a:r>
              <a:rPr lang="en-US" altLang="ko-KR" sz="1400" dirty="0">
                <a:solidFill>
                  <a:prstClr val="white"/>
                </a:solidFill>
              </a:rPr>
              <a:t>%</a:t>
            </a:r>
          </a:p>
        </p:txBody>
      </p:sp>
      <p:sp>
        <p:nvSpPr>
          <p:cNvPr id="109" name="현 108">
            <a:extLst>
              <a:ext uri="{FF2B5EF4-FFF2-40B4-BE49-F238E27FC236}">
                <a16:creationId xmlns:a16="http://schemas.microsoft.com/office/drawing/2014/main" xmlns="" id="{EBBAE485-8D65-49F9-983B-7FEE7F93C652}"/>
              </a:ext>
            </a:extLst>
          </p:cNvPr>
          <p:cNvSpPr/>
          <p:nvPr/>
        </p:nvSpPr>
        <p:spPr>
          <a:xfrm>
            <a:off x="2004907" y="2520227"/>
            <a:ext cx="1440000" cy="1440000"/>
          </a:xfrm>
          <a:prstGeom prst="chord">
            <a:avLst>
              <a:gd name="adj1" fmla="val 515873"/>
              <a:gd name="adj2" fmla="val 1025341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0" name="타원 109">
            <a:extLst>
              <a:ext uri="{FF2B5EF4-FFF2-40B4-BE49-F238E27FC236}">
                <a16:creationId xmlns:a16="http://schemas.microsoft.com/office/drawing/2014/main" xmlns="" id="{BDA2863A-FD21-4EBC-B245-6C13DC54E49C}"/>
              </a:ext>
            </a:extLst>
          </p:cNvPr>
          <p:cNvSpPr/>
          <p:nvPr/>
        </p:nvSpPr>
        <p:spPr>
          <a:xfrm>
            <a:off x="4928210" y="2394227"/>
            <a:ext cx="1692000" cy="1692000"/>
          </a:xfrm>
          <a:prstGeom prst="ellipse">
            <a:avLst/>
          </a:prstGeom>
          <a:noFill/>
          <a:ln w="38100">
            <a:solidFill>
              <a:schemeClr val="bg1"/>
            </a:solidFill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1" name="현 110">
            <a:extLst>
              <a:ext uri="{FF2B5EF4-FFF2-40B4-BE49-F238E27FC236}">
                <a16:creationId xmlns:a16="http://schemas.microsoft.com/office/drawing/2014/main" xmlns="" id="{EBBAE485-8D65-49F9-983B-7FEE7F93C652}"/>
              </a:ext>
            </a:extLst>
          </p:cNvPr>
          <p:cNvSpPr/>
          <p:nvPr/>
        </p:nvSpPr>
        <p:spPr>
          <a:xfrm>
            <a:off x="5054210" y="2520227"/>
            <a:ext cx="1440000" cy="1440000"/>
          </a:xfrm>
          <a:prstGeom prst="chord">
            <a:avLst>
              <a:gd name="adj1" fmla="val 20570837"/>
              <a:gd name="adj2" fmla="val 11802632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112" name="표 111">
            <a:extLst>
              <a:ext uri="{FF2B5EF4-FFF2-40B4-BE49-F238E27FC236}">
                <a16:creationId xmlns:a16="http://schemas.microsoft.com/office/drawing/2014/main" xmlns="" id="{4E431044-19F8-4AA5-ACFA-FF89D3A032EA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107607" y="2261932"/>
          <a:ext cx="280629" cy="18242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717">
                  <a:extLst>
                    <a:ext uri="{9D8B030D-6E8A-4147-A177-3AD203B41FA5}">
                      <a16:colId xmlns:a16="http://schemas.microsoft.com/office/drawing/2014/main" xmlns="" val="4006527326"/>
                    </a:ext>
                  </a:extLst>
                </a:gridCol>
                <a:gridCol w="185912">
                  <a:extLst>
                    <a:ext uri="{9D8B030D-6E8A-4147-A177-3AD203B41FA5}">
                      <a16:colId xmlns:a16="http://schemas.microsoft.com/office/drawing/2014/main" xmlns="" val="1992264788"/>
                    </a:ext>
                  </a:extLst>
                </a:gridCol>
              </a:tblGrid>
              <a:tr h="165845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b="0" dirty="0">
                          <a:solidFill>
                            <a:schemeClr val="bg1"/>
                          </a:solidFill>
                        </a:rPr>
                        <a:t>100</a:t>
                      </a:r>
                      <a:endParaRPr lang="ko-KR" altLang="en-US" sz="5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836318072"/>
                  </a:ext>
                </a:extLst>
              </a:tr>
              <a:tr h="165845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b="0" dirty="0">
                          <a:solidFill>
                            <a:schemeClr val="bg1"/>
                          </a:solidFill>
                        </a:rPr>
                        <a:t>90</a:t>
                      </a:r>
                      <a:endParaRPr lang="ko-KR" altLang="en-US" sz="5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485247724"/>
                  </a:ext>
                </a:extLst>
              </a:tr>
              <a:tr h="165845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b="0" dirty="0">
                          <a:solidFill>
                            <a:schemeClr val="bg1"/>
                          </a:solidFill>
                        </a:rPr>
                        <a:t>80</a:t>
                      </a:r>
                      <a:endParaRPr lang="ko-KR" altLang="en-US" sz="5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63685755"/>
                  </a:ext>
                </a:extLst>
              </a:tr>
              <a:tr h="165845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b="0" dirty="0">
                          <a:solidFill>
                            <a:schemeClr val="bg1"/>
                          </a:solidFill>
                        </a:rPr>
                        <a:t>70</a:t>
                      </a:r>
                      <a:endParaRPr lang="ko-KR" altLang="en-US" sz="5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325778277"/>
                  </a:ext>
                </a:extLst>
              </a:tr>
              <a:tr h="165845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b="0" dirty="0">
                          <a:solidFill>
                            <a:schemeClr val="bg1"/>
                          </a:solidFill>
                        </a:rPr>
                        <a:t>60</a:t>
                      </a:r>
                      <a:endParaRPr lang="ko-KR" altLang="en-US" sz="5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900902230"/>
                  </a:ext>
                </a:extLst>
              </a:tr>
              <a:tr h="165845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b="0" dirty="0">
                          <a:solidFill>
                            <a:schemeClr val="bg1"/>
                          </a:solidFill>
                        </a:rPr>
                        <a:t>50</a:t>
                      </a:r>
                      <a:endParaRPr lang="ko-KR" altLang="en-US" sz="5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025905351"/>
                  </a:ext>
                </a:extLst>
              </a:tr>
              <a:tr h="165845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b="0" dirty="0">
                          <a:solidFill>
                            <a:schemeClr val="bg1"/>
                          </a:solidFill>
                        </a:rPr>
                        <a:t>40</a:t>
                      </a:r>
                      <a:endParaRPr lang="ko-KR" altLang="en-US" sz="5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4097614450"/>
                  </a:ext>
                </a:extLst>
              </a:tr>
              <a:tr h="165845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b="0" dirty="0">
                          <a:solidFill>
                            <a:schemeClr val="bg1"/>
                          </a:solidFill>
                        </a:rPr>
                        <a:t>30</a:t>
                      </a:r>
                      <a:endParaRPr lang="ko-KR" altLang="en-US" sz="5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827106361"/>
                  </a:ext>
                </a:extLst>
              </a:tr>
              <a:tr h="165845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b="0" dirty="0">
                          <a:solidFill>
                            <a:schemeClr val="bg1"/>
                          </a:solidFill>
                        </a:rPr>
                        <a:t>20</a:t>
                      </a:r>
                      <a:endParaRPr lang="ko-KR" altLang="en-US" sz="5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712800081"/>
                  </a:ext>
                </a:extLst>
              </a:tr>
              <a:tr h="165845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b="0" dirty="0">
                          <a:solidFill>
                            <a:schemeClr val="bg1"/>
                          </a:solidFill>
                        </a:rPr>
                        <a:t>10</a:t>
                      </a:r>
                      <a:endParaRPr lang="ko-KR" altLang="en-US" sz="5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663456493"/>
                  </a:ext>
                </a:extLst>
              </a:tr>
              <a:tr h="165845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b="0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sz="5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835393479"/>
                  </a:ext>
                </a:extLst>
              </a:tr>
            </a:tbl>
          </a:graphicData>
        </a:graphic>
      </p:graphicFrame>
      <p:sp>
        <p:nvSpPr>
          <p:cNvPr id="113" name="직사각형 112">
            <a:extLst>
              <a:ext uri="{FF2B5EF4-FFF2-40B4-BE49-F238E27FC236}">
                <a16:creationId xmlns:a16="http://schemas.microsoft.com/office/drawing/2014/main" xmlns="" id="{62EB809E-2EA3-4B50-8974-F3DA9E251527}"/>
              </a:ext>
            </a:extLst>
          </p:cNvPr>
          <p:cNvSpPr/>
          <p:nvPr/>
        </p:nvSpPr>
        <p:spPr>
          <a:xfrm>
            <a:off x="5054210" y="3148445"/>
            <a:ext cx="146572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800" b="1" dirty="0">
                <a:solidFill>
                  <a:prstClr val="white"/>
                </a:solidFill>
              </a:rPr>
              <a:t>65</a:t>
            </a:r>
            <a:r>
              <a:rPr lang="en-US" altLang="ko-KR" sz="1400" dirty="0">
                <a:solidFill>
                  <a:prstClr val="white"/>
                </a:solidFill>
              </a:rPr>
              <a:t>%</a:t>
            </a:r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xmlns="" id="{3FA00699-5178-465A-9F3F-130CF1431F70}"/>
              </a:ext>
            </a:extLst>
          </p:cNvPr>
          <p:cNvSpPr/>
          <p:nvPr/>
        </p:nvSpPr>
        <p:spPr>
          <a:xfrm>
            <a:off x="1381071" y="4501370"/>
            <a:ext cx="2607277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srgbClr val="FFC000"/>
                </a:solidFill>
              </a:rPr>
              <a:t>CONTENTS</a:t>
            </a:r>
          </a:p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prstClr val="white">
                    <a:lumMod val="65000"/>
                  </a:prstClr>
                </a:solidFill>
              </a:rPr>
              <a:t>컨텐츠에 대한 내용을 적어요</a:t>
            </a:r>
            <a:endParaRPr lang="en-US" altLang="ko-KR" sz="1400" dirty="0">
              <a:solidFill>
                <a:prstClr val="white">
                  <a:lumMod val="6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000" dirty="0">
                <a:solidFill>
                  <a:prstClr val="white">
                    <a:lumMod val="6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xmlns="" id="{3FA00699-5178-465A-9F3F-130CF1431F70}"/>
              </a:ext>
            </a:extLst>
          </p:cNvPr>
          <p:cNvSpPr/>
          <p:nvPr/>
        </p:nvSpPr>
        <p:spPr>
          <a:xfrm>
            <a:off x="4393371" y="4504680"/>
            <a:ext cx="2607277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srgbClr val="FFC000"/>
                </a:solidFill>
              </a:rPr>
              <a:t>CONTENTS</a:t>
            </a:r>
          </a:p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prstClr val="white">
                    <a:lumMod val="65000"/>
                  </a:prstClr>
                </a:solidFill>
              </a:rPr>
              <a:t>컨텐츠에 대한 내용을 적어요</a:t>
            </a:r>
            <a:endParaRPr lang="en-US" altLang="ko-KR" sz="1400" dirty="0">
              <a:solidFill>
                <a:prstClr val="white">
                  <a:lumMod val="6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000" dirty="0">
                <a:solidFill>
                  <a:prstClr val="white">
                    <a:lumMod val="65000"/>
                  </a:prstClr>
                </a:solidFill>
              </a:rPr>
              <a:t>Enjoy your stylish business and campus life with BIZCAM </a:t>
            </a:r>
          </a:p>
        </p:txBody>
      </p:sp>
    </p:spTree>
    <p:extLst>
      <p:ext uri="{BB962C8B-B14F-4D97-AF65-F5344CB8AC3E}">
        <p14:creationId xmlns:p14="http://schemas.microsoft.com/office/powerpoint/2010/main" val="12997185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1">
                <a:lumMod val="95000"/>
                <a:lumOff val="5000"/>
              </a:schemeClr>
            </a:gs>
            <a:gs pos="100000">
              <a:schemeClr val="tx1">
                <a:lumMod val="85000"/>
                <a:lumOff val="15000"/>
              </a:scheme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타원 30">
            <a:extLst>
              <a:ext uri="{FF2B5EF4-FFF2-40B4-BE49-F238E27FC236}">
                <a16:creationId xmlns="" xmlns:a16="http://schemas.microsoft.com/office/drawing/2014/main" id="{64832308-AE5D-419B-89BB-5A3FE2AD817C}"/>
              </a:ext>
            </a:extLst>
          </p:cNvPr>
          <p:cNvSpPr/>
          <p:nvPr/>
        </p:nvSpPr>
        <p:spPr>
          <a:xfrm>
            <a:off x="278566" y="3596036"/>
            <a:ext cx="432000" cy="432000"/>
          </a:xfrm>
          <a:prstGeom prst="ellipse">
            <a:avLst/>
          </a:prstGeom>
          <a:noFill/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>
              <a:defRPr/>
            </a:pPr>
            <a:r>
              <a:rPr lang="en-US" altLang="ko-KR" sz="1400" dirty="0">
                <a:solidFill>
                  <a:prstClr val="white"/>
                </a:solidFill>
              </a:rPr>
              <a:t>p3</a:t>
            </a:r>
            <a:endParaRPr lang="ko-KR" altLang="en-US" sz="1400" dirty="0">
              <a:solidFill>
                <a:prstClr val="white"/>
              </a:solidFill>
            </a:endParaRPr>
          </a:p>
        </p:txBody>
      </p:sp>
      <p:grpSp>
        <p:nvGrpSpPr>
          <p:cNvPr id="34" name="그룹 33">
            <a:extLst>
              <a:ext uri="{FF2B5EF4-FFF2-40B4-BE49-F238E27FC236}">
                <a16:creationId xmlns="" xmlns:a16="http://schemas.microsoft.com/office/drawing/2014/main" id="{BB5961CA-A0E5-44B9-AA01-6F95C96DE17F}"/>
              </a:ext>
            </a:extLst>
          </p:cNvPr>
          <p:cNvGrpSpPr/>
          <p:nvPr/>
        </p:nvGrpSpPr>
        <p:grpSpPr>
          <a:xfrm>
            <a:off x="440566" y="1267182"/>
            <a:ext cx="108000" cy="2146763"/>
            <a:chOff x="859666" y="606782"/>
            <a:chExt cx="108000" cy="2146763"/>
          </a:xfrm>
          <a:solidFill>
            <a:srgbClr val="FFC000"/>
          </a:solidFill>
        </p:grpSpPr>
        <p:sp>
          <p:nvSpPr>
            <p:cNvPr id="6" name="타원 5">
              <a:extLst>
                <a:ext uri="{FF2B5EF4-FFF2-40B4-BE49-F238E27FC236}">
                  <a16:creationId xmlns="" xmlns:a16="http://schemas.microsoft.com/office/drawing/2014/main" id="{06069490-6D53-4956-8D8C-709ACCDB11D1}"/>
                </a:ext>
              </a:extLst>
            </p:cNvPr>
            <p:cNvSpPr/>
            <p:nvPr/>
          </p:nvSpPr>
          <p:spPr>
            <a:xfrm>
              <a:off x="859666" y="2645545"/>
              <a:ext cx="108000" cy="10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타원 6">
              <a:extLst>
                <a:ext uri="{FF2B5EF4-FFF2-40B4-BE49-F238E27FC236}">
                  <a16:creationId xmlns="" xmlns:a16="http://schemas.microsoft.com/office/drawing/2014/main" id="{ABB59D4C-E1CD-41FA-996C-B69C86D3AE66}"/>
                </a:ext>
              </a:extLst>
            </p:cNvPr>
            <p:cNvSpPr/>
            <p:nvPr/>
          </p:nvSpPr>
          <p:spPr>
            <a:xfrm>
              <a:off x="863266" y="2436049"/>
              <a:ext cx="100800" cy="1008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타원 7">
              <a:extLst>
                <a:ext uri="{FF2B5EF4-FFF2-40B4-BE49-F238E27FC236}">
                  <a16:creationId xmlns="" xmlns:a16="http://schemas.microsoft.com/office/drawing/2014/main" id="{D10D7C24-F7D2-4E06-9CE2-3AAD4FA4A40E}"/>
                </a:ext>
              </a:extLst>
            </p:cNvPr>
            <p:cNvSpPr/>
            <p:nvPr/>
          </p:nvSpPr>
          <p:spPr>
            <a:xfrm>
              <a:off x="866866" y="2233752"/>
              <a:ext cx="93600" cy="936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타원 8">
              <a:extLst>
                <a:ext uri="{FF2B5EF4-FFF2-40B4-BE49-F238E27FC236}">
                  <a16:creationId xmlns="" xmlns:a16="http://schemas.microsoft.com/office/drawing/2014/main" id="{D71FFEB8-5D2B-4393-90F7-3B12D434F529}"/>
                </a:ext>
              </a:extLst>
            </p:cNvPr>
            <p:cNvSpPr/>
            <p:nvPr/>
          </p:nvSpPr>
          <p:spPr>
            <a:xfrm>
              <a:off x="870466" y="2038655"/>
              <a:ext cx="86400" cy="864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타원 9">
              <a:extLst>
                <a:ext uri="{FF2B5EF4-FFF2-40B4-BE49-F238E27FC236}">
                  <a16:creationId xmlns="" xmlns:a16="http://schemas.microsoft.com/office/drawing/2014/main" id="{3FB54434-F32B-44C1-A271-603D69F3FA0A}"/>
                </a:ext>
              </a:extLst>
            </p:cNvPr>
            <p:cNvSpPr/>
            <p:nvPr/>
          </p:nvSpPr>
          <p:spPr>
            <a:xfrm>
              <a:off x="874066" y="1850758"/>
              <a:ext cx="79200" cy="79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타원 10">
              <a:extLst>
                <a:ext uri="{FF2B5EF4-FFF2-40B4-BE49-F238E27FC236}">
                  <a16:creationId xmlns="" xmlns:a16="http://schemas.microsoft.com/office/drawing/2014/main" id="{A9D8113F-F856-4184-A7A8-5255203E8889}"/>
                </a:ext>
              </a:extLst>
            </p:cNvPr>
            <p:cNvSpPr/>
            <p:nvPr/>
          </p:nvSpPr>
          <p:spPr>
            <a:xfrm>
              <a:off x="877666" y="1670061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타원 11">
              <a:extLst>
                <a:ext uri="{FF2B5EF4-FFF2-40B4-BE49-F238E27FC236}">
                  <a16:creationId xmlns="" xmlns:a16="http://schemas.microsoft.com/office/drawing/2014/main" id="{F4D8FADD-816B-4D16-9557-494D002182FC}"/>
                </a:ext>
              </a:extLst>
            </p:cNvPr>
            <p:cNvSpPr/>
            <p:nvPr/>
          </p:nvSpPr>
          <p:spPr>
            <a:xfrm>
              <a:off x="881266" y="1496564"/>
              <a:ext cx="64800" cy="648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타원 12">
              <a:extLst>
                <a:ext uri="{FF2B5EF4-FFF2-40B4-BE49-F238E27FC236}">
                  <a16:creationId xmlns="" xmlns:a16="http://schemas.microsoft.com/office/drawing/2014/main" id="{43D640F1-D895-4A78-86AF-4D9406B48115}"/>
                </a:ext>
              </a:extLst>
            </p:cNvPr>
            <p:cNvSpPr/>
            <p:nvPr/>
          </p:nvSpPr>
          <p:spPr>
            <a:xfrm>
              <a:off x="884866" y="1330267"/>
              <a:ext cx="57600" cy="576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타원 13">
              <a:extLst>
                <a:ext uri="{FF2B5EF4-FFF2-40B4-BE49-F238E27FC236}">
                  <a16:creationId xmlns="" xmlns:a16="http://schemas.microsoft.com/office/drawing/2014/main" id="{5E2FE285-64E3-4E5F-922B-AC0B9C3EB70F}"/>
                </a:ext>
              </a:extLst>
            </p:cNvPr>
            <p:cNvSpPr/>
            <p:nvPr/>
          </p:nvSpPr>
          <p:spPr>
            <a:xfrm>
              <a:off x="888466" y="1171170"/>
              <a:ext cx="50400" cy="504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타원 14">
              <a:extLst>
                <a:ext uri="{FF2B5EF4-FFF2-40B4-BE49-F238E27FC236}">
                  <a16:creationId xmlns="" xmlns:a16="http://schemas.microsoft.com/office/drawing/2014/main" id="{F905925F-E8F6-4270-8D6A-DBC5D00B7533}"/>
                </a:ext>
              </a:extLst>
            </p:cNvPr>
            <p:cNvSpPr/>
            <p:nvPr/>
          </p:nvSpPr>
          <p:spPr>
            <a:xfrm>
              <a:off x="892066" y="1019273"/>
              <a:ext cx="43200" cy="43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타원 15">
              <a:extLst>
                <a:ext uri="{FF2B5EF4-FFF2-40B4-BE49-F238E27FC236}">
                  <a16:creationId xmlns="" xmlns:a16="http://schemas.microsoft.com/office/drawing/2014/main" id="{B15C5983-8FDC-449B-888B-85838933F6F5}"/>
                </a:ext>
              </a:extLst>
            </p:cNvPr>
            <p:cNvSpPr/>
            <p:nvPr/>
          </p:nvSpPr>
          <p:spPr>
            <a:xfrm>
              <a:off x="895666" y="874576"/>
              <a:ext cx="36000" cy="3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타원 16">
              <a:extLst>
                <a:ext uri="{FF2B5EF4-FFF2-40B4-BE49-F238E27FC236}">
                  <a16:creationId xmlns="" xmlns:a16="http://schemas.microsoft.com/office/drawing/2014/main" id="{504E6223-AA45-4596-98DD-9408C8183B29}"/>
                </a:ext>
              </a:extLst>
            </p:cNvPr>
            <p:cNvSpPr/>
            <p:nvPr/>
          </p:nvSpPr>
          <p:spPr>
            <a:xfrm>
              <a:off x="899266" y="737079"/>
              <a:ext cx="28800" cy="288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3" name="타원 32">
              <a:extLst>
                <a:ext uri="{FF2B5EF4-FFF2-40B4-BE49-F238E27FC236}">
                  <a16:creationId xmlns="" xmlns:a16="http://schemas.microsoft.com/office/drawing/2014/main" id="{50F58F5E-6B4A-48E3-980D-239D7B3BF8AB}"/>
                </a:ext>
              </a:extLst>
            </p:cNvPr>
            <p:cNvSpPr/>
            <p:nvPr/>
          </p:nvSpPr>
          <p:spPr>
            <a:xfrm>
              <a:off x="902866" y="606782"/>
              <a:ext cx="21600" cy="216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35" name="그룹 34">
            <a:extLst>
              <a:ext uri="{FF2B5EF4-FFF2-40B4-BE49-F238E27FC236}">
                <a16:creationId xmlns="" xmlns:a16="http://schemas.microsoft.com/office/drawing/2014/main" id="{39EA0CE0-7F40-42DD-B05A-936632F20704}"/>
              </a:ext>
            </a:extLst>
          </p:cNvPr>
          <p:cNvGrpSpPr/>
          <p:nvPr/>
        </p:nvGrpSpPr>
        <p:grpSpPr>
          <a:xfrm flipV="1">
            <a:off x="432632" y="4202231"/>
            <a:ext cx="108000" cy="2146763"/>
            <a:chOff x="859666" y="606782"/>
            <a:chExt cx="108000" cy="2146763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36" name="타원 35">
              <a:extLst>
                <a:ext uri="{FF2B5EF4-FFF2-40B4-BE49-F238E27FC236}">
                  <a16:creationId xmlns="" xmlns:a16="http://schemas.microsoft.com/office/drawing/2014/main" id="{C8388FB8-0B07-4361-A4B2-934B4A9B80CB}"/>
                </a:ext>
              </a:extLst>
            </p:cNvPr>
            <p:cNvSpPr/>
            <p:nvPr/>
          </p:nvSpPr>
          <p:spPr>
            <a:xfrm>
              <a:off x="859666" y="2645545"/>
              <a:ext cx="108000" cy="10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7" name="타원 36">
              <a:extLst>
                <a:ext uri="{FF2B5EF4-FFF2-40B4-BE49-F238E27FC236}">
                  <a16:creationId xmlns="" xmlns:a16="http://schemas.microsoft.com/office/drawing/2014/main" id="{85614199-C1E5-4873-BF04-AD133EC9FDD5}"/>
                </a:ext>
              </a:extLst>
            </p:cNvPr>
            <p:cNvSpPr/>
            <p:nvPr/>
          </p:nvSpPr>
          <p:spPr>
            <a:xfrm>
              <a:off x="863266" y="2436049"/>
              <a:ext cx="100800" cy="1008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8" name="타원 37">
              <a:extLst>
                <a:ext uri="{FF2B5EF4-FFF2-40B4-BE49-F238E27FC236}">
                  <a16:creationId xmlns="" xmlns:a16="http://schemas.microsoft.com/office/drawing/2014/main" id="{6B6BF0DE-E8ED-4F57-B638-49ED5157C095}"/>
                </a:ext>
              </a:extLst>
            </p:cNvPr>
            <p:cNvSpPr/>
            <p:nvPr/>
          </p:nvSpPr>
          <p:spPr>
            <a:xfrm>
              <a:off x="866866" y="2233752"/>
              <a:ext cx="93600" cy="936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9" name="타원 38">
              <a:extLst>
                <a:ext uri="{FF2B5EF4-FFF2-40B4-BE49-F238E27FC236}">
                  <a16:creationId xmlns="" xmlns:a16="http://schemas.microsoft.com/office/drawing/2014/main" id="{7677E13D-E629-4611-AFFF-15A2A6E5B1B3}"/>
                </a:ext>
              </a:extLst>
            </p:cNvPr>
            <p:cNvSpPr/>
            <p:nvPr/>
          </p:nvSpPr>
          <p:spPr>
            <a:xfrm>
              <a:off x="870466" y="2038655"/>
              <a:ext cx="86400" cy="864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0" name="타원 39">
              <a:extLst>
                <a:ext uri="{FF2B5EF4-FFF2-40B4-BE49-F238E27FC236}">
                  <a16:creationId xmlns="" xmlns:a16="http://schemas.microsoft.com/office/drawing/2014/main" id="{6A790915-7061-4D0E-B12F-32E6F80DD5BF}"/>
                </a:ext>
              </a:extLst>
            </p:cNvPr>
            <p:cNvSpPr/>
            <p:nvPr/>
          </p:nvSpPr>
          <p:spPr>
            <a:xfrm>
              <a:off x="874066" y="1850758"/>
              <a:ext cx="79200" cy="79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1" name="타원 40">
              <a:extLst>
                <a:ext uri="{FF2B5EF4-FFF2-40B4-BE49-F238E27FC236}">
                  <a16:creationId xmlns="" xmlns:a16="http://schemas.microsoft.com/office/drawing/2014/main" id="{4DAD07FB-9AC0-4542-9955-3B0962F4639A}"/>
                </a:ext>
              </a:extLst>
            </p:cNvPr>
            <p:cNvSpPr/>
            <p:nvPr/>
          </p:nvSpPr>
          <p:spPr>
            <a:xfrm>
              <a:off x="877666" y="1670061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2" name="타원 41">
              <a:extLst>
                <a:ext uri="{FF2B5EF4-FFF2-40B4-BE49-F238E27FC236}">
                  <a16:creationId xmlns="" xmlns:a16="http://schemas.microsoft.com/office/drawing/2014/main" id="{FFB09346-61B1-47B8-8316-5C81667256E6}"/>
                </a:ext>
              </a:extLst>
            </p:cNvPr>
            <p:cNvSpPr/>
            <p:nvPr/>
          </p:nvSpPr>
          <p:spPr>
            <a:xfrm>
              <a:off x="881266" y="1496564"/>
              <a:ext cx="64800" cy="648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3" name="타원 42">
              <a:extLst>
                <a:ext uri="{FF2B5EF4-FFF2-40B4-BE49-F238E27FC236}">
                  <a16:creationId xmlns="" xmlns:a16="http://schemas.microsoft.com/office/drawing/2014/main" id="{7F6A7560-6061-4EB7-835D-3D70762D496E}"/>
                </a:ext>
              </a:extLst>
            </p:cNvPr>
            <p:cNvSpPr/>
            <p:nvPr/>
          </p:nvSpPr>
          <p:spPr>
            <a:xfrm>
              <a:off x="884866" y="1330267"/>
              <a:ext cx="57600" cy="576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4" name="타원 43">
              <a:extLst>
                <a:ext uri="{FF2B5EF4-FFF2-40B4-BE49-F238E27FC236}">
                  <a16:creationId xmlns="" xmlns:a16="http://schemas.microsoft.com/office/drawing/2014/main" id="{F55731EC-0990-44D1-BE90-E7C105304CBC}"/>
                </a:ext>
              </a:extLst>
            </p:cNvPr>
            <p:cNvSpPr/>
            <p:nvPr/>
          </p:nvSpPr>
          <p:spPr>
            <a:xfrm>
              <a:off x="888466" y="1171170"/>
              <a:ext cx="50400" cy="504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5" name="타원 44">
              <a:extLst>
                <a:ext uri="{FF2B5EF4-FFF2-40B4-BE49-F238E27FC236}">
                  <a16:creationId xmlns="" xmlns:a16="http://schemas.microsoft.com/office/drawing/2014/main" id="{C55EAA92-1DDE-4C8E-B0C1-D7A4A5AFFB41}"/>
                </a:ext>
              </a:extLst>
            </p:cNvPr>
            <p:cNvSpPr/>
            <p:nvPr/>
          </p:nvSpPr>
          <p:spPr>
            <a:xfrm>
              <a:off x="892066" y="1019273"/>
              <a:ext cx="43200" cy="43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6" name="타원 45">
              <a:extLst>
                <a:ext uri="{FF2B5EF4-FFF2-40B4-BE49-F238E27FC236}">
                  <a16:creationId xmlns="" xmlns:a16="http://schemas.microsoft.com/office/drawing/2014/main" id="{CC5E7852-5EB3-4760-8A92-8867A1FF7730}"/>
                </a:ext>
              </a:extLst>
            </p:cNvPr>
            <p:cNvSpPr/>
            <p:nvPr/>
          </p:nvSpPr>
          <p:spPr>
            <a:xfrm>
              <a:off x="895666" y="874576"/>
              <a:ext cx="36000" cy="3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7" name="타원 46">
              <a:extLst>
                <a:ext uri="{FF2B5EF4-FFF2-40B4-BE49-F238E27FC236}">
                  <a16:creationId xmlns="" xmlns:a16="http://schemas.microsoft.com/office/drawing/2014/main" id="{C2160132-5B69-43C6-BFE4-31602692EA03}"/>
                </a:ext>
              </a:extLst>
            </p:cNvPr>
            <p:cNvSpPr/>
            <p:nvPr/>
          </p:nvSpPr>
          <p:spPr>
            <a:xfrm>
              <a:off x="899266" y="737079"/>
              <a:ext cx="28800" cy="288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8" name="타원 47">
              <a:extLst>
                <a:ext uri="{FF2B5EF4-FFF2-40B4-BE49-F238E27FC236}">
                  <a16:creationId xmlns="" xmlns:a16="http://schemas.microsoft.com/office/drawing/2014/main" id="{E32040EB-9B72-4FDD-A741-1A00D792CAA4}"/>
                </a:ext>
              </a:extLst>
            </p:cNvPr>
            <p:cNvSpPr/>
            <p:nvPr/>
          </p:nvSpPr>
          <p:spPr>
            <a:xfrm>
              <a:off x="902866" y="606782"/>
              <a:ext cx="21600" cy="216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49" name="TextBox 48">
            <a:extLst>
              <a:ext uri="{FF2B5EF4-FFF2-40B4-BE49-F238E27FC236}">
                <a16:creationId xmlns="" xmlns:a16="http://schemas.microsoft.com/office/drawing/2014/main" id="{7B821B9B-67BC-41C6-9B0D-15A2DEF21074}"/>
              </a:ext>
            </a:extLst>
          </p:cNvPr>
          <p:cNvSpPr txBox="1"/>
          <p:nvPr/>
        </p:nvSpPr>
        <p:spPr>
          <a:xfrm>
            <a:off x="901628" y="192692"/>
            <a:ext cx="8073639" cy="5749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400" b="1" i="1" kern="0" dirty="0">
                <a:solidFill>
                  <a:prstClr val="white"/>
                </a:solidFill>
              </a:rPr>
              <a:t>PPT PRESENTATION </a:t>
            </a:r>
            <a:r>
              <a:rPr lang="en-US" altLang="ko-KR" sz="900" kern="0" dirty="0">
                <a:solidFill>
                  <a:prstClr val="white">
                    <a:lumMod val="75000"/>
                  </a:prstClr>
                </a:solidFill>
              </a:rPr>
              <a:t>Enjoy your stylish business and campus life with BIZCAM</a:t>
            </a:r>
          </a:p>
        </p:txBody>
      </p:sp>
      <p:sp>
        <p:nvSpPr>
          <p:cNvPr id="50" name="원호 49">
            <a:extLst>
              <a:ext uri="{FF2B5EF4-FFF2-40B4-BE49-F238E27FC236}">
                <a16:creationId xmlns="" xmlns:a16="http://schemas.microsoft.com/office/drawing/2014/main" id="{F5E8C6AA-63C4-4F89-9903-4BEB7BD417EE}"/>
              </a:ext>
            </a:extLst>
          </p:cNvPr>
          <p:cNvSpPr/>
          <p:nvPr/>
        </p:nvSpPr>
        <p:spPr>
          <a:xfrm>
            <a:off x="278566" y="3596036"/>
            <a:ext cx="432000" cy="432000"/>
          </a:xfrm>
          <a:prstGeom prst="arc">
            <a:avLst>
              <a:gd name="adj1" fmla="val 16175313"/>
              <a:gd name="adj2" fmla="val 8691935"/>
            </a:avLst>
          </a:prstGeom>
          <a:noFill/>
          <a:ln w="6350">
            <a:solidFill>
              <a:srgbClr val="FFC000"/>
            </a:solidFill>
            <a:tailEnd type="oval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>
              <a:defRPr/>
            </a:pPr>
            <a:endParaRPr lang="ko-KR" altLang="en-US" sz="1400" dirty="0">
              <a:solidFill>
                <a:prstClr val="white"/>
              </a:solidFill>
            </a:endParaRPr>
          </a:p>
        </p:txBody>
      </p:sp>
      <p:grpSp>
        <p:nvGrpSpPr>
          <p:cNvPr id="82" name="그룹 81">
            <a:extLst>
              <a:ext uri="{FF2B5EF4-FFF2-40B4-BE49-F238E27FC236}">
                <a16:creationId xmlns="" xmlns:a16="http://schemas.microsoft.com/office/drawing/2014/main" id="{F0BF089F-93F1-4E4A-9037-111306E523FC}"/>
              </a:ext>
            </a:extLst>
          </p:cNvPr>
          <p:cNvGrpSpPr/>
          <p:nvPr/>
        </p:nvGrpSpPr>
        <p:grpSpPr>
          <a:xfrm>
            <a:off x="140504" y="280522"/>
            <a:ext cx="721055" cy="692924"/>
            <a:chOff x="11171721" y="213877"/>
            <a:chExt cx="721055" cy="692924"/>
          </a:xfrm>
        </p:grpSpPr>
        <p:grpSp>
          <p:nvGrpSpPr>
            <p:cNvPr id="77" name="그룹 76">
              <a:extLst>
                <a:ext uri="{FF2B5EF4-FFF2-40B4-BE49-F238E27FC236}">
                  <a16:creationId xmlns="" xmlns:a16="http://schemas.microsoft.com/office/drawing/2014/main" id="{6FF86A18-848B-4EF3-AF4E-904056271030}"/>
                </a:ext>
              </a:extLst>
            </p:cNvPr>
            <p:cNvGrpSpPr/>
            <p:nvPr/>
          </p:nvGrpSpPr>
          <p:grpSpPr>
            <a:xfrm>
              <a:off x="11277065" y="213877"/>
              <a:ext cx="510369" cy="510369"/>
              <a:chOff x="11277065" y="229855"/>
              <a:chExt cx="510369" cy="510369"/>
            </a:xfrm>
          </p:grpSpPr>
          <p:grpSp>
            <p:nvGrpSpPr>
              <p:cNvPr id="63" name="그룹 62">
                <a:extLst>
                  <a:ext uri="{FF2B5EF4-FFF2-40B4-BE49-F238E27FC236}">
                    <a16:creationId xmlns="" xmlns:a16="http://schemas.microsoft.com/office/drawing/2014/main" id="{AB4FFC6E-3148-4F37-9CAF-C189E8B8298C}"/>
                  </a:ext>
                </a:extLst>
              </p:cNvPr>
              <p:cNvGrpSpPr/>
              <p:nvPr/>
            </p:nvGrpSpPr>
            <p:grpSpPr>
              <a:xfrm>
                <a:off x="11277065" y="229855"/>
                <a:ext cx="510369" cy="510369"/>
                <a:chOff x="9746151" y="499730"/>
                <a:chExt cx="1440000" cy="1440000"/>
              </a:xfrm>
            </p:grpSpPr>
            <p:cxnSp>
              <p:nvCxnSpPr>
                <p:cNvPr id="58" name="직선 연결선 57">
                  <a:extLst>
                    <a:ext uri="{FF2B5EF4-FFF2-40B4-BE49-F238E27FC236}">
                      <a16:creationId xmlns="" xmlns:a16="http://schemas.microsoft.com/office/drawing/2014/main" id="{E07B73AB-A636-43A6-B0E1-CC3E7EECBFD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466151" y="499730"/>
                  <a:ext cx="0" cy="1440000"/>
                </a:xfrm>
                <a:prstGeom prst="line">
                  <a:avLst/>
                </a:prstGeom>
                <a:ln w="9525" cap="rnd">
                  <a:solidFill>
                    <a:srgbClr val="FFC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직선 연결선 58">
                  <a:extLst>
                    <a:ext uri="{FF2B5EF4-FFF2-40B4-BE49-F238E27FC236}">
                      <a16:creationId xmlns="" xmlns:a16="http://schemas.microsoft.com/office/drawing/2014/main" id="{3419A41E-1C15-4505-9A2F-CD3AE6696DF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8900000">
                  <a:off x="10466151" y="499730"/>
                  <a:ext cx="0" cy="1440000"/>
                </a:xfrm>
                <a:prstGeom prst="line">
                  <a:avLst/>
                </a:prstGeom>
                <a:ln w="9525" cap="rnd">
                  <a:solidFill>
                    <a:srgbClr val="FFC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직선 연결선 59">
                  <a:extLst>
                    <a:ext uri="{FF2B5EF4-FFF2-40B4-BE49-F238E27FC236}">
                      <a16:creationId xmlns="" xmlns:a16="http://schemas.microsoft.com/office/drawing/2014/main" id="{9E4B9DF1-8708-4ABE-8F49-A5EF2CCAFA4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10466151" y="499730"/>
                  <a:ext cx="0" cy="1440000"/>
                </a:xfrm>
                <a:prstGeom prst="line">
                  <a:avLst/>
                </a:prstGeom>
                <a:ln w="9525" cap="rnd">
                  <a:solidFill>
                    <a:srgbClr val="FFC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직선 연결선 60">
                  <a:extLst>
                    <a:ext uri="{FF2B5EF4-FFF2-40B4-BE49-F238E27FC236}">
                      <a16:creationId xmlns="" xmlns:a16="http://schemas.microsoft.com/office/drawing/2014/main" id="{651B03D9-5481-4BC3-8235-BE8B196423E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2700000">
                  <a:off x="10466151" y="499730"/>
                  <a:ext cx="0" cy="1440000"/>
                </a:xfrm>
                <a:prstGeom prst="line">
                  <a:avLst/>
                </a:prstGeom>
                <a:ln w="9525" cap="rnd">
                  <a:solidFill>
                    <a:srgbClr val="FFC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6" name="타원 55">
                  <a:extLst>
                    <a:ext uri="{FF2B5EF4-FFF2-40B4-BE49-F238E27FC236}">
                      <a16:creationId xmlns="" xmlns:a16="http://schemas.microsoft.com/office/drawing/2014/main" id="{A92A55A5-2320-41C8-82F2-9B3E73A273B2}"/>
                    </a:ext>
                  </a:extLst>
                </p:cNvPr>
                <p:cNvSpPr/>
                <p:nvPr/>
              </p:nvSpPr>
              <p:spPr>
                <a:xfrm>
                  <a:off x="10003573" y="757152"/>
                  <a:ext cx="925156" cy="925156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9525">
                  <a:solidFill>
                    <a:schemeClr val="bg1"/>
                  </a:solidFill>
                </a:ln>
                <a:effectLst>
                  <a:outerShdw sx="114000" sy="114000" algn="ctr" rotWithShape="0">
                    <a:schemeClr val="tx1">
                      <a:lumMod val="85000"/>
                      <a:lumOff val="15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>
                    <a:defRPr/>
                  </a:pPr>
                  <a:endParaRPr lang="ko-KR" altLang="en-US" sz="1400" dirty="0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76" name="그룹 75">
                <a:extLst>
                  <a:ext uri="{FF2B5EF4-FFF2-40B4-BE49-F238E27FC236}">
                    <a16:creationId xmlns="" xmlns:a16="http://schemas.microsoft.com/office/drawing/2014/main" id="{6EA774B7-51FC-4DAC-90BE-1B6E1CE1C1EA}"/>
                  </a:ext>
                </a:extLst>
              </p:cNvPr>
              <p:cNvGrpSpPr/>
              <p:nvPr/>
            </p:nvGrpSpPr>
            <p:grpSpPr>
              <a:xfrm>
                <a:off x="11468541" y="430107"/>
                <a:ext cx="127416" cy="109864"/>
                <a:chOff x="2184400" y="5124291"/>
                <a:chExt cx="1084271" cy="934909"/>
              </a:xfrm>
            </p:grpSpPr>
            <p:sp>
              <p:nvSpPr>
                <p:cNvPr id="68" name="Freeform 5">
                  <a:extLst>
                    <a:ext uri="{FF2B5EF4-FFF2-40B4-BE49-F238E27FC236}">
                      <a16:creationId xmlns="" xmlns:a16="http://schemas.microsoft.com/office/drawing/2014/main" id="{CBE1CF5B-5ECB-436C-A07E-3EF7953A926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557953" y="5124291"/>
                  <a:ext cx="561063" cy="561063"/>
                </a:xfrm>
                <a:custGeom>
                  <a:avLst/>
                  <a:gdLst>
                    <a:gd name="T0" fmla="*/ 5735 w 5736"/>
                    <a:gd name="T1" fmla="*/ 2942 h 5736"/>
                    <a:gd name="T2" fmla="*/ 5713 w 5736"/>
                    <a:gd name="T3" fmla="*/ 3234 h 5736"/>
                    <a:gd name="T4" fmla="*/ 5663 w 5736"/>
                    <a:gd name="T5" fmla="*/ 3516 h 5736"/>
                    <a:gd name="T6" fmla="*/ 5586 w 5736"/>
                    <a:gd name="T7" fmla="*/ 3789 h 5736"/>
                    <a:gd name="T8" fmla="*/ 5482 w 5736"/>
                    <a:gd name="T9" fmla="*/ 4048 h 5736"/>
                    <a:gd name="T10" fmla="*/ 5322 w 5736"/>
                    <a:gd name="T11" fmla="*/ 4355 h 5736"/>
                    <a:gd name="T12" fmla="*/ 4992 w 5736"/>
                    <a:gd name="T13" fmla="*/ 4797 h 5736"/>
                    <a:gd name="T14" fmla="*/ 4585 w 5736"/>
                    <a:gd name="T15" fmla="*/ 5167 h 5736"/>
                    <a:gd name="T16" fmla="*/ 4175 w 5736"/>
                    <a:gd name="T17" fmla="*/ 5422 h 5736"/>
                    <a:gd name="T18" fmla="*/ 3919 w 5736"/>
                    <a:gd name="T19" fmla="*/ 5537 h 5736"/>
                    <a:gd name="T20" fmla="*/ 3654 w 5736"/>
                    <a:gd name="T21" fmla="*/ 5627 h 5736"/>
                    <a:gd name="T22" fmla="*/ 3376 w 5736"/>
                    <a:gd name="T23" fmla="*/ 5691 h 5736"/>
                    <a:gd name="T24" fmla="*/ 3089 w 5736"/>
                    <a:gd name="T25" fmla="*/ 5727 h 5736"/>
                    <a:gd name="T26" fmla="*/ 2868 w 5736"/>
                    <a:gd name="T27" fmla="*/ 5736 h 5736"/>
                    <a:gd name="T28" fmla="*/ 2647 w 5736"/>
                    <a:gd name="T29" fmla="*/ 5727 h 5736"/>
                    <a:gd name="T30" fmla="*/ 2361 w 5736"/>
                    <a:gd name="T31" fmla="*/ 5691 h 5736"/>
                    <a:gd name="T32" fmla="*/ 2082 w 5736"/>
                    <a:gd name="T33" fmla="*/ 5627 h 5736"/>
                    <a:gd name="T34" fmla="*/ 1816 w 5736"/>
                    <a:gd name="T35" fmla="*/ 5537 h 5736"/>
                    <a:gd name="T36" fmla="*/ 1562 w 5736"/>
                    <a:gd name="T37" fmla="*/ 5422 h 5736"/>
                    <a:gd name="T38" fmla="*/ 1152 w 5736"/>
                    <a:gd name="T39" fmla="*/ 5167 h 5736"/>
                    <a:gd name="T40" fmla="*/ 744 w 5736"/>
                    <a:gd name="T41" fmla="*/ 4797 h 5736"/>
                    <a:gd name="T42" fmla="*/ 415 w 5736"/>
                    <a:gd name="T43" fmla="*/ 4355 h 5736"/>
                    <a:gd name="T44" fmla="*/ 253 w 5736"/>
                    <a:gd name="T45" fmla="*/ 4048 h 5736"/>
                    <a:gd name="T46" fmla="*/ 151 w 5736"/>
                    <a:gd name="T47" fmla="*/ 3789 h 5736"/>
                    <a:gd name="T48" fmla="*/ 73 w 5736"/>
                    <a:gd name="T49" fmla="*/ 3516 h 5736"/>
                    <a:gd name="T50" fmla="*/ 23 w 5736"/>
                    <a:gd name="T51" fmla="*/ 3234 h 5736"/>
                    <a:gd name="T52" fmla="*/ 0 w 5736"/>
                    <a:gd name="T53" fmla="*/ 2942 h 5736"/>
                    <a:gd name="T54" fmla="*/ 0 w 5736"/>
                    <a:gd name="T55" fmla="*/ 2793 h 5736"/>
                    <a:gd name="T56" fmla="*/ 23 w 5736"/>
                    <a:gd name="T57" fmla="*/ 2502 h 5736"/>
                    <a:gd name="T58" fmla="*/ 73 w 5736"/>
                    <a:gd name="T59" fmla="*/ 2220 h 5736"/>
                    <a:gd name="T60" fmla="*/ 151 w 5736"/>
                    <a:gd name="T61" fmla="*/ 1947 h 5736"/>
                    <a:gd name="T62" fmla="*/ 253 w 5736"/>
                    <a:gd name="T63" fmla="*/ 1688 h 5736"/>
                    <a:gd name="T64" fmla="*/ 415 w 5736"/>
                    <a:gd name="T65" fmla="*/ 1381 h 5736"/>
                    <a:gd name="T66" fmla="*/ 744 w 5736"/>
                    <a:gd name="T67" fmla="*/ 939 h 5736"/>
                    <a:gd name="T68" fmla="*/ 1152 w 5736"/>
                    <a:gd name="T69" fmla="*/ 569 h 5736"/>
                    <a:gd name="T70" fmla="*/ 1562 w 5736"/>
                    <a:gd name="T71" fmla="*/ 314 h 5736"/>
                    <a:gd name="T72" fmla="*/ 1816 w 5736"/>
                    <a:gd name="T73" fmla="*/ 199 h 5736"/>
                    <a:gd name="T74" fmla="*/ 2082 w 5736"/>
                    <a:gd name="T75" fmla="*/ 109 h 5736"/>
                    <a:gd name="T76" fmla="*/ 2361 w 5736"/>
                    <a:gd name="T77" fmla="*/ 44 h 5736"/>
                    <a:gd name="T78" fmla="*/ 2647 w 5736"/>
                    <a:gd name="T79" fmla="*/ 8 h 5736"/>
                    <a:gd name="T80" fmla="*/ 2868 w 5736"/>
                    <a:gd name="T81" fmla="*/ 0 h 5736"/>
                    <a:gd name="T82" fmla="*/ 3089 w 5736"/>
                    <a:gd name="T83" fmla="*/ 8 h 5736"/>
                    <a:gd name="T84" fmla="*/ 3376 w 5736"/>
                    <a:gd name="T85" fmla="*/ 44 h 5736"/>
                    <a:gd name="T86" fmla="*/ 3654 w 5736"/>
                    <a:gd name="T87" fmla="*/ 109 h 5736"/>
                    <a:gd name="T88" fmla="*/ 3919 w 5736"/>
                    <a:gd name="T89" fmla="*/ 199 h 5736"/>
                    <a:gd name="T90" fmla="*/ 4175 w 5736"/>
                    <a:gd name="T91" fmla="*/ 314 h 5736"/>
                    <a:gd name="T92" fmla="*/ 4585 w 5736"/>
                    <a:gd name="T93" fmla="*/ 569 h 5736"/>
                    <a:gd name="T94" fmla="*/ 4992 w 5736"/>
                    <a:gd name="T95" fmla="*/ 939 h 5736"/>
                    <a:gd name="T96" fmla="*/ 5322 w 5736"/>
                    <a:gd name="T97" fmla="*/ 1381 h 5736"/>
                    <a:gd name="T98" fmla="*/ 5482 w 5736"/>
                    <a:gd name="T99" fmla="*/ 1688 h 5736"/>
                    <a:gd name="T100" fmla="*/ 5586 w 5736"/>
                    <a:gd name="T101" fmla="*/ 1947 h 5736"/>
                    <a:gd name="T102" fmla="*/ 5663 w 5736"/>
                    <a:gd name="T103" fmla="*/ 2220 h 5736"/>
                    <a:gd name="T104" fmla="*/ 5713 w 5736"/>
                    <a:gd name="T105" fmla="*/ 2502 h 5736"/>
                    <a:gd name="T106" fmla="*/ 5735 w 5736"/>
                    <a:gd name="T107" fmla="*/ 2793 h 57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5736" h="5736">
                      <a:moveTo>
                        <a:pt x="5736" y="2868"/>
                      </a:moveTo>
                      <a:lnTo>
                        <a:pt x="5735" y="2942"/>
                      </a:lnTo>
                      <a:lnTo>
                        <a:pt x="5728" y="3089"/>
                      </a:lnTo>
                      <a:lnTo>
                        <a:pt x="5713" y="3234"/>
                      </a:lnTo>
                      <a:lnTo>
                        <a:pt x="5692" y="3376"/>
                      </a:lnTo>
                      <a:lnTo>
                        <a:pt x="5663" y="3516"/>
                      </a:lnTo>
                      <a:lnTo>
                        <a:pt x="5627" y="3654"/>
                      </a:lnTo>
                      <a:lnTo>
                        <a:pt x="5586" y="3789"/>
                      </a:lnTo>
                      <a:lnTo>
                        <a:pt x="5537" y="3919"/>
                      </a:lnTo>
                      <a:lnTo>
                        <a:pt x="5482" y="4048"/>
                      </a:lnTo>
                      <a:lnTo>
                        <a:pt x="5422" y="4174"/>
                      </a:lnTo>
                      <a:lnTo>
                        <a:pt x="5322" y="4355"/>
                      </a:lnTo>
                      <a:lnTo>
                        <a:pt x="5167" y="4584"/>
                      </a:lnTo>
                      <a:lnTo>
                        <a:pt x="4992" y="4797"/>
                      </a:lnTo>
                      <a:lnTo>
                        <a:pt x="4797" y="4992"/>
                      </a:lnTo>
                      <a:lnTo>
                        <a:pt x="4585" y="5167"/>
                      </a:lnTo>
                      <a:lnTo>
                        <a:pt x="4355" y="5321"/>
                      </a:lnTo>
                      <a:lnTo>
                        <a:pt x="4175" y="5422"/>
                      </a:lnTo>
                      <a:lnTo>
                        <a:pt x="4048" y="5482"/>
                      </a:lnTo>
                      <a:lnTo>
                        <a:pt x="3919" y="5537"/>
                      </a:lnTo>
                      <a:lnTo>
                        <a:pt x="3787" y="5585"/>
                      </a:lnTo>
                      <a:lnTo>
                        <a:pt x="3654" y="5627"/>
                      </a:lnTo>
                      <a:lnTo>
                        <a:pt x="3516" y="5663"/>
                      </a:lnTo>
                      <a:lnTo>
                        <a:pt x="3376" y="5691"/>
                      </a:lnTo>
                      <a:lnTo>
                        <a:pt x="3234" y="5713"/>
                      </a:lnTo>
                      <a:lnTo>
                        <a:pt x="3089" y="5727"/>
                      </a:lnTo>
                      <a:lnTo>
                        <a:pt x="2943" y="5736"/>
                      </a:lnTo>
                      <a:lnTo>
                        <a:pt x="2868" y="5736"/>
                      </a:lnTo>
                      <a:lnTo>
                        <a:pt x="2794" y="5736"/>
                      </a:lnTo>
                      <a:lnTo>
                        <a:pt x="2647" y="5727"/>
                      </a:lnTo>
                      <a:lnTo>
                        <a:pt x="2503" y="5713"/>
                      </a:lnTo>
                      <a:lnTo>
                        <a:pt x="2361" y="5691"/>
                      </a:lnTo>
                      <a:lnTo>
                        <a:pt x="2220" y="5663"/>
                      </a:lnTo>
                      <a:lnTo>
                        <a:pt x="2082" y="5627"/>
                      </a:lnTo>
                      <a:lnTo>
                        <a:pt x="1948" y="5585"/>
                      </a:lnTo>
                      <a:lnTo>
                        <a:pt x="1816" y="5537"/>
                      </a:lnTo>
                      <a:lnTo>
                        <a:pt x="1688" y="5482"/>
                      </a:lnTo>
                      <a:lnTo>
                        <a:pt x="1562" y="5422"/>
                      </a:lnTo>
                      <a:lnTo>
                        <a:pt x="1380" y="5321"/>
                      </a:lnTo>
                      <a:lnTo>
                        <a:pt x="1152" y="5167"/>
                      </a:lnTo>
                      <a:lnTo>
                        <a:pt x="940" y="4992"/>
                      </a:lnTo>
                      <a:lnTo>
                        <a:pt x="744" y="4797"/>
                      </a:lnTo>
                      <a:lnTo>
                        <a:pt x="570" y="4584"/>
                      </a:lnTo>
                      <a:lnTo>
                        <a:pt x="415" y="4355"/>
                      </a:lnTo>
                      <a:lnTo>
                        <a:pt x="314" y="4174"/>
                      </a:lnTo>
                      <a:lnTo>
                        <a:pt x="253" y="4048"/>
                      </a:lnTo>
                      <a:lnTo>
                        <a:pt x="198" y="3919"/>
                      </a:lnTo>
                      <a:lnTo>
                        <a:pt x="151" y="3789"/>
                      </a:lnTo>
                      <a:lnTo>
                        <a:pt x="109" y="3654"/>
                      </a:lnTo>
                      <a:lnTo>
                        <a:pt x="73" y="3516"/>
                      </a:lnTo>
                      <a:lnTo>
                        <a:pt x="45" y="3376"/>
                      </a:lnTo>
                      <a:lnTo>
                        <a:pt x="23" y="3234"/>
                      </a:lnTo>
                      <a:lnTo>
                        <a:pt x="9" y="3089"/>
                      </a:lnTo>
                      <a:lnTo>
                        <a:pt x="0" y="2942"/>
                      </a:lnTo>
                      <a:lnTo>
                        <a:pt x="0" y="2868"/>
                      </a:lnTo>
                      <a:lnTo>
                        <a:pt x="0" y="2793"/>
                      </a:lnTo>
                      <a:lnTo>
                        <a:pt x="9" y="2647"/>
                      </a:lnTo>
                      <a:lnTo>
                        <a:pt x="23" y="2502"/>
                      </a:lnTo>
                      <a:lnTo>
                        <a:pt x="45" y="2360"/>
                      </a:lnTo>
                      <a:lnTo>
                        <a:pt x="73" y="2220"/>
                      </a:lnTo>
                      <a:lnTo>
                        <a:pt x="109" y="2082"/>
                      </a:lnTo>
                      <a:lnTo>
                        <a:pt x="151" y="1947"/>
                      </a:lnTo>
                      <a:lnTo>
                        <a:pt x="198" y="1817"/>
                      </a:lnTo>
                      <a:lnTo>
                        <a:pt x="253" y="1688"/>
                      </a:lnTo>
                      <a:lnTo>
                        <a:pt x="314" y="1561"/>
                      </a:lnTo>
                      <a:lnTo>
                        <a:pt x="415" y="1381"/>
                      </a:lnTo>
                      <a:lnTo>
                        <a:pt x="570" y="1151"/>
                      </a:lnTo>
                      <a:lnTo>
                        <a:pt x="744" y="939"/>
                      </a:lnTo>
                      <a:lnTo>
                        <a:pt x="940" y="744"/>
                      </a:lnTo>
                      <a:lnTo>
                        <a:pt x="1152" y="569"/>
                      </a:lnTo>
                      <a:lnTo>
                        <a:pt x="1380" y="414"/>
                      </a:lnTo>
                      <a:lnTo>
                        <a:pt x="1562" y="314"/>
                      </a:lnTo>
                      <a:lnTo>
                        <a:pt x="1688" y="254"/>
                      </a:lnTo>
                      <a:lnTo>
                        <a:pt x="1816" y="199"/>
                      </a:lnTo>
                      <a:lnTo>
                        <a:pt x="1948" y="150"/>
                      </a:lnTo>
                      <a:lnTo>
                        <a:pt x="2082" y="109"/>
                      </a:lnTo>
                      <a:lnTo>
                        <a:pt x="2220" y="73"/>
                      </a:lnTo>
                      <a:lnTo>
                        <a:pt x="2361" y="44"/>
                      </a:lnTo>
                      <a:lnTo>
                        <a:pt x="2503" y="23"/>
                      </a:lnTo>
                      <a:lnTo>
                        <a:pt x="2647" y="8"/>
                      </a:lnTo>
                      <a:lnTo>
                        <a:pt x="2794" y="0"/>
                      </a:lnTo>
                      <a:lnTo>
                        <a:pt x="2868" y="0"/>
                      </a:lnTo>
                      <a:lnTo>
                        <a:pt x="2943" y="0"/>
                      </a:lnTo>
                      <a:lnTo>
                        <a:pt x="3089" y="8"/>
                      </a:lnTo>
                      <a:lnTo>
                        <a:pt x="3234" y="23"/>
                      </a:lnTo>
                      <a:lnTo>
                        <a:pt x="3376" y="44"/>
                      </a:lnTo>
                      <a:lnTo>
                        <a:pt x="3516" y="73"/>
                      </a:lnTo>
                      <a:lnTo>
                        <a:pt x="3654" y="109"/>
                      </a:lnTo>
                      <a:lnTo>
                        <a:pt x="3787" y="150"/>
                      </a:lnTo>
                      <a:lnTo>
                        <a:pt x="3919" y="199"/>
                      </a:lnTo>
                      <a:lnTo>
                        <a:pt x="4048" y="254"/>
                      </a:lnTo>
                      <a:lnTo>
                        <a:pt x="4175" y="314"/>
                      </a:lnTo>
                      <a:lnTo>
                        <a:pt x="4355" y="414"/>
                      </a:lnTo>
                      <a:lnTo>
                        <a:pt x="4585" y="569"/>
                      </a:lnTo>
                      <a:lnTo>
                        <a:pt x="4797" y="744"/>
                      </a:lnTo>
                      <a:lnTo>
                        <a:pt x="4992" y="939"/>
                      </a:lnTo>
                      <a:lnTo>
                        <a:pt x="5167" y="1151"/>
                      </a:lnTo>
                      <a:lnTo>
                        <a:pt x="5322" y="1381"/>
                      </a:lnTo>
                      <a:lnTo>
                        <a:pt x="5422" y="1561"/>
                      </a:lnTo>
                      <a:lnTo>
                        <a:pt x="5482" y="1688"/>
                      </a:lnTo>
                      <a:lnTo>
                        <a:pt x="5537" y="1817"/>
                      </a:lnTo>
                      <a:lnTo>
                        <a:pt x="5586" y="1947"/>
                      </a:lnTo>
                      <a:lnTo>
                        <a:pt x="5627" y="2082"/>
                      </a:lnTo>
                      <a:lnTo>
                        <a:pt x="5663" y="2220"/>
                      </a:lnTo>
                      <a:lnTo>
                        <a:pt x="5692" y="2360"/>
                      </a:lnTo>
                      <a:lnTo>
                        <a:pt x="5713" y="2502"/>
                      </a:lnTo>
                      <a:lnTo>
                        <a:pt x="5728" y="2647"/>
                      </a:lnTo>
                      <a:lnTo>
                        <a:pt x="5735" y="2793"/>
                      </a:lnTo>
                      <a:lnTo>
                        <a:pt x="5736" y="2868"/>
                      </a:lnTo>
                      <a:close/>
                    </a:path>
                  </a:pathLst>
                </a:custGeom>
                <a:solidFill>
                  <a:srgbClr val="FDD02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71" name="Freeform 8">
                  <a:extLst>
                    <a:ext uri="{FF2B5EF4-FFF2-40B4-BE49-F238E27FC236}">
                      <a16:creationId xmlns="" xmlns:a16="http://schemas.microsoft.com/office/drawing/2014/main" id="{B867046A-CE5D-47F5-996B-E65FBD244D8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184400" y="5384575"/>
                  <a:ext cx="1084271" cy="674625"/>
                </a:xfrm>
                <a:custGeom>
                  <a:avLst/>
                  <a:gdLst>
                    <a:gd name="T0" fmla="*/ 8878 w 11086"/>
                    <a:gd name="T1" fmla="*/ 2693 h 6897"/>
                    <a:gd name="T2" fmla="*/ 8565 w 11086"/>
                    <a:gd name="T3" fmla="*/ 2732 h 6897"/>
                    <a:gd name="T4" fmla="*/ 8485 w 11086"/>
                    <a:gd name="T5" fmla="*/ 2451 h 6897"/>
                    <a:gd name="T6" fmla="*/ 8307 w 11086"/>
                    <a:gd name="T7" fmla="*/ 2109 h 6897"/>
                    <a:gd name="T8" fmla="*/ 8058 w 11086"/>
                    <a:gd name="T9" fmla="*/ 1817 h 6897"/>
                    <a:gd name="T10" fmla="*/ 7747 w 11086"/>
                    <a:gd name="T11" fmla="*/ 1584 h 6897"/>
                    <a:gd name="T12" fmla="*/ 7572 w 11086"/>
                    <a:gd name="T13" fmla="*/ 1495 h 6897"/>
                    <a:gd name="T14" fmla="*/ 7200 w 11086"/>
                    <a:gd name="T15" fmla="*/ 1381 h 6897"/>
                    <a:gd name="T16" fmla="*/ 6817 w 11086"/>
                    <a:gd name="T17" fmla="*/ 1352 h 6897"/>
                    <a:gd name="T18" fmla="*/ 6436 w 11086"/>
                    <a:gd name="T19" fmla="*/ 1409 h 6897"/>
                    <a:gd name="T20" fmla="*/ 6161 w 11086"/>
                    <a:gd name="T21" fmla="*/ 1511 h 6897"/>
                    <a:gd name="T22" fmla="*/ 6017 w 11086"/>
                    <a:gd name="T23" fmla="*/ 1191 h 6897"/>
                    <a:gd name="T24" fmla="*/ 5762 w 11086"/>
                    <a:gd name="T25" fmla="*/ 817 h 6897"/>
                    <a:gd name="T26" fmla="*/ 5444 w 11086"/>
                    <a:gd name="T27" fmla="*/ 506 h 6897"/>
                    <a:gd name="T28" fmla="*/ 5075 w 11086"/>
                    <a:gd name="T29" fmla="*/ 265 h 6897"/>
                    <a:gd name="T30" fmla="*/ 4668 w 11086"/>
                    <a:gd name="T31" fmla="*/ 97 h 6897"/>
                    <a:gd name="T32" fmla="*/ 4235 w 11086"/>
                    <a:gd name="T33" fmla="*/ 11 h 6897"/>
                    <a:gd name="T34" fmla="*/ 3786 w 11086"/>
                    <a:gd name="T35" fmla="*/ 10 h 6897"/>
                    <a:gd name="T36" fmla="*/ 3336 w 11086"/>
                    <a:gd name="T37" fmla="*/ 100 h 6897"/>
                    <a:gd name="T38" fmla="*/ 3113 w 11086"/>
                    <a:gd name="T39" fmla="*/ 180 h 6897"/>
                    <a:gd name="T40" fmla="*/ 2709 w 11086"/>
                    <a:gd name="T41" fmla="*/ 401 h 6897"/>
                    <a:gd name="T42" fmla="*/ 2366 w 11086"/>
                    <a:gd name="T43" fmla="*/ 690 h 6897"/>
                    <a:gd name="T44" fmla="*/ 2088 w 11086"/>
                    <a:gd name="T45" fmla="*/ 1034 h 6897"/>
                    <a:gd name="T46" fmla="*/ 1884 w 11086"/>
                    <a:gd name="T47" fmla="*/ 1424 h 6897"/>
                    <a:gd name="T48" fmla="*/ 1757 w 11086"/>
                    <a:gd name="T49" fmla="*/ 1845 h 6897"/>
                    <a:gd name="T50" fmla="*/ 1712 w 11086"/>
                    <a:gd name="T51" fmla="*/ 2287 h 6897"/>
                    <a:gd name="T52" fmla="*/ 1755 w 11086"/>
                    <a:gd name="T53" fmla="*/ 2739 h 6897"/>
                    <a:gd name="T54" fmla="*/ 1851 w 11086"/>
                    <a:gd name="T55" fmla="*/ 3076 h 6897"/>
                    <a:gd name="T56" fmla="*/ 1563 w 11086"/>
                    <a:gd name="T57" fmla="*/ 3106 h 6897"/>
                    <a:gd name="T58" fmla="*/ 1205 w 11086"/>
                    <a:gd name="T59" fmla="*/ 3209 h 6897"/>
                    <a:gd name="T60" fmla="*/ 878 w 11086"/>
                    <a:gd name="T61" fmla="*/ 3377 h 6897"/>
                    <a:gd name="T62" fmla="*/ 592 w 11086"/>
                    <a:gd name="T63" fmla="*/ 3602 h 6897"/>
                    <a:gd name="T64" fmla="*/ 354 w 11086"/>
                    <a:gd name="T65" fmla="*/ 3876 h 6897"/>
                    <a:gd name="T66" fmla="*/ 172 w 11086"/>
                    <a:gd name="T67" fmla="*/ 4191 h 6897"/>
                    <a:gd name="T68" fmla="*/ 52 w 11086"/>
                    <a:gd name="T69" fmla="*/ 4541 h 6897"/>
                    <a:gd name="T70" fmla="*/ 0 w 11086"/>
                    <a:gd name="T71" fmla="*/ 4917 h 6897"/>
                    <a:gd name="T72" fmla="*/ 3 w 11086"/>
                    <a:gd name="T73" fmla="*/ 5112 h 6897"/>
                    <a:gd name="T74" fmla="*/ 66 w 11086"/>
                    <a:gd name="T75" fmla="*/ 5486 h 6897"/>
                    <a:gd name="T76" fmla="*/ 196 w 11086"/>
                    <a:gd name="T77" fmla="*/ 5832 h 6897"/>
                    <a:gd name="T78" fmla="*/ 389 w 11086"/>
                    <a:gd name="T79" fmla="*/ 6142 h 6897"/>
                    <a:gd name="T80" fmla="*/ 634 w 11086"/>
                    <a:gd name="T81" fmla="*/ 6408 h 6897"/>
                    <a:gd name="T82" fmla="*/ 926 w 11086"/>
                    <a:gd name="T83" fmla="*/ 6625 h 6897"/>
                    <a:gd name="T84" fmla="*/ 1258 w 11086"/>
                    <a:gd name="T85" fmla="*/ 6783 h 6897"/>
                    <a:gd name="T86" fmla="*/ 1620 w 11086"/>
                    <a:gd name="T87" fmla="*/ 6876 h 6897"/>
                    <a:gd name="T88" fmla="*/ 1909 w 11086"/>
                    <a:gd name="T89" fmla="*/ 6897 h 6897"/>
                    <a:gd name="T90" fmla="*/ 9092 w 11086"/>
                    <a:gd name="T91" fmla="*/ 6895 h 6897"/>
                    <a:gd name="T92" fmla="*/ 9509 w 11086"/>
                    <a:gd name="T93" fmla="*/ 6831 h 6897"/>
                    <a:gd name="T94" fmla="*/ 9895 w 11086"/>
                    <a:gd name="T95" fmla="*/ 6691 h 6897"/>
                    <a:gd name="T96" fmla="*/ 10242 w 11086"/>
                    <a:gd name="T97" fmla="*/ 6480 h 6897"/>
                    <a:gd name="T98" fmla="*/ 10540 w 11086"/>
                    <a:gd name="T99" fmla="*/ 6209 h 6897"/>
                    <a:gd name="T100" fmla="*/ 10782 w 11086"/>
                    <a:gd name="T101" fmla="*/ 5885 h 6897"/>
                    <a:gd name="T102" fmla="*/ 10959 w 11086"/>
                    <a:gd name="T103" fmla="*/ 5518 h 6897"/>
                    <a:gd name="T104" fmla="*/ 11062 w 11086"/>
                    <a:gd name="T105" fmla="*/ 5115 h 6897"/>
                    <a:gd name="T106" fmla="*/ 11086 w 11086"/>
                    <a:gd name="T107" fmla="*/ 4794 h 6897"/>
                    <a:gd name="T108" fmla="*/ 11062 w 11086"/>
                    <a:gd name="T109" fmla="*/ 4473 h 6897"/>
                    <a:gd name="T110" fmla="*/ 10959 w 11086"/>
                    <a:gd name="T111" fmla="*/ 4070 h 6897"/>
                    <a:gd name="T112" fmla="*/ 10782 w 11086"/>
                    <a:gd name="T113" fmla="*/ 3702 h 6897"/>
                    <a:gd name="T114" fmla="*/ 10540 w 11086"/>
                    <a:gd name="T115" fmla="*/ 3378 h 6897"/>
                    <a:gd name="T116" fmla="*/ 10242 w 11086"/>
                    <a:gd name="T117" fmla="*/ 3107 h 6897"/>
                    <a:gd name="T118" fmla="*/ 9895 w 11086"/>
                    <a:gd name="T119" fmla="*/ 2897 h 6897"/>
                    <a:gd name="T120" fmla="*/ 9509 w 11086"/>
                    <a:gd name="T121" fmla="*/ 2756 h 6897"/>
                    <a:gd name="T122" fmla="*/ 9092 w 11086"/>
                    <a:gd name="T123" fmla="*/ 2693 h 689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</a:cxnLst>
                  <a:rect l="0" t="0" r="r" b="b"/>
                  <a:pathLst>
                    <a:path w="11086" h="6897">
                      <a:moveTo>
                        <a:pt x="8983" y="2690"/>
                      </a:moveTo>
                      <a:lnTo>
                        <a:pt x="8878" y="2693"/>
                      </a:lnTo>
                      <a:lnTo>
                        <a:pt x="8669" y="2713"/>
                      </a:lnTo>
                      <a:lnTo>
                        <a:pt x="8565" y="2732"/>
                      </a:lnTo>
                      <a:lnTo>
                        <a:pt x="8545" y="2636"/>
                      </a:lnTo>
                      <a:lnTo>
                        <a:pt x="8485" y="2451"/>
                      </a:lnTo>
                      <a:lnTo>
                        <a:pt x="8405" y="2274"/>
                      </a:lnTo>
                      <a:lnTo>
                        <a:pt x="8307" y="2109"/>
                      </a:lnTo>
                      <a:lnTo>
                        <a:pt x="8190" y="1956"/>
                      </a:lnTo>
                      <a:lnTo>
                        <a:pt x="8058" y="1817"/>
                      </a:lnTo>
                      <a:lnTo>
                        <a:pt x="7909" y="1692"/>
                      </a:lnTo>
                      <a:lnTo>
                        <a:pt x="7747" y="1584"/>
                      </a:lnTo>
                      <a:lnTo>
                        <a:pt x="7659" y="1539"/>
                      </a:lnTo>
                      <a:lnTo>
                        <a:pt x="7572" y="1495"/>
                      </a:lnTo>
                      <a:lnTo>
                        <a:pt x="7388" y="1427"/>
                      </a:lnTo>
                      <a:lnTo>
                        <a:pt x="7200" y="1381"/>
                      </a:lnTo>
                      <a:lnTo>
                        <a:pt x="7009" y="1356"/>
                      </a:lnTo>
                      <a:lnTo>
                        <a:pt x="6817" y="1352"/>
                      </a:lnTo>
                      <a:lnTo>
                        <a:pt x="6625" y="1371"/>
                      </a:lnTo>
                      <a:lnTo>
                        <a:pt x="6436" y="1409"/>
                      </a:lnTo>
                      <a:lnTo>
                        <a:pt x="6251" y="1471"/>
                      </a:lnTo>
                      <a:lnTo>
                        <a:pt x="6161" y="1511"/>
                      </a:lnTo>
                      <a:lnTo>
                        <a:pt x="6119" y="1401"/>
                      </a:lnTo>
                      <a:lnTo>
                        <a:pt x="6017" y="1191"/>
                      </a:lnTo>
                      <a:lnTo>
                        <a:pt x="5898" y="996"/>
                      </a:lnTo>
                      <a:lnTo>
                        <a:pt x="5762" y="817"/>
                      </a:lnTo>
                      <a:lnTo>
                        <a:pt x="5610" y="654"/>
                      </a:lnTo>
                      <a:lnTo>
                        <a:pt x="5444" y="506"/>
                      </a:lnTo>
                      <a:lnTo>
                        <a:pt x="5264" y="377"/>
                      </a:lnTo>
                      <a:lnTo>
                        <a:pt x="5075" y="265"/>
                      </a:lnTo>
                      <a:lnTo>
                        <a:pt x="4876" y="172"/>
                      </a:lnTo>
                      <a:lnTo>
                        <a:pt x="4668" y="97"/>
                      </a:lnTo>
                      <a:lnTo>
                        <a:pt x="4454" y="44"/>
                      </a:lnTo>
                      <a:lnTo>
                        <a:pt x="4235" y="11"/>
                      </a:lnTo>
                      <a:lnTo>
                        <a:pt x="4012" y="0"/>
                      </a:lnTo>
                      <a:lnTo>
                        <a:pt x="3786" y="10"/>
                      </a:lnTo>
                      <a:lnTo>
                        <a:pt x="3561" y="43"/>
                      </a:lnTo>
                      <a:lnTo>
                        <a:pt x="3336" y="100"/>
                      </a:lnTo>
                      <a:lnTo>
                        <a:pt x="3224" y="139"/>
                      </a:lnTo>
                      <a:lnTo>
                        <a:pt x="3113" y="180"/>
                      </a:lnTo>
                      <a:lnTo>
                        <a:pt x="2904" y="282"/>
                      </a:lnTo>
                      <a:lnTo>
                        <a:pt x="2709" y="401"/>
                      </a:lnTo>
                      <a:lnTo>
                        <a:pt x="2530" y="538"/>
                      </a:lnTo>
                      <a:lnTo>
                        <a:pt x="2366" y="690"/>
                      </a:lnTo>
                      <a:lnTo>
                        <a:pt x="2218" y="856"/>
                      </a:lnTo>
                      <a:lnTo>
                        <a:pt x="2088" y="1034"/>
                      </a:lnTo>
                      <a:lnTo>
                        <a:pt x="1976" y="1224"/>
                      </a:lnTo>
                      <a:lnTo>
                        <a:pt x="1884" y="1424"/>
                      </a:lnTo>
                      <a:lnTo>
                        <a:pt x="1810" y="1630"/>
                      </a:lnTo>
                      <a:lnTo>
                        <a:pt x="1757" y="1845"/>
                      </a:lnTo>
                      <a:lnTo>
                        <a:pt x="1724" y="2065"/>
                      </a:lnTo>
                      <a:lnTo>
                        <a:pt x="1712" y="2287"/>
                      </a:lnTo>
                      <a:lnTo>
                        <a:pt x="1722" y="2512"/>
                      </a:lnTo>
                      <a:lnTo>
                        <a:pt x="1755" y="2739"/>
                      </a:lnTo>
                      <a:lnTo>
                        <a:pt x="1813" y="2964"/>
                      </a:lnTo>
                      <a:lnTo>
                        <a:pt x="1851" y="3076"/>
                      </a:lnTo>
                      <a:lnTo>
                        <a:pt x="1754" y="3080"/>
                      </a:lnTo>
                      <a:lnTo>
                        <a:pt x="1563" y="3106"/>
                      </a:lnTo>
                      <a:lnTo>
                        <a:pt x="1380" y="3149"/>
                      </a:lnTo>
                      <a:lnTo>
                        <a:pt x="1205" y="3209"/>
                      </a:lnTo>
                      <a:lnTo>
                        <a:pt x="1037" y="3285"/>
                      </a:lnTo>
                      <a:lnTo>
                        <a:pt x="878" y="3377"/>
                      </a:lnTo>
                      <a:lnTo>
                        <a:pt x="730" y="3483"/>
                      </a:lnTo>
                      <a:lnTo>
                        <a:pt x="592" y="3602"/>
                      </a:lnTo>
                      <a:lnTo>
                        <a:pt x="467" y="3733"/>
                      </a:lnTo>
                      <a:lnTo>
                        <a:pt x="354" y="3876"/>
                      </a:lnTo>
                      <a:lnTo>
                        <a:pt x="255" y="4029"/>
                      </a:lnTo>
                      <a:lnTo>
                        <a:pt x="172" y="4191"/>
                      </a:lnTo>
                      <a:lnTo>
                        <a:pt x="103" y="4362"/>
                      </a:lnTo>
                      <a:lnTo>
                        <a:pt x="52" y="4541"/>
                      </a:lnTo>
                      <a:lnTo>
                        <a:pt x="17" y="4726"/>
                      </a:lnTo>
                      <a:lnTo>
                        <a:pt x="0" y="4917"/>
                      </a:lnTo>
                      <a:lnTo>
                        <a:pt x="0" y="5015"/>
                      </a:lnTo>
                      <a:lnTo>
                        <a:pt x="3" y="5112"/>
                      </a:lnTo>
                      <a:lnTo>
                        <a:pt x="26" y="5303"/>
                      </a:lnTo>
                      <a:lnTo>
                        <a:pt x="66" y="5486"/>
                      </a:lnTo>
                      <a:lnTo>
                        <a:pt x="123" y="5663"/>
                      </a:lnTo>
                      <a:lnTo>
                        <a:pt x="196" y="5832"/>
                      </a:lnTo>
                      <a:lnTo>
                        <a:pt x="285" y="5993"/>
                      </a:lnTo>
                      <a:lnTo>
                        <a:pt x="389" y="6142"/>
                      </a:lnTo>
                      <a:lnTo>
                        <a:pt x="505" y="6281"/>
                      </a:lnTo>
                      <a:lnTo>
                        <a:pt x="634" y="6408"/>
                      </a:lnTo>
                      <a:lnTo>
                        <a:pt x="776" y="6523"/>
                      </a:lnTo>
                      <a:lnTo>
                        <a:pt x="926" y="6625"/>
                      </a:lnTo>
                      <a:lnTo>
                        <a:pt x="1088" y="6712"/>
                      </a:lnTo>
                      <a:lnTo>
                        <a:pt x="1258" y="6783"/>
                      </a:lnTo>
                      <a:lnTo>
                        <a:pt x="1435" y="6839"/>
                      </a:lnTo>
                      <a:lnTo>
                        <a:pt x="1620" y="6876"/>
                      </a:lnTo>
                      <a:lnTo>
                        <a:pt x="1811" y="6895"/>
                      </a:lnTo>
                      <a:lnTo>
                        <a:pt x="1909" y="6897"/>
                      </a:lnTo>
                      <a:lnTo>
                        <a:pt x="8983" y="6897"/>
                      </a:lnTo>
                      <a:lnTo>
                        <a:pt x="9092" y="6895"/>
                      </a:lnTo>
                      <a:lnTo>
                        <a:pt x="9302" y="6873"/>
                      </a:lnTo>
                      <a:lnTo>
                        <a:pt x="9509" y="6831"/>
                      </a:lnTo>
                      <a:lnTo>
                        <a:pt x="9705" y="6770"/>
                      </a:lnTo>
                      <a:lnTo>
                        <a:pt x="9895" y="6691"/>
                      </a:lnTo>
                      <a:lnTo>
                        <a:pt x="10074" y="6593"/>
                      </a:lnTo>
                      <a:lnTo>
                        <a:pt x="10242" y="6480"/>
                      </a:lnTo>
                      <a:lnTo>
                        <a:pt x="10397" y="6351"/>
                      </a:lnTo>
                      <a:lnTo>
                        <a:pt x="10540" y="6209"/>
                      </a:lnTo>
                      <a:lnTo>
                        <a:pt x="10669" y="6053"/>
                      </a:lnTo>
                      <a:lnTo>
                        <a:pt x="10782" y="5885"/>
                      </a:lnTo>
                      <a:lnTo>
                        <a:pt x="10878" y="5706"/>
                      </a:lnTo>
                      <a:lnTo>
                        <a:pt x="10959" y="5518"/>
                      </a:lnTo>
                      <a:lnTo>
                        <a:pt x="11020" y="5320"/>
                      </a:lnTo>
                      <a:lnTo>
                        <a:pt x="11062" y="5115"/>
                      </a:lnTo>
                      <a:lnTo>
                        <a:pt x="11084" y="4903"/>
                      </a:lnTo>
                      <a:lnTo>
                        <a:pt x="11086" y="4794"/>
                      </a:lnTo>
                      <a:lnTo>
                        <a:pt x="11084" y="4685"/>
                      </a:lnTo>
                      <a:lnTo>
                        <a:pt x="11062" y="4473"/>
                      </a:lnTo>
                      <a:lnTo>
                        <a:pt x="11020" y="4267"/>
                      </a:lnTo>
                      <a:lnTo>
                        <a:pt x="10959" y="4070"/>
                      </a:lnTo>
                      <a:lnTo>
                        <a:pt x="10878" y="3882"/>
                      </a:lnTo>
                      <a:lnTo>
                        <a:pt x="10782" y="3702"/>
                      </a:lnTo>
                      <a:lnTo>
                        <a:pt x="10669" y="3535"/>
                      </a:lnTo>
                      <a:lnTo>
                        <a:pt x="10540" y="3378"/>
                      </a:lnTo>
                      <a:lnTo>
                        <a:pt x="10397" y="3236"/>
                      </a:lnTo>
                      <a:lnTo>
                        <a:pt x="10242" y="3107"/>
                      </a:lnTo>
                      <a:lnTo>
                        <a:pt x="10074" y="2994"/>
                      </a:lnTo>
                      <a:lnTo>
                        <a:pt x="9895" y="2897"/>
                      </a:lnTo>
                      <a:lnTo>
                        <a:pt x="9705" y="2818"/>
                      </a:lnTo>
                      <a:lnTo>
                        <a:pt x="9509" y="2756"/>
                      </a:lnTo>
                      <a:lnTo>
                        <a:pt x="9302" y="2714"/>
                      </a:lnTo>
                      <a:lnTo>
                        <a:pt x="9092" y="2693"/>
                      </a:lnTo>
                      <a:lnTo>
                        <a:pt x="8983" y="269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</p:grpSp>
        <p:sp>
          <p:nvSpPr>
            <p:cNvPr id="81" name="TextBox 80">
              <a:extLst>
                <a:ext uri="{FF2B5EF4-FFF2-40B4-BE49-F238E27FC236}">
                  <a16:creationId xmlns="" xmlns:a16="http://schemas.microsoft.com/office/drawing/2014/main" id="{A8C32B8E-9CAD-4C64-A009-2DCA28E5963A}"/>
                </a:ext>
              </a:extLst>
            </p:cNvPr>
            <p:cNvSpPr txBox="1"/>
            <p:nvPr/>
          </p:nvSpPr>
          <p:spPr>
            <a:xfrm>
              <a:off x="11171721" y="722135"/>
              <a:ext cx="721055" cy="18466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ko-KR" sz="600" kern="0" dirty="0">
                  <a:solidFill>
                    <a:prstClr val="white">
                      <a:lumMod val="75000"/>
                    </a:prstClr>
                  </a:solidFill>
                </a:rPr>
                <a:t>Sunny / cloudy</a:t>
              </a:r>
              <a:endParaRPr lang="ko-KR" altLang="en-US" sz="1100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108" name="그룹 107"/>
          <p:cNvGrpSpPr/>
          <p:nvPr/>
        </p:nvGrpSpPr>
        <p:grpSpPr>
          <a:xfrm>
            <a:off x="4408712" y="2551501"/>
            <a:ext cx="2012336" cy="2136923"/>
            <a:chOff x="4394263" y="2663525"/>
            <a:chExt cx="2012336" cy="2136923"/>
          </a:xfrm>
        </p:grpSpPr>
        <p:sp>
          <p:nvSpPr>
            <p:cNvPr id="116" name="자유형 115">
              <a:extLst>
                <a:ext uri="{FF2B5EF4-FFF2-40B4-BE49-F238E27FC236}">
                  <a16:creationId xmlns="" xmlns:a16="http://schemas.microsoft.com/office/drawing/2014/main" id="{94D904D1-7FA3-460B-AAD9-621DBD47A584}"/>
                </a:ext>
              </a:extLst>
            </p:cNvPr>
            <p:cNvSpPr/>
            <p:nvPr/>
          </p:nvSpPr>
          <p:spPr>
            <a:xfrm>
              <a:off x="4394263" y="2663525"/>
              <a:ext cx="1864189" cy="2080167"/>
            </a:xfrm>
            <a:custGeom>
              <a:avLst/>
              <a:gdLst>
                <a:gd name="connsiteX0" fmla="*/ 361561 w 1864189"/>
                <a:gd name="connsiteY0" fmla="*/ 0 h 2080167"/>
                <a:gd name="connsiteX1" fmla="*/ 1512880 w 1864189"/>
                <a:gd name="connsiteY1" fmla="*/ 0 h 2080167"/>
                <a:gd name="connsiteX2" fmla="*/ 1846028 w 1864189"/>
                <a:gd name="connsiteY2" fmla="*/ 220825 h 2080167"/>
                <a:gd name="connsiteX3" fmla="*/ 1864189 w 1864189"/>
                <a:gd name="connsiteY3" fmla="*/ 279329 h 2080167"/>
                <a:gd name="connsiteX4" fmla="*/ 1819976 w 1864189"/>
                <a:gd name="connsiteY4" fmla="*/ 279329 h 2080167"/>
                <a:gd name="connsiteX5" fmla="*/ 1808741 w 1864189"/>
                <a:gd name="connsiteY5" fmla="*/ 243136 h 2080167"/>
                <a:gd name="connsiteX6" fmla="*/ 1507370 w 1864189"/>
                <a:gd name="connsiteY6" fmla="*/ 43374 h 2080167"/>
                <a:gd name="connsiteX7" fmla="*/ 367070 w 1864189"/>
                <a:gd name="connsiteY7" fmla="*/ 43374 h 2080167"/>
                <a:gd name="connsiteX8" fmla="*/ 39996 w 1864189"/>
                <a:gd name="connsiteY8" fmla="*/ 370448 h 2080167"/>
                <a:gd name="connsiteX9" fmla="*/ 39996 w 1864189"/>
                <a:gd name="connsiteY9" fmla="*/ 1707694 h 2080167"/>
                <a:gd name="connsiteX10" fmla="*/ 367070 w 1864189"/>
                <a:gd name="connsiteY10" fmla="*/ 2034768 h 2080167"/>
                <a:gd name="connsiteX11" fmla="*/ 1337837 w 1864189"/>
                <a:gd name="connsiteY11" fmla="*/ 2034768 h 2080167"/>
                <a:gd name="connsiteX12" fmla="*/ 1337837 w 1864189"/>
                <a:gd name="connsiteY12" fmla="*/ 2080167 h 2080167"/>
                <a:gd name="connsiteX13" fmla="*/ 361561 w 1864189"/>
                <a:gd name="connsiteY13" fmla="*/ 2080167 h 2080167"/>
                <a:gd name="connsiteX14" fmla="*/ 0 w 1864189"/>
                <a:gd name="connsiteY14" fmla="*/ 1718606 h 2080167"/>
                <a:gd name="connsiteX15" fmla="*/ 0 w 1864189"/>
                <a:gd name="connsiteY15" fmla="*/ 361561 h 2080167"/>
                <a:gd name="connsiteX16" fmla="*/ 361561 w 1864189"/>
                <a:gd name="connsiteY16" fmla="*/ 0 h 2080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864189" h="2080167">
                  <a:moveTo>
                    <a:pt x="361561" y="0"/>
                  </a:moveTo>
                  <a:lnTo>
                    <a:pt x="1512880" y="0"/>
                  </a:lnTo>
                  <a:cubicBezTo>
                    <a:pt x="1662644" y="0"/>
                    <a:pt x="1791140" y="91055"/>
                    <a:pt x="1846028" y="220825"/>
                  </a:cubicBezTo>
                  <a:lnTo>
                    <a:pt x="1864189" y="279329"/>
                  </a:lnTo>
                  <a:lnTo>
                    <a:pt x="1819976" y="279329"/>
                  </a:lnTo>
                  <a:lnTo>
                    <a:pt x="1808741" y="243136"/>
                  </a:lnTo>
                  <a:cubicBezTo>
                    <a:pt x="1759089" y="125744"/>
                    <a:pt x="1642849" y="43374"/>
                    <a:pt x="1507370" y="43374"/>
                  </a:cubicBezTo>
                  <a:lnTo>
                    <a:pt x="367070" y="43374"/>
                  </a:lnTo>
                  <a:cubicBezTo>
                    <a:pt x="186432" y="43374"/>
                    <a:pt x="39996" y="189810"/>
                    <a:pt x="39996" y="370448"/>
                  </a:cubicBezTo>
                  <a:lnTo>
                    <a:pt x="39996" y="1707694"/>
                  </a:lnTo>
                  <a:cubicBezTo>
                    <a:pt x="39996" y="1888332"/>
                    <a:pt x="186432" y="2034768"/>
                    <a:pt x="367070" y="2034768"/>
                  </a:cubicBezTo>
                  <a:lnTo>
                    <a:pt x="1337837" y="2034768"/>
                  </a:lnTo>
                  <a:lnTo>
                    <a:pt x="1337837" y="2080167"/>
                  </a:lnTo>
                  <a:lnTo>
                    <a:pt x="361561" y="2080167"/>
                  </a:lnTo>
                  <a:cubicBezTo>
                    <a:pt x="161876" y="2080167"/>
                    <a:pt x="0" y="1918291"/>
                    <a:pt x="0" y="1718606"/>
                  </a:cubicBezTo>
                  <a:lnTo>
                    <a:pt x="0" y="361561"/>
                  </a:lnTo>
                  <a:cubicBezTo>
                    <a:pt x="0" y="161876"/>
                    <a:pt x="161876" y="0"/>
                    <a:pt x="361561" y="0"/>
                  </a:cubicBezTo>
                  <a:close/>
                </a:path>
              </a:pathLst>
            </a:custGeom>
            <a:solidFill>
              <a:srgbClr val="FFC000"/>
            </a:soli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117" name="직선 연결선 116">
              <a:extLst>
                <a:ext uri="{FF2B5EF4-FFF2-40B4-BE49-F238E27FC236}">
                  <a16:creationId xmlns="" xmlns:a16="http://schemas.microsoft.com/office/drawing/2014/main" id="{5DC62F41-1575-4902-BB03-6A0FBEC273C4}"/>
                </a:ext>
              </a:extLst>
            </p:cNvPr>
            <p:cNvCxnSpPr>
              <a:cxnSpLocks/>
            </p:cNvCxnSpPr>
            <p:nvPr/>
          </p:nvCxnSpPr>
          <p:spPr>
            <a:xfrm>
              <a:off x="6232743" y="2923772"/>
              <a:ext cx="173856" cy="732625"/>
            </a:xfrm>
            <a:prstGeom prst="line">
              <a:avLst/>
            </a:prstGeom>
            <a:ln w="4318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타원 117">
              <a:extLst>
                <a:ext uri="{FF2B5EF4-FFF2-40B4-BE49-F238E27FC236}">
                  <a16:creationId xmlns="" xmlns:a16="http://schemas.microsoft.com/office/drawing/2014/main" id="{F71BFEB7-7D7F-445C-A37E-C9180A04E352}"/>
                </a:ext>
              </a:extLst>
            </p:cNvPr>
            <p:cNvSpPr/>
            <p:nvPr/>
          </p:nvSpPr>
          <p:spPr>
            <a:xfrm>
              <a:off x="5732100" y="4661536"/>
              <a:ext cx="138912" cy="138912"/>
            </a:xfrm>
            <a:prstGeom prst="ellipse">
              <a:avLst/>
            </a:prstGeom>
            <a:solidFill>
              <a:schemeClr val="bg1"/>
            </a:solidFill>
            <a:ln w="2222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20" name="직사각형 119">
            <a:extLst>
              <a:ext uri="{FF2B5EF4-FFF2-40B4-BE49-F238E27FC236}">
                <a16:creationId xmlns:a16="http://schemas.microsoft.com/office/drawing/2014/main" xmlns="" id="{A339E56A-620E-4329-B7EE-B4BD6B4D541A}"/>
              </a:ext>
            </a:extLst>
          </p:cNvPr>
          <p:cNvSpPr/>
          <p:nvPr/>
        </p:nvSpPr>
        <p:spPr>
          <a:xfrm>
            <a:off x="5263382" y="4818513"/>
            <a:ext cx="1138453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400" b="1" dirty="0">
                <a:solidFill>
                  <a:srgbClr val="FFC000"/>
                </a:solidFill>
              </a:rPr>
              <a:t>63</a:t>
            </a:r>
            <a:r>
              <a:rPr lang="en-US" altLang="ko-KR" sz="2800" dirty="0">
                <a:solidFill>
                  <a:srgbClr val="FFC000"/>
                </a:solidFill>
              </a:rPr>
              <a:t>%</a:t>
            </a:r>
            <a:endParaRPr lang="en-US" altLang="ko-KR" sz="2400" b="1" dirty="0">
              <a:solidFill>
                <a:srgbClr val="FFC000"/>
              </a:solidFill>
            </a:endParaRPr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xmlns="" id="{A339E56A-620E-4329-B7EE-B4BD6B4D541A}"/>
              </a:ext>
            </a:extLst>
          </p:cNvPr>
          <p:cNvSpPr/>
          <p:nvPr/>
        </p:nvSpPr>
        <p:spPr>
          <a:xfrm>
            <a:off x="6533491" y="1605946"/>
            <a:ext cx="1138453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400" b="1" dirty="0">
                <a:solidFill>
                  <a:prstClr val="black">
                    <a:lumMod val="50000"/>
                    <a:lumOff val="50000"/>
                  </a:prstClr>
                </a:solidFill>
              </a:rPr>
              <a:t>63</a:t>
            </a:r>
            <a:r>
              <a:rPr lang="en-US" altLang="ko-KR" sz="2800" dirty="0">
                <a:solidFill>
                  <a:prstClr val="black">
                    <a:lumMod val="50000"/>
                    <a:lumOff val="50000"/>
                  </a:prstClr>
                </a:solidFill>
              </a:rPr>
              <a:t>%</a:t>
            </a:r>
            <a:endParaRPr lang="en-US" altLang="ko-KR" sz="2400" b="1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grpSp>
        <p:nvGrpSpPr>
          <p:cNvPr id="122" name="그룹 121"/>
          <p:cNvGrpSpPr/>
          <p:nvPr/>
        </p:nvGrpSpPr>
        <p:grpSpPr>
          <a:xfrm rot="10800000">
            <a:off x="6446564" y="2494745"/>
            <a:ext cx="2018686" cy="2136923"/>
            <a:chOff x="4394263" y="2663525"/>
            <a:chExt cx="2018686" cy="2136923"/>
          </a:xfrm>
        </p:grpSpPr>
        <p:sp>
          <p:nvSpPr>
            <p:cNvPr id="123" name="자유형 122">
              <a:extLst>
                <a:ext uri="{FF2B5EF4-FFF2-40B4-BE49-F238E27FC236}">
                  <a16:creationId xmlns="" xmlns:a16="http://schemas.microsoft.com/office/drawing/2014/main" id="{94D904D1-7FA3-460B-AAD9-621DBD47A584}"/>
                </a:ext>
              </a:extLst>
            </p:cNvPr>
            <p:cNvSpPr/>
            <p:nvPr/>
          </p:nvSpPr>
          <p:spPr>
            <a:xfrm>
              <a:off x="4394263" y="2663525"/>
              <a:ext cx="1864189" cy="2080167"/>
            </a:xfrm>
            <a:custGeom>
              <a:avLst/>
              <a:gdLst>
                <a:gd name="connsiteX0" fmla="*/ 361561 w 1864189"/>
                <a:gd name="connsiteY0" fmla="*/ 0 h 2080167"/>
                <a:gd name="connsiteX1" fmla="*/ 1512880 w 1864189"/>
                <a:gd name="connsiteY1" fmla="*/ 0 h 2080167"/>
                <a:gd name="connsiteX2" fmla="*/ 1846028 w 1864189"/>
                <a:gd name="connsiteY2" fmla="*/ 220825 h 2080167"/>
                <a:gd name="connsiteX3" fmla="*/ 1864189 w 1864189"/>
                <a:gd name="connsiteY3" fmla="*/ 279329 h 2080167"/>
                <a:gd name="connsiteX4" fmla="*/ 1819976 w 1864189"/>
                <a:gd name="connsiteY4" fmla="*/ 279329 h 2080167"/>
                <a:gd name="connsiteX5" fmla="*/ 1808741 w 1864189"/>
                <a:gd name="connsiteY5" fmla="*/ 243136 h 2080167"/>
                <a:gd name="connsiteX6" fmla="*/ 1507370 w 1864189"/>
                <a:gd name="connsiteY6" fmla="*/ 43374 h 2080167"/>
                <a:gd name="connsiteX7" fmla="*/ 367070 w 1864189"/>
                <a:gd name="connsiteY7" fmla="*/ 43374 h 2080167"/>
                <a:gd name="connsiteX8" fmla="*/ 39996 w 1864189"/>
                <a:gd name="connsiteY8" fmla="*/ 370448 h 2080167"/>
                <a:gd name="connsiteX9" fmla="*/ 39996 w 1864189"/>
                <a:gd name="connsiteY9" fmla="*/ 1707694 h 2080167"/>
                <a:gd name="connsiteX10" fmla="*/ 367070 w 1864189"/>
                <a:gd name="connsiteY10" fmla="*/ 2034768 h 2080167"/>
                <a:gd name="connsiteX11" fmla="*/ 1337837 w 1864189"/>
                <a:gd name="connsiteY11" fmla="*/ 2034768 h 2080167"/>
                <a:gd name="connsiteX12" fmla="*/ 1337837 w 1864189"/>
                <a:gd name="connsiteY12" fmla="*/ 2080167 h 2080167"/>
                <a:gd name="connsiteX13" fmla="*/ 361561 w 1864189"/>
                <a:gd name="connsiteY13" fmla="*/ 2080167 h 2080167"/>
                <a:gd name="connsiteX14" fmla="*/ 0 w 1864189"/>
                <a:gd name="connsiteY14" fmla="*/ 1718606 h 2080167"/>
                <a:gd name="connsiteX15" fmla="*/ 0 w 1864189"/>
                <a:gd name="connsiteY15" fmla="*/ 361561 h 2080167"/>
                <a:gd name="connsiteX16" fmla="*/ 361561 w 1864189"/>
                <a:gd name="connsiteY16" fmla="*/ 0 h 2080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864189" h="2080167">
                  <a:moveTo>
                    <a:pt x="361561" y="0"/>
                  </a:moveTo>
                  <a:lnTo>
                    <a:pt x="1512880" y="0"/>
                  </a:lnTo>
                  <a:cubicBezTo>
                    <a:pt x="1662644" y="0"/>
                    <a:pt x="1791140" y="91055"/>
                    <a:pt x="1846028" y="220825"/>
                  </a:cubicBezTo>
                  <a:lnTo>
                    <a:pt x="1864189" y="279329"/>
                  </a:lnTo>
                  <a:lnTo>
                    <a:pt x="1819976" y="279329"/>
                  </a:lnTo>
                  <a:lnTo>
                    <a:pt x="1808741" y="243136"/>
                  </a:lnTo>
                  <a:cubicBezTo>
                    <a:pt x="1759089" y="125744"/>
                    <a:pt x="1642849" y="43374"/>
                    <a:pt x="1507370" y="43374"/>
                  </a:cubicBezTo>
                  <a:lnTo>
                    <a:pt x="367070" y="43374"/>
                  </a:lnTo>
                  <a:cubicBezTo>
                    <a:pt x="186432" y="43374"/>
                    <a:pt x="39996" y="189810"/>
                    <a:pt x="39996" y="370448"/>
                  </a:cubicBezTo>
                  <a:lnTo>
                    <a:pt x="39996" y="1707694"/>
                  </a:lnTo>
                  <a:cubicBezTo>
                    <a:pt x="39996" y="1888332"/>
                    <a:pt x="186432" y="2034768"/>
                    <a:pt x="367070" y="2034768"/>
                  </a:cubicBezTo>
                  <a:lnTo>
                    <a:pt x="1337837" y="2034768"/>
                  </a:lnTo>
                  <a:lnTo>
                    <a:pt x="1337837" y="2080167"/>
                  </a:lnTo>
                  <a:lnTo>
                    <a:pt x="361561" y="2080167"/>
                  </a:lnTo>
                  <a:cubicBezTo>
                    <a:pt x="161876" y="2080167"/>
                    <a:pt x="0" y="1918291"/>
                    <a:pt x="0" y="1718606"/>
                  </a:cubicBezTo>
                  <a:lnTo>
                    <a:pt x="0" y="361561"/>
                  </a:lnTo>
                  <a:cubicBezTo>
                    <a:pt x="0" y="161876"/>
                    <a:pt x="161876" y="0"/>
                    <a:pt x="361561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124" name="직선 연결선 123">
              <a:extLst>
                <a:ext uri="{FF2B5EF4-FFF2-40B4-BE49-F238E27FC236}">
                  <a16:creationId xmlns="" xmlns:a16="http://schemas.microsoft.com/office/drawing/2014/main" id="{5DC62F41-1575-4902-BB03-6A0FBEC273C4}"/>
                </a:ext>
              </a:extLst>
            </p:cNvPr>
            <p:cNvCxnSpPr>
              <a:cxnSpLocks/>
            </p:cNvCxnSpPr>
            <p:nvPr/>
          </p:nvCxnSpPr>
          <p:spPr>
            <a:xfrm>
              <a:off x="6239093" y="2923772"/>
              <a:ext cx="173856" cy="732625"/>
            </a:xfrm>
            <a:prstGeom prst="line">
              <a:avLst/>
            </a:prstGeom>
            <a:ln w="4318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타원 124">
              <a:extLst>
                <a:ext uri="{FF2B5EF4-FFF2-40B4-BE49-F238E27FC236}">
                  <a16:creationId xmlns="" xmlns:a16="http://schemas.microsoft.com/office/drawing/2014/main" id="{F71BFEB7-7D7F-445C-A37E-C9180A04E352}"/>
                </a:ext>
              </a:extLst>
            </p:cNvPr>
            <p:cNvSpPr/>
            <p:nvPr/>
          </p:nvSpPr>
          <p:spPr>
            <a:xfrm>
              <a:off x="5732100" y="4661536"/>
              <a:ext cx="138912" cy="138912"/>
            </a:xfrm>
            <a:prstGeom prst="ellipse">
              <a:avLst/>
            </a:prstGeom>
            <a:solidFill>
              <a:schemeClr val="bg1"/>
            </a:solidFill>
            <a:ln w="222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26" name="그룹 125"/>
          <p:cNvGrpSpPr/>
          <p:nvPr/>
        </p:nvGrpSpPr>
        <p:grpSpPr>
          <a:xfrm>
            <a:off x="5002670" y="3255984"/>
            <a:ext cx="616838" cy="683709"/>
            <a:chOff x="-2844800" y="1568450"/>
            <a:chExt cx="2284412" cy="2532063"/>
          </a:xfrm>
          <a:solidFill>
            <a:srgbClr val="FFC000"/>
          </a:solidFill>
        </p:grpSpPr>
        <p:grpSp>
          <p:nvGrpSpPr>
            <p:cNvPr id="127" name="그룹 126"/>
            <p:cNvGrpSpPr/>
            <p:nvPr/>
          </p:nvGrpSpPr>
          <p:grpSpPr>
            <a:xfrm>
              <a:off x="-2640013" y="2590800"/>
              <a:ext cx="1671637" cy="693738"/>
              <a:chOff x="-2640013" y="2590800"/>
              <a:chExt cx="1671637" cy="693738"/>
            </a:xfrm>
            <a:grpFill/>
          </p:grpSpPr>
          <p:sp>
            <p:nvSpPr>
              <p:cNvPr id="136" name="Rectangle 5"/>
              <p:cNvSpPr>
                <a:spLocks noChangeArrowheads="1"/>
              </p:cNvSpPr>
              <p:nvPr/>
            </p:nvSpPr>
            <p:spPr bwMode="auto">
              <a:xfrm>
                <a:off x="-2640013" y="2590800"/>
                <a:ext cx="1671637" cy="8255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7" name="Rectangle 6"/>
              <p:cNvSpPr>
                <a:spLocks noChangeArrowheads="1"/>
              </p:cNvSpPr>
              <p:nvPr/>
            </p:nvSpPr>
            <p:spPr bwMode="auto">
              <a:xfrm>
                <a:off x="-2640013" y="2795588"/>
                <a:ext cx="1671637" cy="8096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8" name="Rectangle 7"/>
              <p:cNvSpPr>
                <a:spLocks noChangeArrowheads="1"/>
              </p:cNvSpPr>
              <p:nvPr/>
            </p:nvSpPr>
            <p:spPr bwMode="auto">
              <a:xfrm>
                <a:off x="-2640013" y="2998788"/>
                <a:ext cx="1671637" cy="8255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9" name="Rectangle 8"/>
              <p:cNvSpPr>
                <a:spLocks noChangeArrowheads="1"/>
              </p:cNvSpPr>
              <p:nvPr/>
            </p:nvSpPr>
            <p:spPr bwMode="auto">
              <a:xfrm>
                <a:off x="-1049338" y="3203575"/>
                <a:ext cx="80962" cy="8096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40" name="Rectangle 9"/>
              <p:cNvSpPr>
                <a:spLocks noChangeArrowheads="1"/>
              </p:cNvSpPr>
              <p:nvPr/>
            </p:nvSpPr>
            <p:spPr bwMode="auto">
              <a:xfrm>
                <a:off x="-1254125" y="3203575"/>
                <a:ext cx="82550" cy="8096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41" name="Rectangle 10"/>
              <p:cNvSpPr>
                <a:spLocks noChangeArrowheads="1"/>
              </p:cNvSpPr>
              <p:nvPr/>
            </p:nvSpPr>
            <p:spPr bwMode="auto">
              <a:xfrm>
                <a:off x="-1457325" y="3203575"/>
                <a:ext cx="80962" cy="8096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28" name="그룹 127"/>
            <p:cNvGrpSpPr/>
            <p:nvPr/>
          </p:nvGrpSpPr>
          <p:grpSpPr>
            <a:xfrm>
              <a:off x="-2844800" y="1568450"/>
              <a:ext cx="2284412" cy="2532063"/>
              <a:chOff x="-2844800" y="1568450"/>
              <a:chExt cx="2284412" cy="2532063"/>
            </a:xfrm>
            <a:grpFill/>
          </p:grpSpPr>
          <p:sp>
            <p:nvSpPr>
              <p:cNvPr id="129" name="Freeform 11"/>
              <p:cNvSpPr>
                <a:spLocks noEditPoints="1"/>
              </p:cNvSpPr>
              <p:nvPr/>
            </p:nvSpPr>
            <p:spPr bwMode="auto">
              <a:xfrm>
                <a:off x="-2844800" y="1568450"/>
                <a:ext cx="2284412" cy="2532063"/>
              </a:xfrm>
              <a:custGeom>
                <a:avLst/>
                <a:gdLst>
                  <a:gd name="T0" fmla="*/ 1079 w 8635"/>
                  <a:gd name="T1" fmla="*/ 8800 h 9571"/>
                  <a:gd name="T2" fmla="*/ 8326 w 8635"/>
                  <a:gd name="T3" fmla="*/ 2016 h 9571"/>
                  <a:gd name="T4" fmla="*/ 3159 w 8635"/>
                  <a:gd name="T5" fmla="*/ 1244 h 9571"/>
                  <a:gd name="T6" fmla="*/ 3084 w 8635"/>
                  <a:gd name="T7" fmla="*/ 1870 h 9571"/>
                  <a:gd name="T8" fmla="*/ 3120 w 8635"/>
                  <a:gd name="T9" fmla="*/ 2094 h 9571"/>
                  <a:gd name="T10" fmla="*/ 3222 w 8635"/>
                  <a:gd name="T11" fmla="*/ 2299 h 9571"/>
                  <a:gd name="T12" fmla="*/ 3322 w 8635"/>
                  <a:gd name="T13" fmla="*/ 2417 h 9571"/>
                  <a:gd name="T14" fmla="*/ 3507 w 8635"/>
                  <a:gd name="T15" fmla="*/ 2549 h 9571"/>
                  <a:gd name="T16" fmla="*/ 3725 w 8635"/>
                  <a:gd name="T17" fmla="*/ 2621 h 9571"/>
                  <a:gd name="T18" fmla="*/ 3860 w 8635"/>
                  <a:gd name="T19" fmla="*/ 2632 h 9571"/>
                  <a:gd name="T20" fmla="*/ 4035 w 8635"/>
                  <a:gd name="T21" fmla="*/ 2613 h 9571"/>
                  <a:gd name="T22" fmla="*/ 4228 w 8635"/>
                  <a:gd name="T23" fmla="*/ 2539 h 9571"/>
                  <a:gd name="T24" fmla="*/ 4394 w 8635"/>
                  <a:gd name="T25" fmla="*/ 2418 h 9571"/>
                  <a:gd name="T26" fmla="*/ 4524 w 8635"/>
                  <a:gd name="T27" fmla="*/ 2259 h 9571"/>
                  <a:gd name="T28" fmla="*/ 4607 w 8635"/>
                  <a:gd name="T29" fmla="*/ 2066 h 9571"/>
                  <a:gd name="T30" fmla="*/ 4630 w 8635"/>
                  <a:gd name="T31" fmla="*/ 1943 h 9571"/>
                  <a:gd name="T32" fmla="*/ 4607 w 8635"/>
                  <a:gd name="T33" fmla="*/ 1857 h 9571"/>
                  <a:gd name="T34" fmla="*/ 4541 w 8635"/>
                  <a:gd name="T35" fmla="*/ 1798 h 9571"/>
                  <a:gd name="T36" fmla="*/ 4480 w 8635"/>
                  <a:gd name="T37" fmla="*/ 1784 h 9571"/>
                  <a:gd name="T38" fmla="*/ 4394 w 8635"/>
                  <a:gd name="T39" fmla="*/ 1808 h 9571"/>
                  <a:gd name="T40" fmla="*/ 4336 w 8635"/>
                  <a:gd name="T41" fmla="*/ 1874 h 9571"/>
                  <a:gd name="T42" fmla="*/ 4316 w 8635"/>
                  <a:gd name="T43" fmla="*/ 1965 h 9571"/>
                  <a:gd name="T44" fmla="*/ 4179 w 8635"/>
                  <a:gd name="T45" fmla="*/ 2197 h 9571"/>
                  <a:gd name="T46" fmla="*/ 3941 w 8635"/>
                  <a:gd name="T47" fmla="*/ 2318 h 9571"/>
                  <a:gd name="T48" fmla="*/ 3756 w 8635"/>
                  <a:gd name="T49" fmla="*/ 2313 h 9571"/>
                  <a:gd name="T50" fmla="*/ 3520 w 8635"/>
                  <a:gd name="T51" fmla="*/ 2178 h 9571"/>
                  <a:gd name="T52" fmla="*/ 3422 w 8635"/>
                  <a:gd name="T53" fmla="*/ 2022 h 9571"/>
                  <a:gd name="T54" fmla="*/ 3396 w 8635"/>
                  <a:gd name="T55" fmla="*/ 1795 h 9571"/>
                  <a:gd name="T56" fmla="*/ 7555 w 8635"/>
                  <a:gd name="T57" fmla="*/ 8492 h 9571"/>
                  <a:gd name="T58" fmla="*/ 3541 w 8635"/>
                  <a:gd name="T59" fmla="*/ 715 h 9571"/>
                  <a:gd name="T60" fmla="*/ 3625 w 8635"/>
                  <a:gd name="T61" fmla="*/ 502 h 9571"/>
                  <a:gd name="T62" fmla="*/ 3835 w 8635"/>
                  <a:gd name="T63" fmla="*/ 340 h 9571"/>
                  <a:gd name="T64" fmla="*/ 4063 w 8635"/>
                  <a:gd name="T65" fmla="*/ 312 h 9571"/>
                  <a:gd name="T66" fmla="*/ 4275 w 8635"/>
                  <a:gd name="T67" fmla="*/ 394 h 9571"/>
                  <a:gd name="T68" fmla="*/ 4401 w 8635"/>
                  <a:gd name="T69" fmla="*/ 529 h 9571"/>
                  <a:gd name="T70" fmla="*/ 4472 w 8635"/>
                  <a:gd name="T71" fmla="*/ 791 h 9571"/>
                  <a:gd name="T72" fmla="*/ 3987 w 8635"/>
                  <a:gd name="T73" fmla="*/ 937 h 9571"/>
                  <a:gd name="T74" fmla="*/ 4007 w 8635"/>
                  <a:gd name="T75" fmla="*/ 759 h 9571"/>
                  <a:gd name="T76" fmla="*/ 3970 w 8635"/>
                  <a:gd name="T77" fmla="*/ 679 h 9571"/>
                  <a:gd name="T78" fmla="*/ 3894 w 8635"/>
                  <a:gd name="T79" fmla="*/ 633 h 9571"/>
                  <a:gd name="T80" fmla="*/ 3831 w 8635"/>
                  <a:gd name="T81" fmla="*/ 629 h 9571"/>
                  <a:gd name="T82" fmla="*/ 3751 w 8635"/>
                  <a:gd name="T83" fmla="*/ 667 h 9571"/>
                  <a:gd name="T84" fmla="*/ 3705 w 8635"/>
                  <a:gd name="T85" fmla="*/ 744 h 9571"/>
                  <a:gd name="T86" fmla="*/ 3511 w 8635"/>
                  <a:gd name="T87" fmla="*/ 937 h 9571"/>
                  <a:gd name="T88" fmla="*/ 7864 w 8635"/>
                  <a:gd name="T89" fmla="*/ 937 h 9571"/>
                  <a:gd name="T90" fmla="*/ 4777 w 8635"/>
                  <a:gd name="T91" fmla="*/ 840 h 9571"/>
                  <a:gd name="T92" fmla="*/ 4763 w 8635"/>
                  <a:gd name="T93" fmla="*/ 612 h 9571"/>
                  <a:gd name="T94" fmla="*/ 4682 w 8635"/>
                  <a:gd name="T95" fmla="*/ 399 h 9571"/>
                  <a:gd name="T96" fmla="*/ 4595 w 8635"/>
                  <a:gd name="T97" fmla="*/ 272 h 9571"/>
                  <a:gd name="T98" fmla="*/ 4422 w 8635"/>
                  <a:gd name="T99" fmla="*/ 121 h 9571"/>
                  <a:gd name="T100" fmla="*/ 4214 w 8635"/>
                  <a:gd name="T101" fmla="*/ 29 h 9571"/>
                  <a:gd name="T102" fmla="*/ 4061 w 8635"/>
                  <a:gd name="T103" fmla="*/ 2 h 9571"/>
                  <a:gd name="T104" fmla="*/ 3832 w 8635"/>
                  <a:gd name="T105" fmla="*/ 20 h 9571"/>
                  <a:gd name="T106" fmla="*/ 3623 w 8635"/>
                  <a:gd name="T107" fmla="*/ 101 h 9571"/>
                  <a:gd name="T108" fmla="*/ 3447 w 8635"/>
                  <a:gd name="T109" fmla="*/ 236 h 9571"/>
                  <a:gd name="T110" fmla="*/ 3317 w 8635"/>
                  <a:gd name="T111" fmla="*/ 417 h 9571"/>
                  <a:gd name="T112" fmla="*/ 3242 w 8635"/>
                  <a:gd name="T113" fmla="*/ 634 h 9571"/>
                  <a:gd name="T114" fmla="*/ 0 w 8635"/>
                  <a:gd name="T115" fmla="*/ 937 h 9571"/>
                  <a:gd name="T116" fmla="*/ 771 w 8635"/>
                  <a:gd name="T117" fmla="*/ 9571 h 9571"/>
                  <a:gd name="T118" fmla="*/ 7864 w 8635"/>
                  <a:gd name="T119" fmla="*/ 1707 h 95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8635" h="9571">
                    <a:moveTo>
                      <a:pt x="8326" y="9262"/>
                    </a:moveTo>
                    <a:lnTo>
                      <a:pt x="1079" y="9262"/>
                    </a:lnTo>
                    <a:lnTo>
                      <a:pt x="1079" y="8800"/>
                    </a:lnTo>
                    <a:lnTo>
                      <a:pt x="7864" y="8800"/>
                    </a:lnTo>
                    <a:lnTo>
                      <a:pt x="7864" y="2016"/>
                    </a:lnTo>
                    <a:lnTo>
                      <a:pt x="8326" y="2016"/>
                    </a:lnTo>
                    <a:lnTo>
                      <a:pt x="8326" y="9262"/>
                    </a:lnTo>
                    <a:close/>
                    <a:moveTo>
                      <a:pt x="309" y="1244"/>
                    </a:moveTo>
                    <a:lnTo>
                      <a:pt x="3159" y="1244"/>
                    </a:lnTo>
                    <a:lnTo>
                      <a:pt x="3091" y="1754"/>
                    </a:lnTo>
                    <a:lnTo>
                      <a:pt x="3087" y="1793"/>
                    </a:lnTo>
                    <a:lnTo>
                      <a:pt x="3084" y="1870"/>
                    </a:lnTo>
                    <a:lnTo>
                      <a:pt x="3089" y="1946"/>
                    </a:lnTo>
                    <a:lnTo>
                      <a:pt x="3100" y="2020"/>
                    </a:lnTo>
                    <a:lnTo>
                      <a:pt x="3120" y="2094"/>
                    </a:lnTo>
                    <a:lnTo>
                      <a:pt x="3148" y="2165"/>
                    </a:lnTo>
                    <a:lnTo>
                      <a:pt x="3181" y="2233"/>
                    </a:lnTo>
                    <a:lnTo>
                      <a:pt x="3222" y="2299"/>
                    </a:lnTo>
                    <a:lnTo>
                      <a:pt x="3246" y="2330"/>
                    </a:lnTo>
                    <a:lnTo>
                      <a:pt x="3270" y="2360"/>
                    </a:lnTo>
                    <a:lnTo>
                      <a:pt x="3322" y="2417"/>
                    </a:lnTo>
                    <a:lnTo>
                      <a:pt x="3380" y="2467"/>
                    </a:lnTo>
                    <a:lnTo>
                      <a:pt x="3443" y="2511"/>
                    </a:lnTo>
                    <a:lnTo>
                      <a:pt x="3507" y="2549"/>
                    </a:lnTo>
                    <a:lnTo>
                      <a:pt x="3577" y="2580"/>
                    </a:lnTo>
                    <a:lnTo>
                      <a:pt x="3650" y="2603"/>
                    </a:lnTo>
                    <a:lnTo>
                      <a:pt x="3725" y="2621"/>
                    </a:lnTo>
                    <a:lnTo>
                      <a:pt x="3764" y="2626"/>
                    </a:lnTo>
                    <a:lnTo>
                      <a:pt x="3812" y="2631"/>
                    </a:lnTo>
                    <a:lnTo>
                      <a:pt x="3860" y="2632"/>
                    </a:lnTo>
                    <a:lnTo>
                      <a:pt x="3896" y="2632"/>
                    </a:lnTo>
                    <a:lnTo>
                      <a:pt x="3967" y="2625"/>
                    </a:lnTo>
                    <a:lnTo>
                      <a:pt x="4035" y="2613"/>
                    </a:lnTo>
                    <a:lnTo>
                      <a:pt x="4102" y="2594"/>
                    </a:lnTo>
                    <a:lnTo>
                      <a:pt x="4167" y="2569"/>
                    </a:lnTo>
                    <a:lnTo>
                      <a:pt x="4228" y="2539"/>
                    </a:lnTo>
                    <a:lnTo>
                      <a:pt x="4287" y="2504"/>
                    </a:lnTo>
                    <a:lnTo>
                      <a:pt x="4342" y="2463"/>
                    </a:lnTo>
                    <a:lnTo>
                      <a:pt x="4394" y="2418"/>
                    </a:lnTo>
                    <a:lnTo>
                      <a:pt x="4442" y="2370"/>
                    </a:lnTo>
                    <a:lnTo>
                      <a:pt x="4485" y="2315"/>
                    </a:lnTo>
                    <a:lnTo>
                      <a:pt x="4524" y="2259"/>
                    </a:lnTo>
                    <a:lnTo>
                      <a:pt x="4558" y="2197"/>
                    </a:lnTo>
                    <a:lnTo>
                      <a:pt x="4585" y="2133"/>
                    </a:lnTo>
                    <a:lnTo>
                      <a:pt x="4607" y="2066"/>
                    </a:lnTo>
                    <a:lnTo>
                      <a:pt x="4623" y="1995"/>
                    </a:lnTo>
                    <a:lnTo>
                      <a:pt x="4629" y="1959"/>
                    </a:lnTo>
                    <a:lnTo>
                      <a:pt x="4630" y="1943"/>
                    </a:lnTo>
                    <a:lnTo>
                      <a:pt x="4628" y="1913"/>
                    </a:lnTo>
                    <a:lnTo>
                      <a:pt x="4620" y="1884"/>
                    </a:lnTo>
                    <a:lnTo>
                      <a:pt x="4607" y="1857"/>
                    </a:lnTo>
                    <a:lnTo>
                      <a:pt x="4589" y="1833"/>
                    </a:lnTo>
                    <a:lnTo>
                      <a:pt x="4567" y="1813"/>
                    </a:lnTo>
                    <a:lnTo>
                      <a:pt x="4541" y="1798"/>
                    </a:lnTo>
                    <a:lnTo>
                      <a:pt x="4512" y="1788"/>
                    </a:lnTo>
                    <a:lnTo>
                      <a:pt x="4496" y="1786"/>
                    </a:lnTo>
                    <a:lnTo>
                      <a:pt x="4480" y="1784"/>
                    </a:lnTo>
                    <a:lnTo>
                      <a:pt x="4450" y="1787"/>
                    </a:lnTo>
                    <a:lnTo>
                      <a:pt x="4421" y="1795"/>
                    </a:lnTo>
                    <a:lnTo>
                      <a:pt x="4394" y="1808"/>
                    </a:lnTo>
                    <a:lnTo>
                      <a:pt x="4370" y="1826"/>
                    </a:lnTo>
                    <a:lnTo>
                      <a:pt x="4351" y="1848"/>
                    </a:lnTo>
                    <a:lnTo>
                      <a:pt x="4336" y="1874"/>
                    </a:lnTo>
                    <a:lnTo>
                      <a:pt x="4326" y="1902"/>
                    </a:lnTo>
                    <a:lnTo>
                      <a:pt x="4323" y="1919"/>
                    </a:lnTo>
                    <a:lnTo>
                      <a:pt x="4316" y="1965"/>
                    </a:lnTo>
                    <a:lnTo>
                      <a:pt x="4285" y="2053"/>
                    </a:lnTo>
                    <a:lnTo>
                      <a:pt x="4238" y="2130"/>
                    </a:lnTo>
                    <a:lnTo>
                      <a:pt x="4179" y="2197"/>
                    </a:lnTo>
                    <a:lnTo>
                      <a:pt x="4109" y="2253"/>
                    </a:lnTo>
                    <a:lnTo>
                      <a:pt x="4029" y="2293"/>
                    </a:lnTo>
                    <a:lnTo>
                      <a:pt x="3941" y="2318"/>
                    </a:lnTo>
                    <a:lnTo>
                      <a:pt x="3850" y="2325"/>
                    </a:lnTo>
                    <a:lnTo>
                      <a:pt x="3802" y="2320"/>
                    </a:lnTo>
                    <a:lnTo>
                      <a:pt x="3756" y="2313"/>
                    </a:lnTo>
                    <a:lnTo>
                      <a:pt x="3668" y="2284"/>
                    </a:lnTo>
                    <a:lnTo>
                      <a:pt x="3590" y="2239"/>
                    </a:lnTo>
                    <a:lnTo>
                      <a:pt x="3520" y="2178"/>
                    </a:lnTo>
                    <a:lnTo>
                      <a:pt x="3490" y="2142"/>
                    </a:lnTo>
                    <a:lnTo>
                      <a:pt x="3462" y="2104"/>
                    </a:lnTo>
                    <a:lnTo>
                      <a:pt x="3422" y="2022"/>
                    </a:lnTo>
                    <a:lnTo>
                      <a:pt x="3398" y="1934"/>
                    </a:lnTo>
                    <a:lnTo>
                      <a:pt x="3392" y="1841"/>
                    </a:lnTo>
                    <a:lnTo>
                      <a:pt x="3396" y="1795"/>
                    </a:lnTo>
                    <a:lnTo>
                      <a:pt x="3470" y="1244"/>
                    </a:lnTo>
                    <a:lnTo>
                      <a:pt x="7555" y="1244"/>
                    </a:lnTo>
                    <a:lnTo>
                      <a:pt x="7555" y="8492"/>
                    </a:lnTo>
                    <a:lnTo>
                      <a:pt x="309" y="8492"/>
                    </a:lnTo>
                    <a:lnTo>
                      <a:pt x="309" y="1244"/>
                    </a:lnTo>
                    <a:close/>
                    <a:moveTo>
                      <a:pt x="3541" y="715"/>
                    </a:moveTo>
                    <a:lnTo>
                      <a:pt x="3549" y="667"/>
                    </a:lnTo>
                    <a:lnTo>
                      <a:pt x="3579" y="579"/>
                    </a:lnTo>
                    <a:lnTo>
                      <a:pt x="3625" y="502"/>
                    </a:lnTo>
                    <a:lnTo>
                      <a:pt x="3684" y="435"/>
                    </a:lnTo>
                    <a:lnTo>
                      <a:pt x="3755" y="380"/>
                    </a:lnTo>
                    <a:lnTo>
                      <a:pt x="3835" y="340"/>
                    </a:lnTo>
                    <a:lnTo>
                      <a:pt x="3923" y="315"/>
                    </a:lnTo>
                    <a:lnTo>
                      <a:pt x="4015" y="308"/>
                    </a:lnTo>
                    <a:lnTo>
                      <a:pt x="4063" y="312"/>
                    </a:lnTo>
                    <a:lnTo>
                      <a:pt x="4109" y="319"/>
                    </a:lnTo>
                    <a:lnTo>
                      <a:pt x="4196" y="348"/>
                    </a:lnTo>
                    <a:lnTo>
                      <a:pt x="4275" y="394"/>
                    </a:lnTo>
                    <a:lnTo>
                      <a:pt x="4345" y="455"/>
                    </a:lnTo>
                    <a:lnTo>
                      <a:pt x="4374" y="490"/>
                    </a:lnTo>
                    <a:lnTo>
                      <a:pt x="4401" y="529"/>
                    </a:lnTo>
                    <a:lnTo>
                      <a:pt x="4442" y="611"/>
                    </a:lnTo>
                    <a:lnTo>
                      <a:pt x="4466" y="700"/>
                    </a:lnTo>
                    <a:lnTo>
                      <a:pt x="4472" y="791"/>
                    </a:lnTo>
                    <a:lnTo>
                      <a:pt x="4467" y="837"/>
                    </a:lnTo>
                    <a:lnTo>
                      <a:pt x="4455" y="937"/>
                    </a:lnTo>
                    <a:lnTo>
                      <a:pt x="3987" y="937"/>
                    </a:lnTo>
                    <a:lnTo>
                      <a:pt x="4007" y="805"/>
                    </a:lnTo>
                    <a:lnTo>
                      <a:pt x="4009" y="789"/>
                    </a:lnTo>
                    <a:lnTo>
                      <a:pt x="4007" y="759"/>
                    </a:lnTo>
                    <a:lnTo>
                      <a:pt x="4000" y="730"/>
                    </a:lnTo>
                    <a:lnTo>
                      <a:pt x="3987" y="702"/>
                    </a:lnTo>
                    <a:lnTo>
                      <a:pt x="3970" y="679"/>
                    </a:lnTo>
                    <a:lnTo>
                      <a:pt x="3948" y="658"/>
                    </a:lnTo>
                    <a:lnTo>
                      <a:pt x="3923" y="643"/>
                    </a:lnTo>
                    <a:lnTo>
                      <a:pt x="3894" y="633"/>
                    </a:lnTo>
                    <a:lnTo>
                      <a:pt x="3878" y="629"/>
                    </a:lnTo>
                    <a:lnTo>
                      <a:pt x="3863" y="628"/>
                    </a:lnTo>
                    <a:lnTo>
                      <a:pt x="3831" y="629"/>
                    </a:lnTo>
                    <a:lnTo>
                      <a:pt x="3802" y="637"/>
                    </a:lnTo>
                    <a:lnTo>
                      <a:pt x="3776" y="650"/>
                    </a:lnTo>
                    <a:lnTo>
                      <a:pt x="3751" y="667"/>
                    </a:lnTo>
                    <a:lnTo>
                      <a:pt x="3732" y="689"/>
                    </a:lnTo>
                    <a:lnTo>
                      <a:pt x="3716" y="715"/>
                    </a:lnTo>
                    <a:lnTo>
                      <a:pt x="3705" y="744"/>
                    </a:lnTo>
                    <a:lnTo>
                      <a:pt x="3702" y="759"/>
                    </a:lnTo>
                    <a:lnTo>
                      <a:pt x="3675" y="937"/>
                    </a:lnTo>
                    <a:lnTo>
                      <a:pt x="3511" y="937"/>
                    </a:lnTo>
                    <a:lnTo>
                      <a:pt x="3541" y="715"/>
                    </a:lnTo>
                    <a:close/>
                    <a:moveTo>
                      <a:pt x="7864" y="1707"/>
                    </a:moveTo>
                    <a:lnTo>
                      <a:pt x="7864" y="937"/>
                    </a:lnTo>
                    <a:lnTo>
                      <a:pt x="4766" y="937"/>
                    </a:lnTo>
                    <a:lnTo>
                      <a:pt x="4773" y="879"/>
                    </a:lnTo>
                    <a:lnTo>
                      <a:pt x="4777" y="840"/>
                    </a:lnTo>
                    <a:lnTo>
                      <a:pt x="4781" y="762"/>
                    </a:lnTo>
                    <a:lnTo>
                      <a:pt x="4775" y="686"/>
                    </a:lnTo>
                    <a:lnTo>
                      <a:pt x="4763" y="612"/>
                    </a:lnTo>
                    <a:lnTo>
                      <a:pt x="4744" y="538"/>
                    </a:lnTo>
                    <a:lnTo>
                      <a:pt x="4716" y="467"/>
                    </a:lnTo>
                    <a:lnTo>
                      <a:pt x="4682" y="399"/>
                    </a:lnTo>
                    <a:lnTo>
                      <a:pt x="4642" y="333"/>
                    </a:lnTo>
                    <a:lnTo>
                      <a:pt x="4619" y="302"/>
                    </a:lnTo>
                    <a:lnTo>
                      <a:pt x="4595" y="272"/>
                    </a:lnTo>
                    <a:lnTo>
                      <a:pt x="4541" y="215"/>
                    </a:lnTo>
                    <a:lnTo>
                      <a:pt x="4484" y="165"/>
                    </a:lnTo>
                    <a:lnTo>
                      <a:pt x="4422" y="121"/>
                    </a:lnTo>
                    <a:lnTo>
                      <a:pt x="4356" y="83"/>
                    </a:lnTo>
                    <a:lnTo>
                      <a:pt x="4287" y="53"/>
                    </a:lnTo>
                    <a:lnTo>
                      <a:pt x="4214" y="29"/>
                    </a:lnTo>
                    <a:lnTo>
                      <a:pt x="4139" y="12"/>
                    </a:lnTo>
                    <a:lnTo>
                      <a:pt x="4101" y="6"/>
                    </a:lnTo>
                    <a:lnTo>
                      <a:pt x="4061" y="2"/>
                    </a:lnTo>
                    <a:lnTo>
                      <a:pt x="3983" y="0"/>
                    </a:lnTo>
                    <a:lnTo>
                      <a:pt x="3906" y="6"/>
                    </a:lnTo>
                    <a:lnTo>
                      <a:pt x="3832" y="20"/>
                    </a:lnTo>
                    <a:lnTo>
                      <a:pt x="3760" y="39"/>
                    </a:lnTo>
                    <a:lnTo>
                      <a:pt x="3690" y="67"/>
                    </a:lnTo>
                    <a:lnTo>
                      <a:pt x="3623" y="101"/>
                    </a:lnTo>
                    <a:lnTo>
                      <a:pt x="3561" y="140"/>
                    </a:lnTo>
                    <a:lnTo>
                      <a:pt x="3502" y="185"/>
                    </a:lnTo>
                    <a:lnTo>
                      <a:pt x="3447" y="236"/>
                    </a:lnTo>
                    <a:lnTo>
                      <a:pt x="3399" y="291"/>
                    </a:lnTo>
                    <a:lnTo>
                      <a:pt x="3355" y="353"/>
                    </a:lnTo>
                    <a:lnTo>
                      <a:pt x="3317" y="417"/>
                    </a:lnTo>
                    <a:lnTo>
                      <a:pt x="3284" y="486"/>
                    </a:lnTo>
                    <a:lnTo>
                      <a:pt x="3259" y="559"/>
                    </a:lnTo>
                    <a:lnTo>
                      <a:pt x="3242" y="634"/>
                    </a:lnTo>
                    <a:lnTo>
                      <a:pt x="3236" y="673"/>
                    </a:lnTo>
                    <a:lnTo>
                      <a:pt x="3200" y="937"/>
                    </a:lnTo>
                    <a:lnTo>
                      <a:pt x="0" y="937"/>
                    </a:lnTo>
                    <a:lnTo>
                      <a:pt x="0" y="8800"/>
                    </a:lnTo>
                    <a:lnTo>
                      <a:pt x="771" y="8800"/>
                    </a:lnTo>
                    <a:lnTo>
                      <a:pt x="771" y="9571"/>
                    </a:lnTo>
                    <a:lnTo>
                      <a:pt x="8635" y="9571"/>
                    </a:lnTo>
                    <a:lnTo>
                      <a:pt x="8635" y="1707"/>
                    </a:lnTo>
                    <a:lnTo>
                      <a:pt x="7864" y="170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0" name="Rectangle 12"/>
              <p:cNvSpPr>
                <a:spLocks noChangeArrowheads="1"/>
              </p:cNvSpPr>
              <p:nvPr/>
            </p:nvSpPr>
            <p:spPr bwMode="auto">
              <a:xfrm>
                <a:off x="-2640013" y="2509838"/>
                <a:ext cx="1671637" cy="809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1" name="Rectangle 13"/>
              <p:cNvSpPr>
                <a:spLocks noChangeArrowheads="1"/>
              </p:cNvSpPr>
              <p:nvPr/>
            </p:nvSpPr>
            <p:spPr bwMode="auto">
              <a:xfrm>
                <a:off x="-2640013" y="2713038"/>
                <a:ext cx="1671637" cy="825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2" name="Rectangle 14"/>
              <p:cNvSpPr>
                <a:spLocks noChangeArrowheads="1"/>
              </p:cNvSpPr>
              <p:nvPr/>
            </p:nvSpPr>
            <p:spPr bwMode="auto">
              <a:xfrm>
                <a:off x="-2640013" y="2917825"/>
                <a:ext cx="1671637" cy="809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3" name="Rectangle 15"/>
              <p:cNvSpPr>
                <a:spLocks noChangeArrowheads="1"/>
              </p:cNvSpPr>
              <p:nvPr/>
            </p:nvSpPr>
            <p:spPr bwMode="auto">
              <a:xfrm>
                <a:off x="-1049338" y="3121025"/>
                <a:ext cx="80962" cy="825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4" name="Rectangle 16"/>
              <p:cNvSpPr>
                <a:spLocks noChangeArrowheads="1"/>
              </p:cNvSpPr>
              <p:nvPr/>
            </p:nvSpPr>
            <p:spPr bwMode="auto">
              <a:xfrm>
                <a:off x="-1254125" y="3121025"/>
                <a:ext cx="82550" cy="825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5" name="Rectangle 17"/>
              <p:cNvSpPr>
                <a:spLocks noChangeArrowheads="1"/>
              </p:cNvSpPr>
              <p:nvPr/>
            </p:nvSpPr>
            <p:spPr bwMode="auto">
              <a:xfrm>
                <a:off x="-1457325" y="3121025"/>
                <a:ext cx="80962" cy="825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142" name="그룹 141"/>
          <p:cNvGrpSpPr/>
          <p:nvPr/>
        </p:nvGrpSpPr>
        <p:grpSpPr>
          <a:xfrm>
            <a:off x="7220019" y="3311186"/>
            <a:ext cx="612514" cy="513722"/>
            <a:chOff x="8023225" y="4741863"/>
            <a:chExt cx="6299200" cy="5283200"/>
          </a:xfrm>
          <a:solidFill>
            <a:schemeClr val="bg1">
              <a:lumMod val="65000"/>
            </a:schemeClr>
          </a:solidFill>
        </p:grpSpPr>
        <p:sp>
          <p:nvSpPr>
            <p:cNvPr id="143" name="Freeform 47"/>
            <p:cNvSpPr>
              <a:spLocks noEditPoints="1"/>
            </p:cNvSpPr>
            <p:nvPr/>
          </p:nvSpPr>
          <p:spPr bwMode="auto">
            <a:xfrm>
              <a:off x="8531225" y="6672263"/>
              <a:ext cx="2032000" cy="2438400"/>
            </a:xfrm>
            <a:custGeom>
              <a:avLst/>
              <a:gdLst>
                <a:gd name="T0" fmla="*/ 576 w 3839"/>
                <a:gd name="T1" fmla="*/ 4033 h 4609"/>
                <a:gd name="T2" fmla="*/ 576 w 3839"/>
                <a:gd name="T3" fmla="*/ 3772 h 4609"/>
                <a:gd name="T4" fmla="*/ 617 w 3839"/>
                <a:gd name="T5" fmla="*/ 3506 h 4609"/>
                <a:gd name="T6" fmla="*/ 707 w 3839"/>
                <a:gd name="T7" fmla="*/ 3258 h 4609"/>
                <a:gd name="T8" fmla="*/ 842 w 3839"/>
                <a:gd name="T9" fmla="*/ 3036 h 4609"/>
                <a:gd name="T10" fmla="*/ 1015 w 3839"/>
                <a:gd name="T11" fmla="*/ 2846 h 4609"/>
                <a:gd name="T12" fmla="*/ 1222 w 3839"/>
                <a:gd name="T13" fmla="*/ 2691 h 4609"/>
                <a:gd name="T14" fmla="*/ 1457 w 3839"/>
                <a:gd name="T15" fmla="*/ 2578 h 4609"/>
                <a:gd name="T16" fmla="*/ 1715 w 3839"/>
                <a:gd name="T17" fmla="*/ 2512 h 4609"/>
                <a:gd name="T18" fmla="*/ 1919 w 3839"/>
                <a:gd name="T19" fmla="*/ 2498 h 4609"/>
                <a:gd name="T20" fmla="*/ 1772 w 3839"/>
                <a:gd name="T21" fmla="*/ 2486 h 4609"/>
                <a:gd name="T22" fmla="*/ 1589 w 3839"/>
                <a:gd name="T23" fmla="*/ 2439 h 4609"/>
                <a:gd name="T24" fmla="*/ 1421 w 3839"/>
                <a:gd name="T25" fmla="*/ 2358 h 4609"/>
                <a:gd name="T26" fmla="*/ 1274 w 3839"/>
                <a:gd name="T27" fmla="*/ 2248 h 4609"/>
                <a:gd name="T28" fmla="*/ 1150 w 3839"/>
                <a:gd name="T29" fmla="*/ 2112 h 4609"/>
                <a:gd name="T30" fmla="*/ 1054 w 3839"/>
                <a:gd name="T31" fmla="*/ 1953 h 4609"/>
                <a:gd name="T32" fmla="*/ 989 w 3839"/>
                <a:gd name="T33" fmla="*/ 1778 h 4609"/>
                <a:gd name="T34" fmla="*/ 960 w 3839"/>
                <a:gd name="T35" fmla="*/ 1586 h 4609"/>
                <a:gd name="T36" fmla="*/ 960 w 3839"/>
                <a:gd name="T37" fmla="*/ 1488 h 4609"/>
                <a:gd name="T38" fmla="*/ 989 w 3839"/>
                <a:gd name="T39" fmla="*/ 1296 h 4609"/>
                <a:gd name="T40" fmla="*/ 1054 w 3839"/>
                <a:gd name="T41" fmla="*/ 1121 h 4609"/>
                <a:gd name="T42" fmla="*/ 1150 w 3839"/>
                <a:gd name="T43" fmla="*/ 962 h 4609"/>
                <a:gd name="T44" fmla="*/ 1274 w 3839"/>
                <a:gd name="T45" fmla="*/ 826 h 4609"/>
                <a:gd name="T46" fmla="*/ 1421 w 3839"/>
                <a:gd name="T47" fmla="*/ 716 h 4609"/>
                <a:gd name="T48" fmla="*/ 1589 w 3839"/>
                <a:gd name="T49" fmla="*/ 635 h 4609"/>
                <a:gd name="T50" fmla="*/ 1772 w 3839"/>
                <a:gd name="T51" fmla="*/ 588 h 4609"/>
                <a:gd name="T52" fmla="*/ 1919 w 3839"/>
                <a:gd name="T53" fmla="*/ 576 h 4609"/>
                <a:gd name="T54" fmla="*/ 2066 w 3839"/>
                <a:gd name="T55" fmla="*/ 588 h 4609"/>
                <a:gd name="T56" fmla="*/ 2249 w 3839"/>
                <a:gd name="T57" fmla="*/ 635 h 4609"/>
                <a:gd name="T58" fmla="*/ 2418 w 3839"/>
                <a:gd name="T59" fmla="*/ 716 h 4609"/>
                <a:gd name="T60" fmla="*/ 2564 w 3839"/>
                <a:gd name="T61" fmla="*/ 826 h 4609"/>
                <a:gd name="T62" fmla="*/ 2688 w 3839"/>
                <a:gd name="T63" fmla="*/ 962 h 4609"/>
                <a:gd name="T64" fmla="*/ 2785 w 3839"/>
                <a:gd name="T65" fmla="*/ 1121 h 4609"/>
                <a:gd name="T66" fmla="*/ 2850 w 3839"/>
                <a:gd name="T67" fmla="*/ 1296 h 4609"/>
                <a:gd name="T68" fmla="*/ 2878 w 3839"/>
                <a:gd name="T69" fmla="*/ 1488 h 4609"/>
                <a:gd name="T70" fmla="*/ 2878 w 3839"/>
                <a:gd name="T71" fmla="*/ 1586 h 4609"/>
                <a:gd name="T72" fmla="*/ 2850 w 3839"/>
                <a:gd name="T73" fmla="*/ 1778 h 4609"/>
                <a:gd name="T74" fmla="*/ 2785 w 3839"/>
                <a:gd name="T75" fmla="*/ 1953 h 4609"/>
                <a:gd name="T76" fmla="*/ 2688 w 3839"/>
                <a:gd name="T77" fmla="*/ 2112 h 4609"/>
                <a:gd name="T78" fmla="*/ 2564 w 3839"/>
                <a:gd name="T79" fmla="*/ 2248 h 4609"/>
                <a:gd name="T80" fmla="*/ 2418 w 3839"/>
                <a:gd name="T81" fmla="*/ 2358 h 4609"/>
                <a:gd name="T82" fmla="*/ 2249 w 3839"/>
                <a:gd name="T83" fmla="*/ 2439 h 4609"/>
                <a:gd name="T84" fmla="*/ 2066 w 3839"/>
                <a:gd name="T85" fmla="*/ 2486 h 4609"/>
                <a:gd name="T86" fmla="*/ 1919 w 3839"/>
                <a:gd name="T87" fmla="*/ 2498 h 4609"/>
                <a:gd name="T88" fmla="*/ 2124 w 3839"/>
                <a:gd name="T89" fmla="*/ 2512 h 4609"/>
                <a:gd name="T90" fmla="*/ 2382 w 3839"/>
                <a:gd name="T91" fmla="*/ 2578 h 4609"/>
                <a:gd name="T92" fmla="*/ 2616 w 3839"/>
                <a:gd name="T93" fmla="*/ 2691 h 4609"/>
                <a:gd name="T94" fmla="*/ 2824 w 3839"/>
                <a:gd name="T95" fmla="*/ 2846 h 4609"/>
                <a:gd name="T96" fmla="*/ 2996 w 3839"/>
                <a:gd name="T97" fmla="*/ 3036 h 4609"/>
                <a:gd name="T98" fmla="*/ 3132 w 3839"/>
                <a:gd name="T99" fmla="*/ 3258 h 4609"/>
                <a:gd name="T100" fmla="*/ 3221 w 3839"/>
                <a:gd name="T101" fmla="*/ 3506 h 4609"/>
                <a:gd name="T102" fmla="*/ 3263 w 3839"/>
                <a:gd name="T103" fmla="*/ 3772 h 4609"/>
                <a:gd name="T104" fmla="*/ 3263 w 3839"/>
                <a:gd name="T105" fmla="*/ 4033 h 4609"/>
                <a:gd name="T106" fmla="*/ 0 w 3839"/>
                <a:gd name="T107" fmla="*/ 4609 h 4609"/>
                <a:gd name="T108" fmla="*/ 3839 w 3839"/>
                <a:gd name="T109" fmla="*/ 0 h 46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3839" h="4609">
                  <a:moveTo>
                    <a:pt x="3263" y="4033"/>
                  </a:moveTo>
                  <a:lnTo>
                    <a:pt x="576" y="4033"/>
                  </a:lnTo>
                  <a:lnTo>
                    <a:pt x="576" y="3841"/>
                  </a:lnTo>
                  <a:lnTo>
                    <a:pt x="576" y="3772"/>
                  </a:lnTo>
                  <a:lnTo>
                    <a:pt x="590" y="3637"/>
                  </a:lnTo>
                  <a:lnTo>
                    <a:pt x="617" y="3506"/>
                  </a:lnTo>
                  <a:lnTo>
                    <a:pt x="656" y="3379"/>
                  </a:lnTo>
                  <a:lnTo>
                    <a:pt x="707" y="3258"/>
                  </a:lnTo>
                  <a:lnTo>
                    <a:pt x="769" y="3144"/>
                  </a:lnTo>
                  <a:lnTo>
                    <a:pt x="842" y="3036"/>
                  </a:lnTo>
                  <a:lnTo>
                    <a:pt x="924" y="2937"/>
                  </a:lnTo>
                  <a:lnTo>
                    <a:pt x="1015" y="2846"/>
                  </a:lnTo>
                  <a:lnTo>
                    <a:pt x="1114" y="2764"/>
                  </a:lnTo>
                  <a:lnTo>
                    <a:pt x="1222" y="2691"/>
                  </a:lnTo>
                  <a:lnTo>
                    <a:pt x="1336" y="2629"/>
                  </a:lnTo>
                  <a:lnTo>
                    <a:pt x="1457" y="2578"/>
                  </a:lnTo>
                  <a:lnTo>
                    <a:pt x="1584" y="2539"/>
                  </a:lnTo>
                  <a:lnTo>
                    <a:pt x="1715" y="2512"/>
                  </a:lnTo>
                  <a:lnTo>
                    <a:pt x="1850" y="2498"/>
                  </a:lnTo>
                  <a:lnTo>
                    <a:pt x="1919" y="2498"/>
                  </a:lnTo>
                  <a:lnTo>
                    <a:pt x="1870" y="2496"/>
                  </a:lnTo>
                  <a:lnTo>
                    <a:pt x="1772" y="2486"/>
                  </a:lnTo>
                  <a:lnTo>
                    <a:pt x="1679" y="2467"/>
                  </a:lnTo>
                  <a:lnTo>
                    <a:pt x="1589" y="2439"/>
                  </a:lnTo>
                  <a:lnTo>
                    <a:pt x="1503" y="2403"/>
                  </a:lnTo>
                  <a:lnTo>
                    <a:pt x="1421" y="2358"/>
                  </a:lnTo>
                  <a:lnTo>
                    <a:pt x="1345" y="2306"/>
                  </a:lnTo>
                  <a:lnTo>
                    <a:pt x="1274" y="2248"/>
                  </a:lnTo>
                  <a:lnTo>
                    <a:pt x="1208" y="2182"/>
                  </a:lnTo>
                  <a:lnTo>
                    <a:pt x="1150" y="2112"/>
                  </a:lnTo>
                  <a:lnTo>
                    <a:pt x="1098" y="2035"/>
                  </a:lnTo>
                  <a:lnTo>
                    <a:pt x="1054" y="1953"/>
                  </a:lnTo>
                  <a:lnTo>
                    <a:pt x="1018" y="1867"/>
                  </a:lnTo>
                  <a:lnTo>
                    <a:pt x="989" y="1778"/>
                  </a:lnTo>
                  <a:lnTo>
                    <a:pt x="970" y="1684"/>
                  </a:lnTo>
                  <a:lnTo>
                    <a:pt x="960" y="1586"/>
                  </a:lnTo>
                  <a:lnTo>
                    <a:pt x="959" y="1537"/>
                  </a:lnTo>
                  <a:lnTo>
                    <a:pt x="960" y="1488"/>
                  </a:lnTo>
                  <a:lnTo>
                    <a:pt x="970" y="1390"/>
                  </a:lnTo>
                  <a:lnTo>
                    <a:pt x="989" y="1296"/>
                  </a:lnTo>
                  <a:lnTo>
                    <a:pt x="1018" y="1207"/>
                  </a:lnTo>
                  <a:lnTo>
                    <a:pt x="1054" y="1121"/>
                  </a:lnTo>
                  <a:lnTo>
                    <a:pt x="1098" y="1039"/>
                  </a:lnTo>
                  <a:lnTo>
                    <a:pt x="1150" y="962"/>
                  </a:lnTo>
                  <a:lnTo>
                    <a:pt x="1208" y="892"/>
                  </a:lnTo>
                  <a:lnTo>
                    <a:pt x="1274" y="826"/>
                  </a:lnTo>
                  <a:lnTo>
                    <a:pt x="1345" y="768"/>
                  </a:lnTo>
                  <a:lnTo>
                    <a:pt x="1421" y="716"/>
                  </a:lnTo>
                  <a:lnTo>
                    <a:pt x="1503" y="671"/>
                  </a:lnTo>
                  <a:lnTo>
                    <a:pt x="1589" y="635"/>
                  </a:lnTo>
                  <a:lnTo>
                    <a:pt x="1679" y="607"/>
                  </a:lnTo>
                  <a:lnTo>
                    <a:pt x="1772" y="588"/>
                  </a:lnTo>
                  <a:lnTo>
                    <a:pt x="1870" y="578"/>
                  </a:lnTo>
                  <a:lnTo>
                    <a:pt x="1919" y="576"/>
                  </a:lnTo>
                  <a:lnTo>
                    <a:pt x="1968" y="578"/>
                  </a:lnTo>
                  <a:lnTo>
                    <a:pt x="2066" y="588"/>
                  </a:lnTo>
                  <a:lnTo>
                    <a:pt x="2160" y="607"/>
                  </a:lnTo>
                  <a:lnTo>
                    <a:pt x="2249" y="635"/>
                  </a:lnTo>
                  <a:lnTo>
                    <a:pt x="2335" y="671"/>
                  </a:lnTo>
                  <a:lnTo>
                    <a:pt x="2418" y="716"/>
                  </a:lnTo>
                  <a:lnTo>
                    <a:pt x="2494" y="768"/>
                  </a:lnTo>
                  <a:lnTo>
                    <a:pt x="2564" y="826"/>
                  </a:lnTo>
                  <a:lnTo>
                    <a:pt x="2631" y="892"/>
                  </a:lnTo>
                  <a:lnTo>
                    <a:pt x="2688" y="962"/>
                  </a:lnTo>
                  <a:lnTo>
                    <a:pt x="2740" y="1039"/>
                  </a:lnTo>
                  <a:lnTo>
                    <a:pt x="2785" y="1121"/>
                  </a:lnTo>
                  <a:lnTo>
                    <a:pt x="2821" y="1207"/>
                  </a:lnTo>
                  <a:lnTo>
                    <a:pt x="2850" y="1296"/>
                  </a:lnTo>
                  <a:lnTo>
                    <a:pt x="2868" y="1390"/>
                  </a:lnTo>
                  <a:lnTo>
                    <a:pt x="2878" y="1488"/>
                  </a:lnTo>
                  <a:lnTo>
                    <a:pt x="2880" y="1537"/>
                  </a:lnTo>
                  <a:lnTo>
                    <a:pt x="2878" y="1586"/>
                  </a:lnTo>
                  <a:lnTo>
                    <a:pt x="2868" y="1684"/>
                  </a:lnTo>
                  <a:lnTo>
                    <a:pt x="2850" y="1778"/>
                  </a:lnTo>
                  <a:lnTo>
                    <a:pt x="2821" y="1867"/>
                  </a:lnTo>
                  <a:lnTo>
                    <a:pt x="2785" y="1953"/>
                  </a:lnTo>
                  <a:lnTo>
                    <a:pt x="2740" y="2035"/>
                  </a:lnTo>
                  <a:lnTo>
                    <a:pt x="2688" y="2112"/>
                  </a:lnTo>
                  <a:lnTo>
                    <a:pt x="2631" y="2182"/>
                  </a:lnTo>
                  <a:lnTo>
                    <a:pt x="2564" y="2248"/>
                  </a:lnTo>
                  <a:lnTo>
                    <a:pt x="2494" y="2306"/>
                  </a:lnTo>
                  <a:lnTo>
                    <a:pt x="2418" y="2358"/>
                  </a:lnTo>
                  <a:lnTo>
                    <a:pt x="2335" y="2403"/>
                  </a:lnTo>
                  <a:lnTo>
                    <a:pt x="2249" y="2439"/>
                  </a:lnTo>
                  <a:lnTo>
                    <a:pt x="2160" y="2467"/>
                  </a:lnTo>
                  <a:lnTo>
                    <a:pt x="2066" y="2486"/>
                  </a:lnTo>
                  <a:lnTo>
                    <a:pt x="1968" y="2496"/>
                  </a:lnTo>
                  <a:lnTo>
                    <a:pt x="1919" y="2498"/>
                  </a:lnTo>
                  <a:lnTo>
                    <a:pt x="1988" y="2498"/>
                  </a:lnTo>
                  <a:lnTo>
                    <a:pt x="2124" y="2512"/>
                  </a:lnTo>
                  <a:lnTo>
                    <a:pt x="2255" y="2539"/>
                  </a:lnTo>
                  <a:lnTo>
                    <a:pt x="2382" y="2578"/>
                  </a:lnTo>
                  <a:lnTo>
                    <a:pt x="2502" y="2629"/>
                  </a:lnTo>
                  <a:lnTo>
                    <a:pt x="2616" y="2691"/>
                  </a:lnTo>
                  <a:lnTo>
                    <a:pt x="2724" y="2764"/>
                  </a:lnTo>
                  <a:lnTo>
                    <a:pt x="2824" y="2846"/>
                  </a:lnTo>
                  <a:lnTo>
                    <a:pt x="2914" y="2937"/>
                  </a:lnTo>
                  <a:lnTo>
                    <a:pt x="2996" y="3036"/>
                  </a:lnTo>
                  <a:lnTo>
                    <a:pt x="3070" y="3144"/>
                  </a:lnTo>
                  <a:lnTo>
                    <a:pt x="3132" y="3258"/>
                  </a:lnTo>
                  <a:lnTo>
                    <a:pt x="3182" y="3379"/>
                  </a:lnTo>
                  <a:lnTo>
                    <a:pt x="3221" y="3506"/>
                  </a:lnTo>
                  <a:lnTo>
                    <a:pt x="3248" y="3637"/>
                  </a:lnTo>
                  <a:lnTo>
                    <a:pt x="3263" y="3772"/>
                  </a:lnTo>
                  <a:lnTo>
                    <a:pt x="3263" y="3841"/>
                  </a:lnTo>
                  <a:lnTo>
                    <a:pt x="3263" y="4033"/>
                  </a:lnTo>
                  <a:close/>
                  <a:moveTo>
                    <a:pt x="0" y="0"/>
                  </a:moveTo>
                  <a:lnTo>
                    <a:pt x="0" y="4609"/>
                  </a:lnTo>
                  <a:lnTo>
                    <a:pt x="3839" y="4609"/>
                  </a:lnTo>
                  <a:lnTo>
                    <a:pt x="3839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144" name="그룹 143"/>
            <p:cNvGrpSpPr/>
            <p:nvPr/>
          </p:nvGrpSpPr>
          <p:grpSpPr>
            <a:xfrm>
              <a:off x="8023225" y="4741863"/>
              <a:ext cx="6299200" cy="5283200"/>
              <a:chOff x="8023225" y="4741863"/>
              <a:chExt cx="6299200" cy="5283200"/>
            </a:xfrm>
            <a:grpFill/>
          </p:grpSpPr>
          <p:sp>
            <p:nvSpPr>
              <p:cNvPr id="145" name="Freeform 48"/>
              <p:cNvSpPr>
                <a:spLocks/>
              </p:cNvSpPr>
              <p:nvPr/>
            </p:nvSpPr>
            <p:spPr bwMode="auto">
              <a:xfrm>
                <a:off x="8023225" y="5757863"/>
                <a:ext cx="6299200" cy="4267200"/>
              </a:xfrm>
              <a:custGeom>
                <a:avLst/>
                <a:gdLst>
                  <a:gd name="T0" fmla="*/ 7489 w 11905"/>
                  <a:gd name="T1" fmla="*/ 0 h 8065"/>
                  <a:gd name="T2" fmla="*/ 11329 w 11905"/>
                  <a:gd name="T3" fmla="*/ 384 h 8065"/>
                  <a:gd name="T4" fmla="*/ 11386 w 11905"/>
                  <a:gd name="T5" fmla="*/ 393 h 8065"/>
                  <a:gd name="T6" fmla="*/ 11452 w 11905"/>
                  <a:gd name="T7" fmla="*/ 428 h 8065"/>
                  <a:gd name="T8" fmla="*/ 11498 w 11905"/>
                  <a:gd name="T9" fmla="*/ 485 h 8065"/>
                  <a:gd name="T10" fmla="*/ 11521 w 11905"/>
                  <a:gd name="T11" fmla="*/ 557 h 8065"/>
                  <a:gd name="T12" fmla="*/ 11521 w 11905"/>
                  <a:gd name="T13" fmla="*/ 7489 h 8065"/>
                  <a:gd name="T14" fmla="*/ 11512 w 11905"/>
                  <a:gd name="T15" fmla="*/ 7547 h 8065"/>
                  <a:gd name="T16" fmla="*/ 11478 w 11905"/>
                  <a:gd name="T17" fmla="*/ 7612 h 8065"/>
                  <a:gd name="T18" fmla="*/ 11420 w 11905"/>
                  <a:gd name="T19" fmla="*/ 7659 h 8065"/>
                  <a:gd name="T20" fmla="*/ 11348 w 11905"/>
                  <a:gd name="T21" fmla="*/ 7681 h 8065"/>
                  <a:gd name="T22" fmla="*/ 576 w 11905"/>
                  <a:gd name="T23" fmla="*/ 7682 h 8065"/>
                  <a:gd name="T24" fmla="*/ 518 w 11905"/>
                  <a:gd name="T25" fmla="*/ 7674 h 8065"/>
                  <a:gd name="T26" fmla="*/ 454 w 11905"/>
                  <a:gd name="T27" fmla="*/ 7638 h 8065"/>
                  <a:gd name="T28" fmla="*/ 408 w 11905"/>
                  <a:gd name="T29" fmla="*/ 7582 h 8065"/>
                  <a:gd name="T30" fmla="*/ 385 w 11905"/>
                  <a:gd name="T31" fmla="*/ 7509 h 8065"/>
                  <a:gd name="T32" fmla="*/ 385 w 11905"/>
                  <a:gd name="T33" fmla="*/ 576 h 8065"/>
                  <a:gd name="T34" fmla="*/ 392 w 11905"/>
                  <a:gd name="T35" fmla="*/ 520 h 8065"/>
                  <a:gd name="T36" fmla="*/ 428 w 11905"/>
                  <a:gd name="T37" fmla="*/ 454 h 8065"/>
                  <a:gd name="T38" fmla="*/ 484 w 11905"/>
                  <a:gd name="T39" fmla="*/ 407 h 8065"/>
                  <a:gd name="T40" fmla="*/ 556 w 11905"/>
                  <a:gd name="T41" fmla="*/ 384 h 8065"/>
                  <a:gd name="T42" fmla="*/ 4417 w 11905"/>
                  <a:gd name="T43" fmla="*/ 384 h 8065"/>
                  <a:gd name="T44" fmla="*/ 576 w 11905"/>
                  <a:gd name="T45" fmla="*/ 0 h 8065"/>
                  <a:gd name="T46" fmla="*/ 405 w 11905"/>
                  <a:gd name="T47" fmla="*/ 26 h 8065"/>
                  <a:gd name="T48" fmla="*/ 209 w 11905"/>
                  <a:gd name="T49" fmla="*/ 131 h 8065"/>
                  <a:gd name="T50" fmla="*/ 69 w 11905"/>
                  <a:gd name="T51" fmla="*/ 302 h 8065"/>
                  <a:gd name="T52" fmla="*/ 1 w 11905"/>
                  <a:gd name="T53" fmla="*/ 517 h 8065"/>
                  <a:gd name="T54" fmla="*/ 0 w 11905"/>
                  <a:gd name="T55" fmla="*/ 7489 h 8065"/>
                  <a:gd name="T56" fmla="*/ 24 w 11905"/>
                  <a:gd name="T57" fmla="*/ 7661 h 8065"/>
                  <a:gd name="T58" fmla="*/ 131 w 11905"/>
                  <a:gd name="T59" fmla="*/ 7857 h 8065"/>
                  <a:gd name="T60" fmla="*/ 301 w 11905"/>
                  <a:gd name="T61" fmla="*/ 7998 h 8065"/>
                  <a:gd name="T62" fmla="*/ 517 w 11905"/>
                  <a:gd name="T63" fmla="*/ 8064 h 8065"/>
                  <a:gd name="T64" fmla="*/ 11329 w 11905"/>
                  <a:gd name="T65" fmla="*/ 8065 h 8065"/>
                  <a:gd name="T66" fmla="*/ 11501 w 11905"/>
                  <a:gd name="T67" fmla="*/ 8041 h 8065"/>
                  <a:gd name="T68" fmla="*/ 11695 w 11905"/>
                  <a:gd name="T69" fmla="*/ 7934 h 8065"/>
                  <a:gd name="T70" fmla="*/ 11836 w 11905"/>
                  <a:gd name="T71" fmla="*/ 7764 h 8065"/>
                  <a:gd name="T72" fmla="*/ 11903 w 11905"/>
                  <a:gd name="T73" fmla="*/ 7548 h 8065"/>
                  <a:gd name="T74" fmla="*/ 11905 w 11905"/>
                  <a:gd name="T75" fmla="*/ 576 h 8065"/>
                  <a:gd name="T76" fmla="*/ 11880 w 11905"/>
                  <a:gd name="T77" fmla="*/ 405 h 8065"/>
                  <a:gd name="T78" fmla="*/ 11774 w 11905"/>
                  <a:gd name="T79" fmla="*/ 210 h 8065"/>
                  <a:gd name="T80" fmla="*/ 11603 w 11905"/>
                  <a:gd name="T81" fmla="*/ 69 h 8065"/>
                  <a:gd name="T82" fmla="*/ 11388 w 11905"/>
                  <a:gd name="T83" fmla="*/ 3 h 80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1905" h="8065">
                    <a:moveTo>
                      <a:pt x="11329" y="0"/>
                    </a:moveTo>
                    <a:lnTo>
                      <a:pt x="7489" y="0"/>
                    </a:lnTo>
                    <a:lnTo>
                      <a:pt x="7489" y="384"/>
                    </a:lnTo>
                    <a:lnTo>
                      <a:pt x="11329" y="384"/>
                    </a:lnTo>
                    <a:lnTo>
                      <a:pt x="11348" y="384"/>
                    </a:lnTo>
                    <a:lnTo>
                      <a:pt x="11386" y="393"/>
                    </a:lnTo>
                    <a:lnTo>
                      <a:pt x="11420" y="407"/>
                    </a:lnTo>
                    <a:lnTo>
                      <a:pt x="11452" y="428"/>
                    </a:lnTo>
                    <a:lnTo>
                      <a:pt x="11478" y="454"/>
                    </a:lnTo>
                    <a:lnTo>
                      <a:pt x="11498" y="485"/>
                    </a:lnTo>
                    <a:lnTo>
                      <a:pt x="11512" y="520"/>
                    </a:lnTo>
                    <a:lnTo>
                      <a:pt x="11521" y="557"/>
                    </a:lnTo>
                    <a:lnTo>
                      <a:pt x="11521" y="576"/>
                    </a:lnTo>
                    <a:lnTo>
                      <a:pt x="11521" y="7489"/>
                    </a:lnTo>
                    <a:lnTo>
                      <a:pt x="11521" y="7509"/>
                    </a:lnTo>
                    <a:lnTo>
                      <a:pt x="11512" y="7547"/>
                    </a:lnTo>
                    <a:lnTo>
                      <a:pt x="11498" y="7582"/>
                    </a:lnTo>
                    <a:lnTo>
                      <a:pt x="11478" y="7612"/>
                    </a:lnTo>
                    <a:lnTo>
                      <a:pt x="11452" y="7638"/>
                    </a:lnTo>
                    <a:lnTo>
                      <a:pt x="11420" y="7659"/>
                    </a:lnTo>
                    <a:lnTo>
                      <a:pt x="11386" y="7674"/>
                    </a:lnTo>
                    <a:lnTo>
                      <a:pt x="11348" y="7681"/>
                    </a:lnTo>
                    <a:lnTo>
                      <a:pt x="11329" y="7682"/>
                    </a:lnTo>
                    <a:lnTo>
                      <a:pt x="576" y="7682"/>
                    </a:lnTo>
                    <a:lnTo>
                      <a:pt x="556" y="7681"/>
                    </a:lnTo>
                    <a:lnTo>
                      <a:pt x="518" y="7674"/>
                    </a:lnTo>
                    <a:lnTo>
                      <a:pt x="484" y="7659"/>
                    </a:lnTo>
                    <a:lnTo>
                      <a:pt x="454" y="7638"/>
                    </a:lnTo>
                    <a:lnTo>
                      <a:pt x="428" y="7612"/>
                    </a:lnTo>
                    <a:lnTo>
                      <a:pt x="408" y="7582"/>
                    </a:lnTo>
                    <a:lnTo>
                      <a:pt x="392" y="7547"/>
                    </a:lnTo>
                    <a:lnTo>
                      <a:pt x="385" y="7509"/>
                    </a:lnTo>
                    <a:lnTo>
                      <a:pt x="385" y="7489"/>
                    </a:lnTo>
                    <a:lnTo>
                      <a:pt x="385" y="576"/>
                    </a:lnTo>
                    <a:lnTo>
                      <a:pt x="385" y="557"/>
                    </a:lnTo>
                    <a:lnTo>
                      <a:pt x="392" y="520"/>
                    </a:lnTo>
                    <a:lnTo>
                      <a:pt x="408" y="485"/>
                    </a:lnTo>
                    <a:lnTo>
                      <a:pt x="428" y="454"/>
                    </a:lnTo>
                    <a:lnTo>
                      <a:pt x="454" y="428"/>
                    </a:lnTo>
                    <a:lnTo>
                      <a:pt x="484" y="407"/>
                    </a:lnTo>
                    <a:lnTo>
                      <a:pt x="518" y="393"/>
                    </a:lnTo>
                    <a:lnTo>
                      <a:pt x="556" y="384"/>
                    </a:lnTo>
                    <a:lnTo>
                      <a:pt x="576" y="384"/>
                    </a:lnTo>
                    <a:lnTo>
                      <a:pt x="4417" y="384"/>
                    </a:lnTo>
                    <a:lnTo>
                      <a:pt x="4417" y="0"/>
                    </a:lnTo>
                    <a:lnTo>
                      <a:pt x="576" y="0"/>
                    </a:lnTo>
                    <a:lnTo>
                      <a:pt x="517" y="3"/>
                    </a:lnTo>
                    <a:lnTo>
                      <a:pt x="405" y="26"/>
                    </a:lnTo>
                    <a:lnTo>
                      <a:pt x="301" y="69"/>
                    </a:lnTo>
                    <a:lnTo>
                      <a:pt x="209" y="131"/>
                    </a:lnTo>
                    <a:lnTo>
                      <a:pt x="131" y="210"/>
                    </a:lnTo>
                    <a:lnTo>
                      <a:pt x="69" y="302"/>
                    </a:lnTo>
                    <a:lnTo>
                      <a:pt x="24" y="405"/>
                    </a:lnTo>
                    <a:lnTo>
                      <a:pt x="1" y="517"/>
                    </a:lnTo>
                    <a:lnTo>
                      <a:pt x="0" y="576"/>
                    </a:lnTo>
                    <a:lnTo>
                      <a:pt x="0" y="7489"/>
                    </a:lnTo>
                    <a:lnTo>
                      <a:pt x="1" y="7548"/>
                    </a:lnTo>
                    <a:lnTo>
                      <a:pt x="24" y="7661"/>
                    </a:lnTo>
                    <a:lnTo>
                      <a:pt x="69" y="7764"/>
                    </a:lnTo>
                    <a:lnTo>
                      <a:pt x="131" y="7857"/>
                    </a:lnTo>
                    <a:lnTo>
                      <a:pt x="209" y="7934"/>
                    </a:lnTo>
                    <a:lnTo>
                      <a:pt x="301" y="7998"/>
                    </a:lnTo>
                    <a:lnTo>
                      <a:pt x="405" y="8041"/>
                    </a:lnTo>
                    <a:lnTo>
                      <a:pt x="517" y="8064"/>
                    </a:lnTo>
                    <a:lnTo>
                      <a:pt x="576" y="8065"/>
                    </a:lnTo>
                    <a:lnTo>
                      <a:pt x="11329" y="8065"/>
                    </a:lnTo>
                    <a:lnTo>
                      <a:pt x="11388" y="8064"/>
                    </a:lnTo>
                    <a:lnTo>
                      <a:pt x="11501" y="8041"/>
                    </a:lnTo>
                    <a:lnTo>
                      <a:pt x="11603" y="7998"/>
                    </a:lnTo>
                    <a:lnTo>
                      <a:pt x="11695" y="7934"/>
                    </a:lnTo>
                    <a:lnTo>
                      <a:pt x="11774" y="7857"/>
                    </a:lnTo>
                    <a:lnTo>
                      <a:pt x="11836" y="7764"/>
                    </a:lnTo>
                    <a:lnTo>
                      <a:pt x="11880" y="7661"/>
                    </a:lnTo>
                    <a:lnTo>
                      <a:pt x="11903" y="7548"/>
                    </a:lnTo>
                    <a:lnTo>
                      <a:pt x="11905" y="7489"/>
                    </a:lnTo>
                    <a:lnTo>
                      <a:pt x="11905" y="576"/>
                    </a:lnTo>
                    <a:lnTo>
                      <a:pt x="11903" y="517"/>
                    </a:lnTo>
                    <a:lnTo>
                      <a:pt x="11880" y="405"/>
                    </a:lnTo>
                    <a:lnTo>
                      <a:pt x="11836" y="302"/>
                    </a:lnTo>
                    <a:lnTo>
                      <a:pt x="11774" y="210"/>
                    </a:lnTo>
                    <a:lnTo>
                      <a:pt x="11695" y="131"/>
                    </a:lnTo>
                    <a:lnTo>
                      <a:pt x="11603" y="69"/>
                    </a:lnTo>
                    <a:lnTo>
                      <a:pt x="11501" y="26"/>
                    </a:lnTo>
                    <a:lnTo>
                      <a:pt x="11388" y="3"/>
                    </a:lnTo>
                    <a:lnTo>
                      <a:pt x="11329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46" name="Freeform 49"/>
              <p:cNvSpPr>
                <a:spLocks noEditPoints="1"/>
              </p:cNvSpPr>
              <p:nvPr/>
            </p:nvSpPr>
            <p:spPr bwMode="auto">
              <a:xfrm>
                <a:off x="8734425" y="6875463"/>
                <a:ext cx="1625600" cy="2033588"/>
              </a:xfrm>
              <a:custGeom>
                <a:avLst/>
                <a:gdLst>
                  <a:gd name="T0" fmla="*/ 1824 w 3073"/>
                  <a:gd name="T1" fmla="*/ 2340 h 3841"/>
                  <a:gd name="T2" fmla="*/ 2226 w 3073"/>
                  <a:gd name="T3" fmla="*/ 2533 h 3841"/>
                  <a:gd name="T4" fmla="*/ 2521 w 3073"/>
                  <a:gd name="T5" fmla="*/ 2859 h 3841"/>
                  <a:gd name="T6" fmla="*/ 2675 w 3073"/>
                  <a:gd name="T7" fmla="*/ 3281 h 3841"/>
                  <a:gd name="T8" fmla="*/ 386 w 3073"/>
                  <a:gd name="T9" fmla="*/ 3397 h 3841"/>
                  <a:gd name="T10" fmla="*/ 498 w 3073"/>
                  <a:gd name="T11" fmla="*/ 2957 h 3841"/>
                  <a:gd name="T12" fmla="*/ 761 w 3073"/>
                  <a:gd name="T13" fmla="*/ 2604 h 3841"/>
                  <a:gd name="T14" fmla="*/ 1140 w 3073"/>
                  <a:gd name="T15" fmla="*/ 2373 h 3841"/>
                  <a:gd name="T16" fmla="*/ 1536 w 3073"/>
                  <a:gd name="T17" fmla="*/ 2304 h 3841"/>
                  <a:gd name="T18" fmla="*/ 792 w 3073"/>
                  <a:gd name="T19" fmla="*/ 960 h 3841"/>
                  <a:gd name="T20" fmla="*/ 921 w 3073"/>
                  <a:gd name="T21" fmla="*/ 693 h 3841"/>
                  <a:gd name="T22" fmla="*/ 1139 w 3073"/>
                  <a:gd name="T23" fmla="*/ 495 h 3841"/>
                  <a:gd name="T24" fmla="*/ 1420 w 3073"/>
                  <a:gd name="T25" fmla="*/ 393 h 3841"/>
                  <a:gd name="T26" fmla="*/ 1653 w 3073"/>
                  <a:gd name="T27" fmla="*/ 393 h 3841"/>
                  <a:gd name="T28" fmla="*/ 1934 w 3073"/>
                  <a:gd name="T29" fmla="*/ 495 h 3841"/>
                  <a:gd name="T30" fmla="*/ 2151 w 3073"/>
                  <a:gd name="T31" fmla="*/ 693 h 3841"/>
                  <a:gd name="T32" fmla="*/ 2281 w 3073"/>
                  <a:gd name="T33" fmla="*/ 960 h 3841"/>
                  <a:gd name="T34" fmla="*/ 2304 w 3073"/>
                  <a:gd name="T35" fmla="*/ 1191 h 3841"/>
                  <a:gd name="T36" fmla="*/ 2229 w 3073"/>
                  <a:gd name="T37" fmla="*/ 1485 h 3841"/>
                  <a:gd name="T38" fmla="*/ 2053 w 3073"/>
                  <a:gd name="T39" fmla="*/ 1721 h 3841"/>
                  <a:gd name="T40" fmla="*/ 1800 w 3073"/>
                  <a:gd name="T41" fmla="*/ 1874 h 3841"/>
                  <a:gd name="T42" fmla="*/ 1536 w 3073"/>
                  <a:gd name="T43" fmla="*/ 1920 h 3841"/>
                  <a:gd name="T44" fmla="*/ 1273 w 3073"/>
                  <a:gd name="T45" fmla="*/ 1874 h 3841"/>
                  <a:gd name="T46" fmla="*/ 1019 w 3073"/>
                  <a:gd name="T47" fmla="*/ 1721 h 3841"/>
                  <a:gd name="T48" fmla="*/ 844 w 3073"/>
                  <a:gd name="T49" fmla="*/ 1485 h 3841"/>
                  <a:gd name="T50" fmla="*/ 769 w 3073"/>
                  <a:gd name="T51" fmla="*/ 1191 h 3841"/>
                  <a:gd name="T52" fmla="*/ 3073 w 3073"/>
                  <a:gd name="T53" fmla="*/ 3841 h 3841"/>
                  <a:gd name="T54" fmla="*/ 3048 w 3073"/>
                  <a:gd name="T55" fmla="*/ 3180 h 3841"/>
                  <a:gd name="T56" fmla="*/ 2912 w 3073"/>
                  <a:gd name="T57" fmla="*/ 2774 h 3841"/>
                  <a:gd name="T58" fmla="*/ 2675 w 3073"/>
                  <a:gd name="T59" fmla="*/ 2428 h 3841"/>
                  <a:gd name="T60" fmla="*/ 2354 w 3073"/>
                  <a:gd name="T61" fmla="*/ 2157 h 3841"/>
                  <a:gd name="T62" fmla="*/ 2366 w 3073"/>
                  <a:gd name="T63" fmla="*/ 1950 h 3841"/>
                  <a:gd name="T64" fmla="*/ 2636 w 3073"/>
                  <a:gd name="T65" fmla="*/ 1495 h 3841"/>
                  <a:gd name="T66" fmla="*/ 2687 w 3073"/>
                  <a:gd name="T67" fmla="*/ 1093 h 3841"/>
                  <a:gd name="T68" fmla="*/ 2575 w 3073"/>
                  <a:gd name="T69" fmla="*/ 652 h 3841"/>
                  <a:gd name="T70" fmla="*/ 2311 w 3073"/>
                  <a:gd name="T71" fmla="*/ 299 h 3841"/>
                  <a:gd name="T72" fmla="*/ 1932 w 3073"/>
                  <a:gd name="T73" fmla="*/ 69 h 3841"/>
                  <a:gd name="T74" fmla="*/ 1536 w 3073"/>
                  <a:gd name="T75" fmla="*/ 0 h 3841"/>
                  <a:gd name="T76" fmla="*/ 1140 w 3073"/>
                  <a:gd name="T77" fmla="*/ 69 h 3841"/>
                  <a:gd name="T78" fmla="*/ 761 w 3073"/>
                  <a:gd name="T79" fmla="*/ 299 h 3841"/>
                  <a:gd name="T80" fmla="*/ 498 w 3073"/>
                  <a:gd name="T81" fmla="*/ 652 h 3841"/>
                  <a:gd name="T82" fmla="*/ 386 w 3073"/>
                  <a:gd name="T83" fmla="*/ 1093 h 3841"/>
                  <a:gd name="T84" fmla="*/ 436 w 3073"/>
                  <a:gd name="T85" fmla="*/ 1495 h 3841"/>
                  <a:gd name="T86" fmla="*/ 707 w 3073"/>
                  <a:gd name="T87" fmla="*/ 1950 h 3841"/>
                  <a:gd name="T88" fmla="*/ 718 w 3073"/>
                  <a:gd name="T89" fmla="*/ 2157 h 3841"/>
                  <a:gd name="T90" fmla="*/ 397 w 3073"/>
                  <a:gd name="T91" fmla="*/ 2428 h 3841"/>
                  <a:gd name="T92" fmla="*/ 161 w 3073"/>
                  <a:gd name="T93" fmla="*/ 2774 h 3841"/>
                  <a:gd name="T94" fmla="*/ 24 w 3073"/>
                  <a:gd name="T95" fmla="*/ 3180 h 38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3073" h="3841">
                    <a:moveTo>
                      <a:pt x="1536" y="2304"/>
                    </a:moveTo>
                    <a:lnTo>
                      <a:pt x="1595" y="2306"/>
                    </a:lnTo>
                    <a:lnTo>
                      <a:pt x="1712" y="2317"/>
                    </a:lnTo>
                    <a:lnTo>
                      <a:pt x="1824" y="2340"/>
                    </a:lnTo>
                    <a:lnTo>
                      <a:pt x="1932" y="2373"/>
                    </a:lnTo>
                    <a:lnTo>
                      <a:pt x="2036" y="2418"/>
                    </a:lnTo>
                    <a:lnTo>
                      <a:pt x="2134" y="2471"/>
                    </a:lnTo>
                    <a:lnTo>
                      <a:pt x="2226" y="2533"/>
                    </a:lnTo>
                    <a:lnTo>
                      <a:pt x="2311" y="2604"/>
                    </a:lnTo>
                    <a:lnTo>
                      <a:pt x="2389" y="2682"/>
                    </a:lnTo>
                    <a:lnTo>
                      <a:pt x="2459" y="2767"/>
                    </a:lnTo>
                    <a:lnTo>
                      <a:pt x="2521" y="2859"/>
                    </a:lnTo>
                    <a:lnTo>
                      <a:pt x="2575" y="2957"/>
                    </a:lnTo>
                    <a:lnTo>
                      <a:pt x="2619" y="3060"/>
                    </a:lnTo>
                    <a:lnTo>
                      <a:pt x="2652" y="3168"/>
                    </a:lnTo>
                    <a:lnTo>
                      <a:pt x="2675" y="3281"/>
                    </a:lnTo>
                    <a:lnTo>
                      <a:pt x="2687" y="3397"/>
                    </a:lnTo>
                    <a:lnTo>
                      <a:pt x="2688" y="3456"/>
                    </a:lnTo>
                    <a:lnTo>
                      <a:pt x="384" y="3456"/>
                    </a:lnTo>
                    <a:lnTo>
                      <a:pt x="386" y="3397"/>
                    </a:lnTo>
                    <a:lnTo>
                      <a:pt x="397" y="3281"/>
                    </a:lnTo>
                    <a:lnTo>
                      <a:pt x="420" y="3168"/>
                    </a:lnTo>
                    <a:lnTo>
                      <a:pt x="453" y="3060"/>
                    </a:lnTo>
                    <a:lnTo>
                      <a:pt x="498" y="2957"/>
                    </a:lnTo>
                    <a:lnTo>
                      <a:pt x="551" y="2859"/>
                    </a:lnTo>
                    <a:lnTo>
                      <a:pt x="613" y="2767"/>
                    </a:lnTo>
                    <a:lnTo>
                      <a:pt x="684" y="2682"/>
                    </a:lnTo>
                    <a:lnTo>
                      <a:pt x="761" y="2604"/>
                    </a:lnTo>
                    <a:lnTo>
                      <a:pt x="846" y="2533"/>
                    </a:lnTo>
                    <a:lnTo>
                      <a:pt x="939" y="2471"/>
                    </a:lnTo>
                    <a:lnTo>
                      <a:pt x="1037" y="2418"/>
                    </a:lnTo>
                    <a:lnTo>
                      <a:pt x="1140" y="2373"/>
                    </a:lnTo>
                    <a:lnTo>
                      <a:pt x="1248" y="2340"/>
                    </a:lnTo>
                    <a:lnTo>
                      <a:pt x="1361" y="2317"/>
                    </a:lnTo>
                    <a:lnTo>
                      <a:pt x="1477" y="2306"/>
                    </a:lnTo>
                    <a:lnTo>
                      <a:pt x="1536" y="2304"/>
                    </a:lnTo>
                    <a:close/>
                    <a:moveTo>
                      <a:pt x="769" y="1152"/>
                    </a:moveTo>
                    <a:lnTo>
                      <a:pt x="769" y="1113"/>
                    </a:lnTo>
                    <a:lnTo>
                      <a:pt x="777" y="1035"/>
                    </a:lnTo>
                    <a:lnTo>
                      <a:pt x="792" y="960"/>
                    </a:lnTo>
                    <a:lnTo>
                      <a:pt x="815" y="888"/>
                    </a:lnTo>
                    <a:lnTo>
                      <a:pt x="844" y="819"/>
                    </a:lnTo>
                    <a:lnTo>
                      <a:pt x="880" y="754"/>
                    </a:lnTo>
                    <a:lnTo>
                      <a:pt x="921" y="693"/>
                    </a:lnTo>
                    <a:lnTo>
                      <a:pt x="967" y="635"/>
                    </a:lnTo>
                    <a:lnTo>
                      <a:pt x="1019" y="583"/>
                    </a:lnTo>
                    <a:lnTo>
                      <a:pt x="1077" y="537"/>
                    </a:lnTo>
                    <a:lnTo>
                      <a:pt x="1139" y="495"/>
                    </a:lnTo>
                    <a:lnTo>
                      <a:pt x="1204" y="459"/>
                    </a:lnTo>
                    <a:lnTo>
                      <a:pt x="1273" y="430"/>
                    </a:lnTo>
                    <a:lnTo>
                      <a:pt x="1345" y="407"/>
                    </a:lnTo>
                    <a:lnTo>
                      <a:pt x="1420" y="393"/>
                    </a:lnTo>
                    <a:lnTo>
                      <a:pt x="1497" y="384"/>
                    </a:lnTo>
                    <a:lnTo>
                      <a:pt x="1536" y="384"/>
                    </a:lnTo>
                    <a:lnTo>
                      <a:pt x="1575" y="384"/>
                    </a:lnTo>
                    <a:lnTo>
                      <a:pt x="1653" y="393"/>
                    </a:lnTo>
                    <a:lnTo>
                      <a:pt x="1728" y="407"/>
                    </a:lnTo>
                    <a:lnTo>
                      <a:pt x="1800" y="430"/>
                    </a:lnTo>
                    <a:lnTo>
                      <a:pt x="1869" y="459"/>
                    </a:lnTo>
                    <a:lnTo>
                      <a:pt x="1934" y="495"/>
                    </a:lnTo>
                    <a:lnTo>
                      <a:pt x="1996" y="537"/>
                    </a:lnTo>
                    <a:lnTo>
                      <a:pt x="2053" y="583"/>
                    </a:lnTo>
                    <a:lnTo>
                      <a:pt x="2105" y="635"/>
                    </a:lnTo>
                    <a:lnTo>
                      <a:pt x="2151" y="693"/>
                    </a:lnTo>
                    <a:lnTo>
                      <a:pt x="2193" y="754"/>
                    </a:lnTo>
                    <a:lnTo>
                      <a:pt x="2229" y="819"/>
                    </a:lnTo>
                    <a:lnTo>
                      <a:pt x="2258" y="888"/>
                    </a:lnTo>
                    <a:lnTo>
                      <a:pt x="2281" y="960"/>
                    </a:lnTo>
                    <a:lnTo>
                      <a:pt x="2295" y="1035"/>
                    </a:lnTo>
                    <a:lnTo>
                      <a:pt x="2304" y="1113"/>
                    </a:lnTo>
                    <a:lnTo>
                      <a:pt x="2304" y="1152"/>
                    </a:lnTo>
                    <a:lnTo>
                      <a:pt x="2304" y="1191"/>
                    </a:lnTo>
                    <a:lnTo>
                      <a:pt x="2295" y="1269"/>
                    </a:lnTo>
                    <a:lnTo>
                      <a:pt x="2281" y="1344"/>
                    </a:lnTo>
                    <a:lnTo>
                      <a:pt x="2258" y="1416"/>
                    </a:lnTo>
                    <a:lnTo>
                      <a:pt x="2229" y="1485"/>
                    </a:lnTo>
                    <a:lnTo>
                      <a:pt x="2193" y="1550"/>
                    </a:lnTo>
                    <a:lnTo>
                      <a:pt x="2151" y="1611"/>
                    </a:lnTo>
                    <a:lnTo>
                      <a:pt x="2105" y="1669"/>
                    </a:lnTo>
                    <a:lnTo>
                      <a:pt x="2053" y="1721"/>
                    </a:lnTo>
                    <a:lnTo>
                      <a:pt x="1996" y="1767"/>
                    </a:lnTo>
                    <a:lnTo>
                      <a:pt x="1934" y="1809"/>
                    </a:lnTo>
                    <a:lnTo>
                      <a:pt x="1869" y="1845"/>
                    </a:lnTo>
                    <a:lnTo>
                      <a:pt x="1800" y="1874"/>
                    </a:lnTo>
                    <a:lnTo>
                      <a:pt x="1728" y="1897"/>
                    </a:lnTo>
                    <a:lnTo>
                      <a:pt x="1653" y="1911"/>
                    </a:lnTo>
                    <a:lnTo>
                      <a:pt x="1575" y="1920"/>
                    </a:lnTo>
                    <a:lnTo>
                      <a:pt x="1536" y="1920"/>
                    </a:lnTo>
                    <a:lnTo>
                      <a:pt x="1497" y="1920"/>
                    </a:lnTo>
                    <a:lnTo>
                      <a:pt x="1420" y="1911"/>
                    </a:lnTo>
                    <a:lnTo>
                      <a:pt x="1345" y="1897"/>
                    </a:lnTo>
                    <a:lnTo>
                      <a:pt x="1273" y="1874"/>
                    </a:lnTo>
                    <a:lnTo>
                      <a:pt x="1204" y="1845"/>
                    </a:lnTo>
                    <a:lnTo>
                      <a:pt x="1139" y="1809"/>
                    </a:lnTo>
                    <a:lnTo>
                      <a:pt x="1077" y="1767"/>
                    </a:lnTo>
                    <a:lnTo>
                      <a:pt x="1019" y="1721"/>
                    </a:lnTo>
                    <a:lnTo>
                      <a:pt x="967" y="1669"/>
                    </a:lnTo>
                    <a:lnTo>
                      <a:pt x="921" y="1611"/>
                    </a:lnTo>
                    <a:lnTo>
                      <a:pt x="880" y="1550"/>
                    </a:lnTo>
                    <a:lnTo>
                      <a:pt x="844" y="1485"/>
                    </a:lnTo>
                    <a:lnTo>
                      <a:pt x="815" y="1416"/>
                    </a:lnTo>
                    <a:lnTo>
                      <a:pt x="792" y="1344"/>
                    </a:lnTo>
                    <a:lnTo>
                      <a:pt x="777" y="1269"/>
                    </a:lnTo>
                    <a:lnTo>
                      <a:pt x="769" y="1191"/>
                    </a:lnTo>
                    <a:lnTo>
                      <a:pt x="769" y="1152"/>
                    </a:lnTo>
                    <a:close/>
                    <a:moveTo>
                      <a:pt x="0" y="3456"/>
                    </a:moveTo>
                    <a:lnTo>
                      <a:pt x="0" y="3841"/>
                    </a:lnTo>
                    <a:lnTo>
                      <a:pt x="3073" y="3841"/>
                    </a:lnTo>
                    <a:lnTo>
                      <a:pt x="3073" y="3456"/>
                    </a:lnTo>
                    <a:lnTo>
                      <a:pt x="3071" y="3400"/>
                    </a:lnTo>
                    <a:lnTo>
                      <a:pt x="3064" y="3289"/>
                    </a:lnTo>
                    <a:lnTo>
                      <a:pt x="3048" y="3180"/>
                    </a:lnTo>
                    <a:lnTo>
                      <a:pt x="3024" y="3075"/>
                    </a:lnTo>
                    <a:lnTo>
                      <a:pt x="2994" y="2971"/>
                    </a:lnTo>
                    <a:lnTo>
                      <a:pt x="2956" y="2872"/>
                    </a:lnTo>
                    <a:lnTo>
                      <a:pt x="2912" y="2774"/>
                    </a:lnTo>
                    <a:lnTo>
                      <a:pt x="2861" y="2682"/>
                    </a:lnTo>
                    <a:lnTo>
                      <a:pt x="2805" y="2592"/>
                    </a:lnTo>
                    <a:lnTo>
                      <a:pt x="2743" y="2507"/>
                    </a:lnTo>
                    <a:lnTo>
                      <a:pt x="2675" y="2428"/>
                    </a:lnTo>
                    <a:lnTo>
                      <a:pt x="2602" y="2352"/>
                    </a:lnTo>
                    <a:lnTo>
                      <a:pt x="2524" y="2283"/>
                    </a:lnTo>
                    <a:lnTo>
                      <a:pt x="2441" y="2218"/>
                    </a:lnTo>
                    <a:lnTo>
                      <a:pt x="2354" y="2157"/>
                    </a:lnTo>
                    <a:lnTo>
                      <a:pt x="2262" y="2104"/>
                    </a:lnTo>
                    <a:lnTo>
                      <a:pt x="2216" y="2081"/>
                    </a:lnTo>
                    <a:lnTo>
                      <a:pt x="2268" y="2041"/>
                    </a:lnTo>
                    <a:lnTo>
                      <a:pt x="2366" y="1950"/>
                    </a:lnTo>
                    <a:lnTo>
                      <a:pt x="2452" y="1849"/>
                    </a:lnTo>
                    <a:lnTo>
                      <a:pt x="2527" y="1740"/>
                    </a:lnTo>
                    <a:lnTo>
                      <a:pt x="2589" y="1620"/>
                    </a:lnTo>
                    <a:lnTo>
                      <a:pt x="2636" y="1495"/>
                    </a:lnTo>
                    <a:lnTo>
                      <a:pt x="2670" y="1361"/>
                    </a:lnTo>
                    <a:lnTo>
                      <a:pt x="2687" y="1223"/>
                    </a:lnTo>
                    <a:lnTo>
                      <a:pt x="2688" y="1152"/>
                    </a:lnTo>
                    <a:lnTo>
                      <a:pt x="2687" y="1093"/>
                    </a:lnTo>
                    <a:lnTo>
                      <a:pt x="2675" y="976"/>
                    </a:lnTo>
                    <a:lnTo>
                      <a:pt x="2652" y="864"/>
                    </a:lnTo>
                    <a:lnTo>
                      <a:pt x="2619" y="756"/>
                    </a:lnTo>
                    <a:lnTo>
                      <a:pt x="2575" y="652"/>
                    </a:lnTo>
                    <a:lnTo>
                      <a:pt x="2521" y="554"/>
                    </a:lnTo>
                    <a:lnTo>
                      <a:pt x="2459" y="462"/>
                    </a:lnTo>
                    <a:lnTo>
                      <a:pt x="2389" y="377"/>
                    </a:lnTo>
                    <a:lnTo>
                      <a:pt x="2311" y="299"/>
                    </a:lnTo>
                    <a:lnTo>
                      <a:pt x="2226" y="229"/>
                    </a:lnTo>
                    <a:lnTo>
                      <a:pt x="2134" y="167"/>
                    </a:lnTo>
                    <a:lnTo>
                      <a:pt x="2036" y="114"/>
                    </a:lnTo>
                    <a:lnTo>
                      <a:pt x="1932" y="69"/>
                    </a:lnTo>
                    <a:lnTo>
                      <a:pt x="1824" y="36"/>
                    </a:lnTo>
                    <a:lnTo>
                      <a:pt x="1712" y="13"/>
                    </a:lnTo>
                    <a:lnTo>
                      <a:pt x="1595" y="1"/>
                    </a:lnTo>
                    <a:lnTo>
                      <a:pt x="1536" y="0"/>
                    </a:lnTo>
                    <a:lnTo>
                      <a:pt x="1477" y="1"/>
                    </a:lnTo>
                    <a:lnTo>
                      <a:pt x="1361" y="13"/>
                    </a:lnTo>
                    <a:lnTo>
                      <a:pt x="1248" y="36"/>
                    </a:lnTo>
                    <a:lnTo>
                      <a:pt x="1140" y="69"/>
                    </a:lnTo>
                    <a:lnTo>
                      <a:pt x="1037" y="114"/>
                    </a:lnTo>
                    <a:lnTo>
                      <a:pt x="939" y="167"/>
                    </a:lnTo>
                    <a:lnTo>
                      <a:pt x="846" y="229"/>
                    </a:lnTo>
                    <a:lnTo>
                      <a:pt x="761" y="299"/>
                    </a:lnTo>
                    <a:lnTo>
                      <a:pt x="684" y="377"/>
                    </a:lnTo>
                    <a:lnTo>
                      <a:pt x="613" y="462"/>
                    </a:lnTo>
                    <a:lnTo>
                      <a:pt x="551" y="554"/>
                    </a:lnTo>
                    <a:lnTo>
                      <a:pt x="498" y="652"/>
                    </a:lnTo>
                    <a:lnTo>
                      <a:pt x="453" y="756"/>
                    </a:lnTo>
                    <a:lnTo>
                      <a:pt x="420" y="864"/>
                    </a:lnTo>
                    <a:lnTo>
                      <a:pt x="397" y="976"/>
                    </a:lnTo>
                    <a:lnTo>
                      <a:pt x="386" y="1093"/>
                    </a:lnTo>
                    <a:lnTo>
                      <a:pt x="384" y="1152"/>
                    </a:lnTo>
                    <a:lnTo>
                      <a:pt x="386" y="1223"/>
                    </a:lnTo>
                    <a:lnTo>
                      <a:pt x="403" y="1361"/>
                    </a:lnTo>
                    <a:lnTo>
                      <a:pt x="436" y="1495"/>
                    </a:lnTo>
                    <a:lnTo>
                      <a:pt x="484" y="1620"/>
                    </a:lnTo>
                    <a:lnTo>
                      <a:pt x="545" y="1740"/>
                    </a:lnTo>
                    <a:lnTo>
                      <a:pt x="620" y="1849"/>
                    </a:lnTo>
                    <a:lnTo>
                      <a:pt x="707" y="1950"/>
                    </a:lnTo>
                    <a:lnTo>
                      <a:pt x="805" y="2041"/>
                    </a:lnTo>
                    <a:lnTo>
                      <a:pt x="856" y="2081"/>
                    </a:lnTo>
                    <a:lnTo>
                      <a:pt x="810" y="2104"/>
                    </a:lnTo>
                    <a:lnTo>
                      <a:pt x="718" y="2157"/>
                    </a:lnTo>
                    <a:lnTo>
                      <a:pt x="632" y="2218"/>
                    </a:lnTo>
                    <a:lnTo>
                      <a:pt x="548" y="2283"/>
                    </a:lnTo>
                    <a:lnTo>
                      <a:pt x="471" y="2352"/>
                    </a:lnTo>
                    <a:lnTo>
                      <a:pt x="397" y="2428"/>
                    </a:lnTo>
                    <a:lnTo>
                      <a:pt x="329" y="2507"/>
                    </a:lnTo>
                    <a:lnTo>
                      <a:pt x="267" y="2592"/>
                    </a:lnTo>
                    <a:lnTo>
                      <a:pt x="211" y="2682"/>
                    </a:lnTo>
                    <a:lnTo>
                      <a:pt x="161" y="2774"/>
                    </a:lnTo>
                    <a:lnTo>
                      <a:pt x="116" y="2872"/>
                    </a:lnTo>
                    <a:lnTo>
                      <a:pt x="79" y="2971"/>
                    </a:lnTo>
                    <a:lnTo>
                      <a:pt x="49" y="3075"/>
                    </a:lnTo>
                    <a:lnTo>
                      <a:pt x="24" y="3180"/>
                    </a:lnTo>
                    <a:lnTo>
                      <a:pt x="8" y="3289"/>
                    </a:lnTo>
                    <a:lnTo>
                      <a:pt x="1" y="3400"/>
                    </a:lnTo>
                    <a:lnTo>
                      <a:pt x="0" y="345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47" name="Freeform 50"/>
              <p:cNvSpPr>
                <a:spLocks noEditPoints="1"/>
              </p:cNvSpPr>
              <p:nvPr/>
            </p:nvSpPr>
            <p:spPr bwMode="auto">
              <a:xfrm>
                <a:off x="10563225" y="4741863"/>
                <a:ext cx="1219200" cy="1625600"/>
              </a:xfrm>
              <a:custGeom>
                <a:avLst/>
                <a:gdLst>
                  <a:gd name="T0" fmla="*/ 384 w 2304"/>
                  <a:gd name="T1" fmla="*/ 385 h 3072"/>
                  <a:gd name="T2" fmla="*/ 1921 w 2304"/>
                  <a:gd name="T3" fmla="*/ 385 h 3072"/>
                  <a:gd name="T4" fmla="*/ 1921 w 2304"/>
                  <a:gd name="T5" fmla="*/ 2453 h 3072"/>
                  <a:gd name="T6" fmla="*/ 1920 w 2304"/>
                  <a:gd name="T7" fmla="*/ 2476 h 3072"/>
                  <a:gd name="T8" fmla="*/ 1911 w 2304"/>
                  <a:gd name="T9" fmla="*/ 2522 h 3072"/>
                  <a:gd name="T10" fmla="*/ 1892 w 2304"/>
                  <a:gd name="T11" fmla="*/ 2565 h 3072"/>
                  <a:gd name="T12" fmla="*/ 1866 w 2304"/>
                  <a:gd name="T13" fmla="*/ 2603 h 3072"/>
                  <a:gd name="T14" fmla="*/ 1835 w 2304"/>
                  <a:gd name="T15" fmla="*/ 2634 h 3072"/>
                  <a:gd name="T16" fmla="*/ 1797 w 2304"/>
                  <a:gd name="T17" fmla="*/ 2660 h 3072"/>
                  <a:gd name="T18" fmla="*/ 1754 w 2304"/>
                  <a:gd name="T19" fmla="*/ 2679 h 3072"/>
                  <a:gd name="T20" fmla="*/ 1708 w 2304"/>
                  <a:gd name="T21" fmla="*/ 2688 h 3072"/>
                  <a:gd name="T22" fmla="*/ 1685 w 2304"/>
                  <a:gd name="T23" fmla="*/ 2689 h 3072"/>
                  <a:gd name="T24" fmla="*/ 621 w 2304"/>
                  <a:gd name="T25" fmla="*/ 2689 h 3072"/>
                  <a:gd name="T26" fmla="*/ 596 w 2304"/>
                  <a:gd name="T27" fmla="*/ 2688 h 3072"/>
                  <a:gd name="T28" fmla="*/ 550 w 2304"/>
                  <a:gd name="T29" fmla="*/ 2679 h 3072"/>
                  <a:gd name="T30" fmla="*/ 508 w 2304"/>
                  <a:gd name="T31" fmla="*/ 2660 h 3072"/>
                  <a:gd name="T32" fmla="*/ 471 w 2304"/>
                  <a:gd name="T33" fmla="*/ 2634 h 3072"/>
                  <a:gd name="T34" fmla="*/ 438 w 2304"/>
                  <a:gd name="T35" fmla="*/ 2603 h 3072"/>
                  <a:gd name="T36" fmla="*/ 413 w 2304"/>
                  <a:gd name="T37" fmla="*/ 2565 h 3072"/>
                  <a:gd name="T38" fmla="*/ 394 w 2304"/>
                  <a:gd name="T39" fmla="*/ 2522 h 3072"/>
                  <a:gd name="T40" fmla="*/ 386 w 2304"/>
                  <a:gd name="T41" fmla="*/ 2476 h 3072"/>
                  <a:gd name="T42" fmla="*/ 384 w 2304"/>
                  <a:gd name="T43" fmla="*/ 2453 h 3072"/>
                  <a:gd name="T44" fmla="*/ 384 w 2304"/>
                  <a:gd name="T45" fmla="*/ 385 h 3072"/>
                  <a:gd name="T46" fmla="*/ 621 w 2304"/>
                  <a:gd name="T47" fmla="*/ 3072 h 3072"/>
                  <a:gd name="T48" fmla="*/ 1683 w 2304"/>
                  <a:gd name="T49" fmla="*/ 3072 h 3072"/>
                  <a:gd name="T50" fmla="*/ 1748 w 2304"/>
                  <a:gd name="T51" fmla="*/ 3071 h 3072"/>
                  <a:gd name="T52" fmla="*/ 1869 w 2304"/>
                  <a:gd name="T53" fmla="*/ 3046 h 3072"/>
                  <a:gd name="T54" fmla="*/ 1980 w 2304"/>
                  <a:gd name="T55" fmla="*/ 2999 h 3072"/>
                  <a:gd name="T56" fmla="*/ 2079 w 2304"/>
                  <a:gd name="T57" fmla="*/ 2931 h 3072"/>
                  <a:gd name="T58" fmla="*/ 2163 w 2304"/>
                  <a:gd name="T59" fmla="*/ 2847 h 3072"/>
                  <a:gd name="T60" fmla="*/ 2231 w 2304"/>
                  <a:gd name="T61" fmla="*/ 2748 h 3072"/>
                  <a:gd name="T62" fmla="*/ 2278 w 2304"/>
                  <a:gd name="T63" fmla="*/ 2637 h 3072"/>
                  <a:gd name="T64" fmla="*/ 2303 w 2304"/>
                  <a:gd name="T65" fmla="*/ 2516 h 3072"/>
                  <a:gd name="T66" fmla="*/ 2304 w 2304"/>
                  <a:gd name="T67" fmla="*/ 2453 h 3072"/>
                  <a:gd name="T68" fmla="*/ 2304 w 2304"/>
                  <a:gd name="T69" fmla="*/ 0 h 3072"/>
                  <a:gd name="T70" fmla="*/ 0 w 2304"/>
                  <a:gd name="T71" fmla="*/ 0 h 3072"/>
                  <a:gd name="T72" fmla="*/ 0 w 2304"/>
                  <a:gd name="T73" fmla="*/ 2453 h 3072"/>
                  <a:gd name="T74" fmla="*/ 3 w 2304"/>
                  <a:gd name="T75" fmla="*/ 2516 h 3072"/>
                  <a:gd name="T76" fmla="*/ 27 w 2304"/>
                  <a:gd name="T77" fmla="*/ 2637 h 3072"/>
                  <a:gd name="T78" fmla="*/ 75 w 2304"/>
                  <a:gd name="T79" fmla="*/ 2748 h 3072"/>
                  <a:gd name="T80" fmla="*/ 141 w 2304"/>
                  <a:gd name="T81" fmla="*/ 2847 h 3072"/>
                  <a:gd name="T82" fmla="*/ 226 w 2304"/>
                  <a:gd name="T83" fmla="*/ 2931 h 3072"/>
                  <a:gd name="T84" fmla="*/ 325 w 2304"/>
                  <a:gd name="T85" fmla="*/ 2999 h 3072"/>
                  <a:gd name="T86" fmla="*/ 436 w 2304"/>
                  <a:gd name="T87" fmla="*/ 3046 h 3072"/>
                  <a:gd name="T88" fmla="*/ 557 w 2304"/>
                  <a:gd name="T89" fmla="*/ 3071 h 3072"/>
                  <a:gd name="T90" fmla="*/ 621 w 2304"/>
                  <a:gd name="T91" fmla="*/ 3072 h 30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2304" h="3072">
                    <a:moveTo>
                      <a:pt x="384" y="385"/>
                    </a:moveTo>
                    <a:lnTo>
                      <a:pt x="1921" y="385"/>
                    </a:lnTo>
                    <a:lnTo>
                      <a:pt x="1921" y="2453"/>
                    </a:lnTo>
                    <a:lnTo>
                      <a:pt x="1920" y="2476"/>
                    </a:lnTo>
                    <a:lnTo>
                      <a:pt x="1911" y="2522"/>
                    </a:lnTo>
                    <a:lnTo>
                      <a:pt x="1892" y="2565"/>
                    </a:lnTo>
                    <a:lnTo>
                      <a:pt x="1866" y="2603"/>
                    </a:lnTo>
                    <a:lnTo>
                      <a:pt x="1835" y="2634"/>
                    </a:lnTo>
                    <a:lnTo>
                      <a:pt x="1797" y="2660"/>
                    </a:lnTo>
                    <a:lnTo>
                      <a:pt x="1754" y="2679"/>
                    </a:lnTo>
                    <a:lnTo>
                      <a:pt x="1708" y="2688"/>
                    </a:lnTo>
                    <a:lnTo>
                      <a:pt x="1685" y="2689"/>
                    </a:lnTo>
                    <a:lnTo>
                      <a:pt x="621" y="2689"/>
                    </a:lnTo>
                    <a:lnTo>
                      <a:pt x="596" y="2688"/>
                    </a:lnTo>
                    <a:lnTo>
                      <a:pt x="550" y="2679"/>
                    </a:lnTo>
                    <a:lnTo>
                      <a:pt x="508" y="2660"/>
                    </a:lnTo>
                    <a:lnTo>
                      <a:pt x="471" y="2634"/>
                    </a:lnTo>
                    <a:lnTo>
                      <a:pt x="438" y="2603"/>
                    </a:lnTo>
                    <a:lnTo>
                      <a:pt x="413" y="2565"/>
                    </a:lnTo>
                    <a:lnTo>
                      <a:pt x="394" y="2522"/>
                    </a:lnTo>
                    <a:lnTo>
                      <a:pt x="386" y="2476"/>
                    </a:lnTo>
                    <a:lnTo>
                      <a:pt x="384" y="2453"/>
                    </a:lnTo>
                    <a:lnTo>
                      <a:pt x="384" y="385"/>
                    </a:lnTo>
                    <a:close/>
                    <a:moveTo>
                      <a:pt x="621" y="3072"/>
                    </a:moveTo>
                    <a:lnTo>
                      <a:pt x="1683" y="3072"/>
                    </a:lnTo>
                    <a:lnTo>
                      <a:pt x="1748" y="3071"/>
                    </a:lnTo>
                    <a:lnTo>
                      <a:pt x="1869" y="3046"/>
                    </a:lnTo>
                    <a:lnTo>
                      <a:pt x="1980" y="2999"/>
                    </a:lnTo>
                    <a:lnTo>
                      <a:pt x="2079" y="2931"/>
                    </a:lnTo>
                    <a:lnTo>
                      <a:pt x="2163" y="2847"/>
                    </a:lnTo>
                    <a:lnTo>
                      <a:pt x="2231" y="2748"/>
                    </a:lnTo>
                    <a:lnTo>
                      <a:pt x="2278" y="2637"/>
                    </a:lnTo>
                    <a:lnTo>
                      <a:pt x="2303" y="2516"/>
                    </a:lnTo>
                    <a:lnTo>
                      <a:pt x="2304" y="2453"/>
                    </a:lnTo>
                    <a:lnTo>
                      <a:pt x="2304" y="0"/>
                    </a:lnTo>
                    <a:lnTo>
                      <a:pt x="0" y="0"/>
                    </a:lnTo>
                    <a:lnTo>
                      <a:pt x="0" y="2453"/>
                    </a:lnTo>
                    <a:lnTo>
                      <a:pt x="3" y="2516"/>
                    </a:lnTo>
                    <a:lnTo>
                      <a:pt x="27" y="2637"/>
                    </a:lnTo>
                    <a:lnTo>
                      <a:pt x="75" y="2748"/>
                    </a:lnTo>
                    <a:lnTo>
                      <a:pt x="141" y="2847"/>
                    </a:lnTo>
                    <a:lnTo>
                      <a:pt x="226" y="2931"/>
                    </a:lnTo>
                    <a:lnTo>
                      <a:pt x="325" y="2999"/>
                    </a:lnTo>
                    <a:lnTo>
                      <a:pt x="436" y="3046"/>
                    </a:lnTo>
                    <a:lnTo>
                      <a:pt x="557" y="3071"/>
                    </a:lnTo>
                    <a:lnTo>
                      <a:pt x="621" y="307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48" name="Freeform 51"/>
              <p:cNvSpPr>
                <a:spLocks noEditPoints="1"/>
              </p:cNvSpPr>
              <p:nvPr/>
            </p:nvSpPr>
            <p:spPr bwMode="auto">
              <a:xfrm>
                <a:off x="10868025" y="5046663"/>
                <a:ext cx="609600" cy="609600"/>
              </a:xfrm>
              <a:custGeom>
                <a:avLst/>
                <a:gdLst>
                  <a:gd name="T0" fmla="*/ 596 w 1152"/>
                  <a:gd name="T1" fmla="*/ 385 h 1152"/>
                  <a:gd name="T2" fmla="*/ 668 w 1152"/>
                  <a:gd name="T3" fmla="*/ 408 h 1152"/>
                  <a:gd name="T4" fmla="*/ 724 w 1152"/>
                  <a:gd name="T5" fmla="*/ 454 h 1152"/>
                  <a:gd name="T6" fmla="*/ 760 w 1152"/>
                  <a:gd name="T7" fmla="*/ 519 h 1152"/>
                  <a:gd name="T8" fmla="*/ 769 w 1152"/>
                  <a:gd name="T9" fmla="*/ 576 h 1152"/>
                  <a:gd name="T10" fmla="*/ 760 w 1152"/>
                  <a:gd name="T11" fmla="*/ 634 h 1152"/>
                  <a:gd name="T12" fmla="*/ 724 w 1152"/>
                  <a:gd name="T13" fmla="*/ 699 h 1152"/>
                  <a:gd name="T14" fmla="*/ 668 w 1152"/>
                  <a:gd name="T15" fmla="*/ 745 h 1152"/>
                  <a:gd name="T16" fmla="*/ 596 w 1152"/>
                  <a:gd name="T17" fmla="*/ 768 h 1152"/>
                  <a:gd name="T18" fmla="*/ 557 w 1152"/>
                  <a:gd name="T19" fmla="*/ 768 h 1152"/>
                  <a:gd name="T20" fmla="*/ 485 w 1152"/>
                  <a:gd name="T21" fmla="*/ 745 h 1152"/>
                  <a:gd name="T22" fmla="*/ 428 w 1152"/>
                  <a:gd name="T23" fmla="*/ 699 h 1152"/>
                  <a:gd name="T24" fmla="*/ 393 w 1152"/>
                  <a:gd name="T25" fmla="*/ 634 h 1152"/>
                  <a:gd name="T26" fmla="*/ 384 w 1152"/>
                  <a:gd name="T27" fmla="*/ 576 h 1152"/>
                  <a:gd name="T28" fmla="*/ 393 w 1152"/>
                  <a:gd name="T29" fmla="*/ 519 h 1152"/>
                  <a:gd name="T30" fmla="*/ 428 w 1152"/>
                  <a:gd name="T31" fmla="*/ 454 h 1152"/>
                  <a:gd name="T32" fmla="*/ 485 w 1152"/>
                  <a:gd name="T33" fmla="*/ 408 h 1152"/>
                  <a:gd name="T34" fmla="*/ 557 w 1152"/>
                  <a:gd name="T35" fmla="*/ 385 h 1152"/>
                  <a:gd name="T36" fmla="*/ 576 w 1152"/>
                  <a:gd name="T37" fmla="*/ 1152 h 1152"/>
                  <a:gd name="T38" fmla="*/ 747 w 1152"/>
                  <a:gd name="T39" fmla="*/ 1128 h 1152"/>
                  <a:gd name="T40" fmla="*/ 943 w 1152"/>
                  <a:gd name="T41" fmla="*/ 1021 h 1152"/>
                  <a:gd name="T42" fmla="*/ 1084 w 1152"/>
                  <a:gd name="T43" fmla="*/ 851 h 1152"/>
                  <a:gd name="T44" fmla="*/ 1151 w 1152"/>
                  <a:gd name="T45" fmla="*/ 635 h 1152"/>
                  <a:gd name="T46" fmla="*/ 1151 w 1152"/>
                  <a:gd name="T47" fmla="*/ 517 h 1152"/>
                  <a:gd name="T48" fmla="*/ 1084 w 1152"/>
                  <a:gd name="T49" fmla="*/ 301 h 1152"/>
                  <a:gd name="T50" fmla="*/ 943 w 1152"/>
                  <a:gd name="T51" fmla="*/ 131 h 1152"/>
                  <a:gd name="T52" fmla="*/ 747 w 1152"/>
                  <a:gd name="T53" fmla="*/ 25 h 1152"/>
                  <a:gd name="T54" fmla="*/ 576 w 1152"/>
                  <a:gd name="T55" fmla="*/ 0 h 1152"/>
                  <a:gd name="T56" fmla="*/ 405 w 1152"/>
                  <a:gd name="T57" fmla="*/ 25 h 1152"/>
                  <a:gd name="T58" fmla="*/ 210 w 1152"/>
                  <a:gd name="T59" fmla="*/ 131 h 1152"/>
                  <a:gd name="T60" fmla="*/ 69 w 1152"/>
                  <a:gd name="T61" fmla="*/ 301 h 1152"/>
                  <a:gd name="T62" fmla="*/ 3 w 1152"/>
                  <a:gd name="T63" fmla="*/ 517 h 1152"/>
                  <a:gd name="T64" fmla="*/ 3 w 1152"/>
                  <a:gd name="T65" fmla="*/ 635 h 1152"/>
                  <a:gd name="T66" fmla="*/ 69 w 1152"/>
                  <a:gd name="T67" fmla="*/ 851 h 1152"/>
                  <a:gd name="T68" fmla="*/ 210 w 1152"/>
                  <a:gd name="T69" fmla="*/ 1021 h 1152"/>
                  <a:gd name="T70" fmla="*/ 405 w 1152"/>
                  <a:gd name="T71" fmla="*/ 1128 h 1152"/>
                  <a:gd name="T72" fmla="*/ 576 w 1152"/>
                  <a:gd name="T73" fmla="*/ 1152 h 1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152" h="1152">
                    <a:moveTo>
                      <a:pt x="576" y="385"/>
                    </a:moveTo>
                    <a:lnTo>
                      <a:pt x="596" y="385"/>
                    </a:lnTo>
                    <a:lnTo>
                      <a:pt x="634" y="392"/>
                    </a:lnTo>
                    <a:lnTo>
                      <a:pt x="668" y="408"/>
                    </a:lnTo>
                    <a:lnTo>
                      <a:pt x="698" y="428"/>
                    </a:lnTo>
                    <a:lnTo>
                      <a:pt x="724" y="454"/>
                    </a:lnTo>
                    <a:lnTo>
                      <a:pt x="746" y="484"/>
                    </a:lnTo>
                    <a:lnTo>
                      <a:pt x="760" y="519"/>
                    </a:lnTo>
                    <a:lnTo>
                      <a:pt x="768" y="556"/>
                    </a:lnTo>
                    <a:lnTo>
                      <a:pt x="769" y="576"/>
                    </a:lnTo>
                    <a:lnTo>
                      <a:pt x="768" y="596"/>
                    </a:lnTo>
                    <a:lnTo>
                      <a:pt x="760" y="634"/>
                    </a:lnTo>
                    <a:lnTo>
                      <a:pt x="746" y="668"/>
                    </a:lnTo>
                    <a:lnTo>
                      <a:pt x="724" y="699"/>
                    </a:lnTo>
                    <a:lnTo>
                      <a:pt x="698" y="725"/>
                    </a:lnTo>
                    <a:lnTo>
                      <a:pt x="668" y="745"/>
                    </a:lnTo>
                    <a:lnTo>
                      <a:pt x="634" y="761"/>
                    </a:lnTo>
                    <a:lnTo>
                      <a:pt x="596" y="768"/>
                    </a:lnTo>
                    <a:lnTo>
                      <a:pt x="576" y="768"/>
                    </a:lnTo>
                    <a:lnTo>
                      <a:pt x="557" y="768"/>
                    </a:lnTo>
                    <a:lnTo>
                      <a:pt x="520" y="761"/>
                    </a:lnTo>
                    <a:lnTo>
                      <a:pt x="485" y="745"/>
                    </a:lnTo>
                    <a:lnTo>
                      <a:pt x="454" y="725"/>
                    </a:lnTo>
                    <a:lnTo>
                      <a:pt x="428" y="699"/>
                    </a:lnTo>
                    <a:lnTo>
                      <a:pt x="408" y="668"/>
                    </a:lnTo>
                    <a:lnTo>
                      <a:pt x="393" y="634"/>
                    </a:lnTo>
                    <a:lnTo>
                      <a:pt x="384" y="596"/>
                    </a:lnTo>
                    <a:lnTo>
                      <a:pt x="384" y="576"/>
                    </a:lnTo>
                    <a:lnTo>
                      <a:pt x="384" y="556"/>
                    </a:lnTo>
                    <a:lnTo>
                      <a:pt x="393" y="519"/>
                    </a:lnTo>
                    <a:lnTo>
                      <a:pt x="408" y="484"/>
                    </a:lnTo>
                    <a:lnTo>
                      <a:pt x="428" y="454"/>
                    </a:lnTo>
                    <a:lnTo>
                      <a:pt x="454" y="428"/>
                    </a:lnTo>
                    <a:lnTo>
                      <a:pt x="485" y="408"/>
                    </a:lnTo>
                    <a:lnTo>
                      <a:pt x="520" y="392"/>
                    </a:lnTo>
                    <a:lnTo>
                      <a:pt x="557" y="385"/>
                    </a:lnTo>
                    <a:lnTo>
                      <a:pt x="576" y="385"/>
                    </a:lnTo>
                    <a:close/>
                    <a:moveTo>
                      <a:pt x="576" y="1152"/>
                    </a:moveTo>
                    <a:lnTo>
                      <a:pt x="635" y="1151"/>
                    </a:lnTo>
                    <a:lnTo>
                      <a:pt x="747" y="1128"/>
                    </a:lnTo>
                    <a:lnTo>
                      <a:pt x="851" y="1083"/>
                    </a:lnTo>
                    <a:lnTo>
                      <a:pt x="943" y="1021"/>
                    </a:lnTo>
                    <a:lnTo>
                      <a:pt x="1021" y="943"/>
                    </a:lnTo>
                    <a:lnTo>
                      <a:pt x="1084" y="851"/>
                    </a:lnTo>
                    <a:lnTo>
                      <a:pt x="1128" y="748"/>
                    </a:lnTo>
                    <a:lnTo>
                      <a:pt x="1151" y="635"/>
                    </a:lnTo>
                    <a:lnTo>
                      <a:pt x="1152" y="576"/>
                    </a:lnTo>
                    <a:lnTo>
                      <a:pt x="1151" y="517"/>
                    </a:lnTo>
                    <a:lnTo>
                      <a:pt x="1128" y="405"/>
                    </a:lnTo>
                    <a:lnTo>
                      <a:pt x="1084" y="301"/>
                    </a:lnTo>
                    <a:lnTo>
                      <a:pt x="1021" y="209"/>
                    </a:lnTo>
                    <a:lnTo>
                      <a:pt x="943" y="131"/>
                    </a:lnTo>
                    <a:lnTo>
                      <a:pt x="851" y="69"/>
                    </a:lnTo>
                    <a:lnTo>
                      <a:pt x="747" y="25"/>
                    </a:lnTo>
                    <a:lnTo>
                      <a:pt x="635" y="2"/>
                    </a:lnTo>
                    <a:lnTo>
                      <a:pt x="576" y="0"/>
                    </a:lnTo>
                    <a:lnTo>
                      <a:pt x="517" y="2"/>
                    </a:lnTo>
                    <a:lnTo>
                      <a:pt x="405" y="25"/>
                    </a:lnTo>
                    <a:lnTo>
                      <a:pt x="302" y="69"/>
                    </a:lnTo>
                    <a:lnTo>
                      <a:pt x="210" y="131"/>
                    </a:lnTo>
                    <a:lnTo>
                      <a:pt x="131" y="209"/>
                    </a:lnTo>
                    <a:lnTo>
                      <a:pt x="69" y="301"/>
                    </a:lnTo>
                    <a:lnTo>
                      <a:pt x="26" y="405"/>
                    </a:lnTo>
                    <a:lnTo>
                      <a:pt x="3" y="517"/>
                    </a:lnTo>
                    <a:lnTo>
                      <a:pt x="0" y="576"/>
                    </a:lnTo>
                    <a:lnTo>
                      <a:pt x="3" y="635"/>
                    </a:lnTo>
                    <a:lnTo>
                      <a:pt x="26" y="748"/>
                    </a:lnTo>
                    <a:lnTo>
                      <a:pt x="69" y="851"/>
                    </a:lnTo>
                    <a:lnTo>
                      <a:pt x="131" y="943"/>
                    </a:lnTo>
                    <a:lnTo>
                      <a:pt x="210" y="1021"/>
                    </a:lnTo>
                    <a:lnTo>
                      <a:pt x="302" y="1083"/>
                    </a:lnTo>
                    <a:lnTo>
                      <a:pt x="405" y="1128"/>
                    </a:lnTo>
                    <a:lnTo>
                      <a:pt x="517" y="1151"/>
                    </a:lnTo>
                    <a:lnTo>
                      <a:pt x="576" y="115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49" name="Rectangle 52"/>
              <p:cNvSpPr>
                <a:spLocks noChangeArrowheads="1"/>
              </p:cNvSpPr>
              <p:nvPr/>
            </p:nvSpPr>
            <p:spPr bwMode="auto">
              <a:xfrm>
                <a:off x="10969625" y="6977063"/>
                <a:ext cx="2946400" cy="20320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50" name="Rectangle 53"/>
              <p:cNvSpPr>
                <a:spLocks noChangeArrowheads="1"/>
              </p:cNvSpPr>
              <p:nvPr/>
            </p:nvSpPr>
            <p:spPr bwMode="auto">
              <a:xfrm>
                <a:off x="10969625" y="7485063"/>
                <a:ext cx="2946400" cy="20478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51" name="Rectangle 54"/>
              <p:cNvSpPr>
                <a:spLocks noChangeArrowheads="1"/>
              </p:cNvSpPr>
              <p:nvPr/>
            </p:nvSpPr>
            <p:spPr bwMode="auto">
              <a:xfrm>
                <a:off x="10969625" y="7994651"/>
                <a:ext cx="2946400" cy="20161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52" name="Rectangle 55"/>
              <p:cNvSpPr>
                <a:spLocks noChangeArrowheads="1"/>
              </p:cNvSpPr>
              <p:nvPr/>
            </p:nvSpPr>
            <p:spPr bwMode="auto">
              <a:xfrm>
                <a:off x="12493625" y="8501063"/>
                <a:ext cx="1422400" cy="20320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155" name="직사각형 154">
            <a:extLst>
              <a:ext uri="{FF2B5EF4-FFF2-40B4-BE49-F238E27FC236}">
                <a16:creationId xmlns:a16="http://schemas.microsoft.com/office/drawing/2014/main" xmlns="" id="{3FA00699-5178-465A-9F3F-130CF1431F70}"/>
              </a:ext>
            </a:extLst>
          </p:cNvPr>
          <p:cNvSpPr/>
          <p:nvPr/>
        </p:nvSpPr>
        <p:spPr>
          <a:xfrm>
            <a:off x="1614111" y="3054980"/>
            <a:ext cx="2607277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srgbClr val="FFC000"/>
                </a:solidFill>
              </a:rPr>
              <a:t>CONTENTS</a:t>
            </a:r>
          </a:p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prstClr val="white">
                    <a:lumMod val="65000"/>
                  </a:prstClr>
                </a:solidFill>
              </a:rPr>
              <a:t>컨텐츠에 대한 내용을 적어요</a:t>
            </a:r>
            <a:endParaRPr lang="en-US" altLang="ko-KR" sz="1400" dirty="0">
              <a:solidFill>
                <a:prstClr val="white">
                  <a:lumMod val="6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000" dirty="0">
                <a:solidFill>
                  <a:prstClr val="white">
                    <a:lumMod val="6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156" name="직사각형 155">
            <a:extLst>
              <a:ext uri="{FF2B5EF4-FFF2-40B4-BE49-F238E27FC236}">
                <a16:creationId xmlns:a16="http://schemas.microsoft.com/office/drawing/2014/main" xmlns="" id="{3FA00699-5178-465A-9F3F-130CF1431F70}"/>
              </a:ext>
            </a:extLst>
          </p:cNvPr>
          <p:cNvSpPr/>
          <p:nvPr/>
        </p:nvSpPr>
        <p:spPr>
          <a:xfrm>
            <a:off x="8793409" y="3096400"/>
            <a:ext cx="2607277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prstClr val="white"/>
                </a:solidFill>
              </a:rPr>
              <a:t>CONTENTS</a:t>
            </a:r>
          </a:p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prstClr val="white">
                    <a:lumMod val="65000"/>
                  </a:prstClr>
                </a:solidFill>
              </a:rPr>
              <a:t>컨텐츠에 대한 내용을 적어요</a:t>
            </a:r>
            <a:endParaRPr lang="en-US" altLang="ko-KR" sz="1400" dirty="0">
              <a:solidFill>
                <a:prstClr val="white">
                  <a:lumMod val="6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000" dirty="0">
                <a:solidFill>
                  <a:prstClr val="white">
                    <a:lumMod val="65000"/>
                  </a:prstClr>
                </a:solidFill>
              </a:rPr>
              <a:t>Enjoy your stylish business and campus life with BIZCAM </a:t>
            </a:r>
          </a:p>
        </p:txBody>
      </p:sp>
    </p:spTree>
    <p:extLst>
      <p:ext uri="{BB962C8B-B14F-4D97-AF65-F5344CB8AC3E}">
        <p14:creationId xmlns:p14="http://schemas.microsoft.com/office/powerpoint/2010/main" val="612273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1">
                <a:lumMod val="95000"/>
                <a:lumOff val="5000"/>
              </a:schemeClr>
            </a:gs>
            <a:gs pos="100000">
              <a:schemeClr val="tx1">
                <a:lumMod val="85000"/>
                <a:lumOff val="15000"/>
              </a:scheme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타원 30">
            <a:extLst>
              <a:ext uri="{FF2B5EF4-FFF2-40B4-BE49-F238E27FC236}">
                <a16:creationId xmlns="" xmlns:a16="http://schemas.microsoft.com/office/drawing/2014/main" id="{64832308-AE5D-419B-89BB-5A3FE2AD817C}"/>
              </a:ext>
            </a:extLst>
          </p:cNvPr>
          <p:cNvSpPr/>
          <p:nvPr/>
        </p:nvSpPr>
        <p:spPr>
          <a:xfrm>
            <a:off x="278566" y="3443636"/>
            <a:ext cx="432000" cy="432000"/>
          </a:xfrm>
          <a:prstGeom prst="ellipse">
            <a:avLst/>
          </a:prstGeom>
          <a:noFill/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>
              <a:defRPr/>
            </a:pPr>
            <a:r>
              <a:rPr lang="en-US" altLang="ko-KR" sz="1400" dirty="0">
                <a:solidFill>
                  <a:prstClr val="white"/>
                </a:solidFill>
              </a:rPr>
              <a:t>p1</a:t>
            </a:r>
            <a:endParaRPr lang="ko-KR" altLang="en-US" sz="1400" dirty="0">
              <a:solidFill>
                <a:prstClr val="white"/>
              </a:solidFill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="" xmlns:a16="http://schemas.microsoft.com/office/drawing/2014/main" id="{06069490-6D53-4956-8D8C-709ACCDB11D1}"/>
              </a:ext>
            </a:extLst>
          </p:cNvPr>
          <p:cNvSpPr/>
          <p:nvPr/>
        </p:nvSpPr>
        <p:spPr>
          <a:xfrm>
            <a:off x="440566" y="3153545"/>
            <a:ext cx="108000" cy="108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="" xmlns:a16="http://schemas.microsoft.com/office/drawing/2014/main" id="{ABB59D4C-E1CD-41FA-996C-B69C86D3AE66}"/>
              </a:ext>
            </a:extLst>
          </p:cNvPr>
          <p:cNvSpPr/>
          <p:nvPr/>
        </p:nvSpPr>
        <p:spPr>
          <a:xfrm>
            <a:off x="444166" y="2944049"/>
            <a:ext cx="100800" cy="1008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="" xmlns:a16="http://schemas.microsoft.com/office/drawing/2014/main" id="{D10D7C24-F7D2-4E06-9CE2-3AAD4FA4A40E}"/>
              </a:ext>
            </a:extLst>
          </p:cNvPr>
          <p:cNvSpPr/>
          <p:nvPr/>
        </p:nvSpPr>
        <p:spPr>
          <a:xfrm>
            <a:off x="447766" y="2741752"/>
            <a:ext cx="93600" cy="936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="" xmlns:a16="http://schemas.microsoft.com/office/drawing/2014/main" id="{D71FFEB8-5D2B-4393-90F7-3B12D434F529}"/>
              </a:ext>
            </a:extLst>
          </p:cNvPr>
          <p:cNvSpPr/>
          <p:nvPr/>
        </p:nvSpPr>
        <p:spPr>
          <a:xfrm>
            <a:off x="451366" y="2546655"/>
            <a:ext cx="86400" cy="864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="" xmlns:a16="http://schemas.microsoft.com/office/drawing/2014/main" id="{3FB54434-F32B-44C1-A271-603D69F3FA0A}"/>
              </a:ext>
            </a:extLst>
          </p:cNvPr>
          <p:cNvSpPr/>
          <p:nvPr/>
        </p:nvSpPr>
        <p:spPr>
          <a:xfrm>
            <a:off x="454966" y="2358758"/>
            <a:ext cx="79200" cy="792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="" xmlns:a16="http://schemas.microsoft.com/office/drawing/2014/main" id="{A9D8113F-F856-4184-A7A8-5255203E8889}"/>
              </a:ext>
            </a:extLst>
          </p:cNvPr>
          <p:cNvSpPr/>
          <p:nvPr/>
        </p:nvSpPr>
        <p:spPr>
          <a:xfrm>
            <a:off x="458566" y="2178061"/>
            <a:ext cx="72000" cy="72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="" xmlns:a16="http://schemas.microsoft.com/office/drawing/2014/main" id="{F4D8FADD-816B-4D16-9557-494D002182FC}"/>
              </a:ext>
            </a:extLst>
          </p:cNvPr>
          <p:cNvSpPr/>
          <p:nvPr/>
        </p:nvSpPr>
        <p:spPr>
          <a:xfrm>
            <a:off x="462166" y="2004564"/>
            <a:ext cx="64800" cy="648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="" xmlns:a16="http://schemas.microsoft.com/office/drawing/2014/main" id="{43D640F1-D895-4A78-86AF-4D9406B48115}"/>
              </a:ext>
            </a:extLst>
          </p:cNvPr>
          <p:cNvSpPr/>
          <p:nvPr/>
        </p:nvSpPr>
        <p:spPr>
          <a:xfrm>
            <a:off x="465766" y="1838267"/>
            <a:ext cx="57600" cy="576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="" xmlns:a16="http://schemas.microsoft.com/office/drawing/2014/main" id="{5E2FE285-64E3-4E5F-922B-AC0B9C3EB70F}"/>
              </a:ext>
            </a:extLst>
          </p:cNvPr>
          <p:cNvSpPr/>
          <p:nvPr/>
        </p:nvSpPr>
        <p:spPr>
          <a:xfrm>
            <a:off x="469366" y="1679170"/>
            <a:ext cx="50400" cy="504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="" xmlns:a16="http://schemas.microsoft.com/office/drawing/2014/main" id="{F905925F-E8F6-4270-8D6A-DBC5D00B7533}"/>
              </a:ext>
            </a:extLst>
          </p:cNvPr>
          <p:cNvSpPr/>
          <p:nvPr/>
        </p:nvSpPr>
        <p:spPr>
          <a:xfrm>
            <a:off x="472966" y="1527273"/>
            <a:ext cx="43200" cy="432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="" xmlns:a16="http://schemas.microsoft.com/office/drawing/2014/main" id="{B15C5983-8FDC-449B-888B-85838933F6F5}"/>
              </a:ext>
            </a:extLst>
          </p:cNvPr>
          <p:cNvSpPr/>
          <p:nvPr/>
        </p:nvSpPr>
        <p:spPr>
          <a:xfrm>
            <a:off x="476566" y="1382576"/>
            <a:ext cx="36000" cy="36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="" xmlns:a16="http://schemas.microsoft.com/office/drawing/2014/main" id="{504E6223-AA45-4596-98DD-9408C8183B29}"/>
              </a:ext>
            </a:extLst>
          </p:cNvPr>
          <p:cNvSpPr/>
          <p:nvPr/>
        </p:nvSpPr>
        <p:spPr>
          <a:xfrm>
            <a:off x="480166" y="1245079"/>
            <a:ext cx="28800" cy="288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="" xmlns:a16="http://schemas.microsoft.com/office/drawing/2014/main" id="{50F58F5E-6B4A-48E3-980D-239D7B3BF8AB}"/>
              </a:ext>
            </a:extLst>
          </p:cNvPr>
          <p:cNvSpPr/>
          <p:nvPr/>
        </p:nvSpPr>
        <p:spPr>
          <a:xfrm>
            <a:off x="483766" y="1114782"/>
            <a:ext cx="21600" cy="216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="" xmlns:a16="http://schemas.microsoft.com/office/drawing/2014/main" id="{C8388FB8-0B07-4361-A4B2-934B4A9B80CB}"/>
              </a:ext>
            </a:extLst>
          </p:cNvPr>
          <p:cNvSpPr/>
          <p:nvPr/>
        </p:nvSpPr>
        <p:spPr>
          <a:xfrm flipV="1">
            <a:off x="432632" y="4049831"/>
            <a:ext cx="108000" cy="10800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="" xmlns:a16="http://schemas.microsoft.com/office/drawing/2014/main" id="{85614199-C1E5-4873-BF04-AD133EC9FDD5}"/>
              </a:ext>
            </a:extLst>
          </p:cNvPr>
          <p:cNvSpPr/>
          <p:nvPr/>
        </p:nvSpPr>
        <p:spPr>
          <a:xfrm flipV="1">
            <a:off x="436232" y="4266527"/>
            <a:ext cx="100800" cy="10080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="" xmlns:a16="http://schemas.microsoft.com/office/drawing/2014/main" id="{6B6BF0DE-E8ED-4F57-B638-49ED5157C095}"/>
              </a:ext>
            </a:extLst>
          </p:cNvPr>
          <p:cNvSpPr/>
          <p:nvPr/>
        </p:nvSpPr>
        <p:spPr>
          <a:xfrm flipV="1">
            <a:off x="439832" y="4476024"/>
            <a:ext cx="93600" cy="9360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="" xmlns:a16="http://schemas.microsoft.com/office/drawing/2014/main" id="{7677E13D-E629-4611-AFFF-15A2A6E5B1B3}"/>
              </a:ext>
            </a:extLst>
          </p:cNvPr>
          <p:cNvSpPr/>
          <p:nvPr/>
        </p:nvSpPr>
        <p:spPr>
          <a:xfrm flipV="1">
            <a:off x="443432" y="4678321"/>
            <a:ext cx="86400" cy="8640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="" xmlns:a16="http://schemas.microsoft.com/office/drawing/2014/main" id="{6A790915-7061-4D0E-B12F-32E6F80DD5BF}"/>
              </a:ext>
            </a:extLst>
          </p:cNvPr>
          <p:cNvSpPr/>
          <p:nvPr/>
        </p:nvSpPr>
        <p:spPr>
          <a:xfrm flipV="1">
            <a:off x="447032" y="4873418"/>
            <a:ext cx="79200" cy="7920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="" xmlns:a16="http://schemas.microsoft.com/office/drawing/2014/main" id="{4DAD07FB-9AC0-4542-9955-3B0962F4639A}"/>
              </a:ext>
            </a:extLst>
          </p:cNvPr>
          <p:cNvSpPr/>
          <p:nvPr/>
        </p:nvSpPr>
        <p:spPr>
          <a:xfrm flipV="1">
            <a:off x="450632" y="5061315"/>
            <a:ext cx="72000" cy="7200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2" name="타원 41">
            <a:extLst>
              <a:ext uri="{FF2B5EF4-FFF2-40B4-BE49-F238E27FC236}">
                <a16:creationId xmlns="" xmlns:a16="http://schemas.microsoft.com/office/drawing/2014/main" id="{FFB09346-61B1-47B8-8316-5C81667256E6}"/>
              </a:ext>
            </a:extLst>
          </p:cNvPr>
          <p:cNvSpPr/>
          <p:nvPr/>
        </p:nvSpPr>
        <p:spPr>
          <a:xfrm flipV="1">
            <a:off x="454232" y="5242012"/>
            <a:ext cx="64800" cy="6480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3" name="타원 42">
            <a:extLst>
              <a:ext uri="{FF2B5EF4-FFF2-40B4-BE49-F238E27FC236}">
                <a16:creationId xmlns="" xmlns:a16="http://schemas.microsoft.com/office/drawing/2014/main" id="{7F6A7560-6061-4EB7-835D-3D70762D496E}"/>
              </a:ext>
            </a:extLst>
          </p:cNvPr>
          <p:cNvSpPr/>
          <p:nvPr/>
        </p:nvSpPr>
        <p:spPr>
          <a:xfrm flipV="1">
            <a:off x="457832" y="5415509"/>
            <a:ext cx="57600" cy="5760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4" name="타원 43">
            <a:extLst>
              <a:ext uri="{FF2B5EF4-FFF2-40B4-BE49-F238E27FC236}">
                <a16:creationId xmlns="" xmlns:a16="http://schemas.microsoft.com/office/drawing/2014/main" id="{F55731EC-0990-44D1-BE90-E7C105304CBC}"/>
              </a:ext>
            </a:extLst>
          </p:cNvPr>
          <p:cNvSpPr/>
          <p:nvPr/>
        </p:nvSpPr>
        <p:spPr>
          <a:xfrm flipV="1">
            <a:off x="461432" y="5581806"/>
            <a:ext cx="50400" cy="5040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="" xmlns:a16="http://schemas.microsoft.com/office/drawing/2014/main" id="{C55EAA92-1DDE-4C8E-B0C1-D7A4A5AFFB41}"/>
              </a:ext>
            </a:extLst>
          </p:cNvPr>
          <p:cNvSpPr/>
          <p:nvPr/>
        </p:nvSpPr>
        <p:spPr>
          <a:xfrm flipV="1">
            <a:off x="465032" y="5740903"/>
            <a:ext cx="43200" cy="4320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6" name="타원 45">
            <a:extLst>
              <a:ext uri="{FF2B5EF4-FFF2-40B4-BE49-F238E27FC236}">
                <a16:creationId xmlns="" xmlns:a16="http://schemas.microsoft.com/office/drawing/2014/main" id="{CC5E7852-5EB3-4760-8A92-8867A1FF7730}"/>
              </a:ext>
            </a:extLst>
          </p:cNvPr>
          <p:cNvSpPr/>
          <p:nvPr/>
        </p:nvSpPr>
        <p:spPr>
          <a:xfrm flipV="1">
            <a:off x="468632" y="5892800"/>
            <a:ext cx="36000" cy="3600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7" name="타원 46">
            <a:extLst>
              <a:ext uri="{FF2B5EF4-FFF2-40B4-BE49-F238E27FC236}">
                <a16:creationId xmlns="" xmlns:a16="http://schemas.microsoft.com/office/drawing/2014/main" id="{C2160132-5B69-43C6-BFE4-31602692EA03}"/>
              </a:ext>
            </a:extLst>
          </p:cNvPr>
          <p:cNvSpPr/>
          <p:nvPr/>
        </p:nvSpPr>
        <p:spPr>
          <a:xfrm flipV="1">
            <a:off x="472232" y="6037497"/>
            <a:ext cx="28800" cy="2880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8" name="타원 47">
            <a:extLst>
              <a:ext uri="{FF2B5EF4-FFF2-40B4-BE49-F238E27FC236}">
                <a16:creationId xmlns="" xmlns:a16="http://schemas.microsoft.com/office/drawing/2014/main" id="{E32040EB-9B72-4FDD-A741-1A00D792CAA4}"/>
              </a:ext>
            </a:extLst>
          </p:cNvPr>
          <p:cNvSpPr/>
          <p:nvPr/>
        </p:nvSpPr>
        <p:spPr>
          <a:xfrm flipV="1">
            <a:off x="475832" y="6174994"/>
            <a:ext cx="21600" cy="2160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="" xmlns:a16="http://schemas.microsoft.com/office/drawing/2014/main" id="{7B821B9B-67BC-41C6-9B0D-15A2DEF21074}"/>
              </a:ext>
            </a:extLst>
          </p:cNvPr>
          <p:cNvSpPr txBox="1"/>
          <p:nvPr/>
        </p:nvSpPr>
        <p:spPr>
          <a:xfrm>
            <a:off x="787328" y="221267"/>
            <a:ext cx="8073639" cy="5749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400" b="1" i="1" kern="0" dirty="0">
                <a:solidFill>
                  <a:prstClr val="white"/>
                </a:solidFill>
              </a:rPr>
              <a:t>PPT PRESENTATION </a:t>
            </a:r>
            <a:r>
              <a:rPr lang="en-US" altLang="ko-KR" sz="900" kern="0" dirty="0">
                <a:solidFill>
                  <a:prstClr val="white">
                    <a:lumMod val="75000"/>
                  </a:prstClr>
                </a:solidFill>
              </a:rPr>
              <a:t>Enjoy your stylish business and campus life with BIZCAM</a:t>
            </a:r>
          </a:p>
        </p:txBody>
      </p:sp>
      <p:sp>
        <p:nvSpPr>
          <p:cNvPr id="50" name="원호 49">
            <a:extLst>
              <a:ext uri="{FF2B5EF4-FFF2-40B4-BE49-F238E27FC236}">
                <a16:creationId xmlns="" xmlns:a16="http://schemas.microsoft.com/office/drawing/2014/main" id="{F5E8C6AA-63C4-4F89-9903-4BEB7BD417EE}"/>
              </a:ext>
            </a:extLst>
          </p:cNvPr>
          <p:cNvSpPr/>
          <p:nvPr/>
        </p:nvSpPr>
        <p:spPr>
          <a:xfrm>
            <a:off x="278566" y="3443636"/>
            <a:ext cx="432000" cy="432000"/>
          </a:xfrm>
          <a:prstGeom prst="arc">
            <a:avLst>
              <a:gd name="adj1" fmla="val 16175313"/>
              <a:gd name="adj2" fmla="val 8691935"/>
            </a:avLst>
          </a:prstGeom>
          <a:noFill/>
          <a:ln w="6350">
            <a:solidFill>
              <a:srgbClr val="FFC000"/>
            </a:solidFill>
            <a:tailEnd type="oval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>
              <a:defRPr/>
            </a:pPr>
            <a:endParaRPr lang="ko-KR" altLang="en-US" sz="1400" dirty="0">
              <a:solidFill>
                <a:prstClr val="white"/>
              </a:solidFill>
            </a:endParaRPr>
          </a:p>
        </p:txBody>
      </p:sp>
      <p:grpSp>
        <p:nvGrpSpPr>
          <p:cNvPr id="82" name="그룹 81">
            <a:extLst>
              <a:ext uri="{FF2B5EF4-FFF2-40B4-BE49-F238E27FC236}">
                <a16:creationId xmlns="" xmlns:a16="http://schemas.microsoft.com/office/drawing/2014/main" id="{F0BF089F-93F1-4E4A-9037-111306E523FC}"/>
              </a:ext>
            </a:extLst>
          </p:cNvPr>
          <p:cNvGrpSpPr/>
          <p:nvPr/>
        </p:nvGrpSpPr>
        <p:grpSpPr>
          <a:xfrm>
            <a:off x="11171721" y="261502"/>
            <a:ext cx="721055" cy="692924"/>
            <a:chOff x="11171721" y="213877"/>
            <a:chExt cx="721055" cy="692924"/>
          </a:xfrm>
        </p:grpSpPr>
        <p:grpSp>
          <p:nvGrpSpPr>
            <p:cNvPr id="77" name="그룹 76">
              <a:extLst>
                <a:ext uri="{FF2B5EF4-FFF2-40B4-BE49-F238E27FC236}">
                  <a16:creationId xmlns="" xmlns:a16="http://schemas.microsoft.com/office/drawing/2014/main" id="{6FF86A18-848B-4EF3-AF4E-904056271030}"/>
                </a:ext>
              </a:extLst>
            </p:cNvPr>
            <p:cNvGrpSpPr/>
            <p:nvPr/>
          </p:nvGrpSpPr>
          <p:grpSpPr>
            <a:xfrm>
              <a:off x="11277065" y="213877"/>
              <a:ext cx="510369" cy="510369"/>
              <a:chOff x="11277065" y="229855"/>
              <a:chExt cx="510369" cy="510369"/>
            </a:xfrm>
          </p:grpSpPr>
          <p:grpSp>
            <p:nvGrpSpPr>
              <p:cNvPr id="63" name="그룹 62">
                <a:extLst>
                  <a:ext uri="{FF2B5EF4-FFF2-40B4-BE49-F238E27FC236}">
                    <a16:creationId xmlns="" xmlns:a16="http://schemas.microsoft.com/office/drawing/2014/main" id="{AB4FFC6E-3148-4F37-9CAF-C189E8B8298C}"/>
                  </a:ext>
                </a:extLst>
              </p:cNvPr>
              <p:cNvGrpSpPr/>
              <p:nvPr/>
            </p:nvGrpSpPr>
            <p:grpSpPr>
              <a:xfrm>
                <a:off x="11277065" y="229855"/>
                <a:ext cx="510369" cy="510369"/>
                <a:chOff x="9746151" y="499730"/>
                <a:chExt cx="1440000" cy="1440000"/>
              </a:xfrm>
            </p:grpSpPr>
            <p:cxnSp>
              <p:nvCxnSpPr>
                <p:cNvPr id="58" name="직선 연결선 57">
                  <a:extLst>
                    <a:ext uri="{FF2B5EF4-FFF2-40B4-BE49-F238E27FC236}">
                      <a16:creationId xmlns="" xmlns:a16="http://schemas.microsoft.com/office/drawing/2014/main" id="{E07B73AB-A636-43A6-B0E1-CC3E7EECBFD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466151" y="499730"/>
                  <a:ext cx="0" cy="1440000"/>
                </a:xfrm>
                <a:prstGeom prst="line">
                  <a:avLst/>
                </a:prstGeom>
                <a:ln w="9525" cap="rnd">
                  <a:solidFill>
                    <a:srgbClr val="FFC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직선 연결선 58">
                  <a:extLst>
                    <a:ext uri="{FF2B5EF4-FFF2-40B4-BE49-F238E27FC236}">
                      <a16:creationId xmlns="" xmlns:a16="http://schemas.microsoft.com/office/drawing/2014/main" id="{3419A41E-1C15-4505-9A2F-CD3AE6696DF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8900000">
                  <a:off x="10466151" y="499730"/>
                  <a:ext cx="0" cy="1440000"/>
                </a:xfrm>
                <a:prstGeom prst="line">
                  <a:avLst/>
                </a:prstGeom>
                <a:ln w="9525" cap="rnd">
                  <a:solidFill>
                    <a:srgbClr val="FFC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직선 연결선 59">
                  <a:extLst>
                    <a:ext uri="{FF2B5EF4-FFF2-40B4-BE49-F238E27FC236}">
                      <a16:creationId xmlns="" xmlns:a16="http://schemas.microsoft.com/office/drawing/2014/main" id="{9E4B9DF1-8708-4ABE-8F49-A5EF2CCAFA4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10466151" y="499730"/>
                  <a:ext cx="0" cy="1440000"/>
                </a:xfrm>
                <a:prstGeom prst="line">
                  <a:avLst/>
                </a:prstGeom>
                <a:ln w="9525" cap="rnd">
                  <a:solidFill>
                    <a:srgbClr val="FFC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직선 연결선 60">
                  <a:extLst>
                    <a:ext uri="{FF2B5EF4-FFF2-40B4-BE49-F238E27FC236}">
                      <a16:creationId xmlns="" xmlns:a16="http://schemas.microsoft.com/office/drawing/2014/main" id="{651B03D9-5481-4BC3-8235-BE8B196423E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2700000">
                  <a:off x="10466151" y="499730"/>
                  <a:ext cx="0" cy="1440000"/>
                </a:xfrm>
                <a:prstGeom prst="line">
                  <a:avLst/>
                </a:prstGeom>
                <a:ln w="9525" cap="rnd">
                  <a:solidFill>
                    <a:srgbClr val="FFC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6" name="타원 55">
                  <a:extLst>
                    <a:ext uri="{FF2B5EF4-FFF2-40B4-BE49-F238E27FC236}">
                      <a16:creationId xmlns="" xmlns:a16="http://schemas.microsoft.com/office/drawing/2014/main" id="{A92A55A5-2320-41C8-82F2-9B3E73A273B2}"/>
                    </a:ext>
                  </a:extLst>
                </p:cNvPr>
                <p:cNvSpPr/>
                <p:nvPr/>
              </p:nvSpPr>
              <p:spPr>
                <a:xfrm>
                  <a:off x="10003573" y="757152"/>
                  <a:ext cx="925156" cy="925156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9525">
                  <a:solidFill>
                    <a:schemeClr val="bg1"/>
                  </a:solidFill>
                </a:ln>
                <a:effectLst>
                  <a:outerShdw sx="114000" sy="114000" algn="ctr" rotWithShape="0">
                    <a:schemeClr val="tx1">
                      <a:lumMod val="85000"/>
                      <a:lumOff val="15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>
                    <a:defRPr/>
                  </a:pPr>
                  <a:endParaRPr lang="ko-KR" altLang="en-US" sz="1400" dirty="0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76" name="그룹 75">
                <a:extLst>
                  <a:ext uri="{FF2B5EF4-FFF2-40B4-BE49-F238E27FC236}">
                    <a16:creationId xmlns="" xmlns:a16="http://schemas.microsoft.com/office/drawing/2014/main" id="{6EA774B7-51FC-4DAC-90BE-1B6E1CE1C1EA}"/>
                  </a:ext>
                </a:extLst>
              </p:cNvPr>
              <p:cNvGrpSpPr/>
              <p:nvPr/>
            </p:nvGrpSpPr>
            <p:grpSpPr>
              <a:xfrm>
                <a:off x="11468541" y="430107"/>
                <a:ext cx="127416" cy="109864"/>
                <a:chOff x="2184400" y="5124291"/>
                <a:chExt cx="1084271" cy="934909"/>
              </a:xfrm>
            </p:grpSpPr>
            <p:sp>
              <p:nvSpPr>
                <p:cNvPr id="68" name="Freeform 5">
                  <a:extLst>
                    <a:ext uri="{FF2B5EF4-FFF2-40B4-BE49-F238E27FC236}">
                      <a16:creationId xmlns="" xmlns:a16="http://schemas.microsoft.com/office/drawing/2014/main" id="{CBE1CF5B-5ECB-436C-A07E-3EF7953A926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557953" y="5124291"/>
                  <a:ext cx="561063" cy="561063"/>
                </a:xfrm>
                <a:custGeom>
                  <a:avLst/>
                  <a:gdLst>
                    <a:gd name="T0" fmla="*/ 5735 w 5736"/>
                    <a:gd name="T1" fmla="*/ 2942 h 5736"/>
                    <a:gd name="T2" fmla="*/ 5713 w 5736"/>
                    <a:gd name="T3" fmla="*/ 3234 h 5736"/>
                    <a:gd name="T4" fmla="*/ 5663 w 5736"/>
                    <a:gd name="T5" fmla="*/ 3516 h 5736"/>
                    <a:gd name="T6" fmla="*/ 5586 w 5736"/>
                    <a:gd name="T7" fmla="*/ 3789 h 5736"/>
                    <a:gd name="T8" fmla="*/ 5482 w 5736"/>
                    <a:gd name="T9" fmla="*/ 4048 h 5736"/>
                    <a:gd name="T10" fmla="*/ 5322 w 5736"/>
                    <a:gd name="T11" fmla="*/ 4355 h 5736"/>
                    <a:gd name="T12" fmla="*/ 4992 w 5736"/>
                    <a:gd name="T13" fmla="*/ 4797 h 5736"/>
                    <a:gd name="T14" fmla="*/ 4585 w 5736"/>
                    <a:gd name="T15" fmla="*/ 5167 h 5736"/>
                    <a:gd name="T16" fmla="*/ 4175 w 5736"/>
                    <a:gd name="T17" fmla="*/ 5422 h 5736"/>
                    <a:gd name="T18" fmla="*/ 3919 w 5736"/>
                    <a:gd name="T19" fmla="*/ 5537 h 5736"/>
                    <a:gd name="T20" fmla="*/ 3654 w 5736"/>
                    <a:gd name="T21" fmla="*/ 5627 h 5736"/>
                    <a:gd name="T22" fmla="*/ 3376 w 5736"/>
                    <a:gd name="T23" fmla="*/ 5691 h 5736"/>
                    <a:gd name="T24" fmla="*/ 3089 w 5736"/>
                    <a:gd name="T25" fmla="*/ 5727 h 5736"/>
                    <a:gd name="T26" fmla="*/ 2868 w 5736"/>
                    <a:gd name="T27" fmla="*/ 5736 h 5736"/>
                    <a:gd name="T28" fmla="*/ 2647 w 5736"/>
                    <a:gd name="T29" fmla="*/ 5727 h 5736"/>
                    <a:gd name="T30" fmla="*/ 2361 w 5736"/>
                    <a:gd name="T31" fmla="*/ 5691 h 5736"/>
                    <a:gd name="T32" fmla="*/ 2082 w 5736"/>
                    <a:gd name="T33" fmla="*/ 5627 h 5736"/>
                    <a:gd name="T34" fmla="*/ 1816 w 5736"/>
                    <a:gd name="T35" fmla="*/ 5537 h 5736"/>
                    <a:gd name="T36" fmla="*/ 1562 w 5736"/>
                    <a:gd name="T37" fmla="*/ 5422 h 5736"/>
                    <a:gd name="T38" fmla="*/ 1152 w 5736"/>
                    <a:gd name="T39" fmla="*/ 5167 h 5736"/>
                    <a:gd name="T40" fmla="*/ 744 w 5736"/>
                    <a:gd name="T41" fmla="*/ 4797 h 5736"/>
                    <a:gd name="T42" fmla="*/ 415 w 5736"/>
                    <a:gd name="T43" fmla="*/ 4355 h 5736"/>
                    <a:gd name="T44" fmla="*/ 253 w 5736"/>
                    <a:gd name="T45" fmla="*/ 4048 h 5736"/>
                    <a:gd name="T46" fmla="*/ 151 w 5736"/>
                    <a:gd name="T47" fmla="*/ 3789 h 5736"/>
                    <a:gd name="T48" fmla="*/ 73 w 5736"/>
                    <a:gd name="T49" fmla="*/ 3516 h 5736"/>
                    <a:gd name="T50" fmla="*/ 23 w 5736"/>
                    <a:gd name="T51" fmla="*/ 3234 h 5736"/>
                    <a:gd name="T52" fmla="*/ 0 w 5736"/>
                    <a:gd name="T53" fmla="*/ 2942 h 5736"/>
                    <a:gd name="T54" fmla="*/ 0 w 5736"/>
                    <a:gd name="T55" fmla="*/ 2793 h 5736"/>
                    <a:gd name="T56" fmla="*/ 23 w 5736"/>
                    <a:gd name="T57" fmla="*/ 2502 h 5736"/>
                    <a:gd name="T58" fmla="*/ 73 w 5736"/>
                    <a:gd name="T59" fmla="*/ 2220 h 5736"/>
                    <a:gd name="T60" fmla="*/ 151 w 5736"/>
                    <a:gd name="T61" fmla="*/ 1947 h 5736"/>
                    <a:gd name="T62" fmla="*/ 253 w 5736"/>
                    <a:gd name="T63" fmla="*/ 1688 h 5736"/>
                    <a:gd name="T64" fmla="*/ 415 w 5736"/>
                    <a:gd name="T65" fmla="*/ 1381 h 5736"/>
                    <a:gd name="T66" fmla="*/ 744 w 5736"/>
                    <a:gd name="T67" fmla="*/ 939 h 5736"/>
                    <a:gd name="T68" fmla="*/ 1152 w 5736"/>
                    <a:gd name="T69" fmla="*/ 569 h 5736"/>
                    <a:gd name="T70" fmla="*/ 1562 w 5736"/>
                    <a:gd name="T71" fmla="*/ 314 h 5736"/>
                    <a:gd name="T72" fmla="*/ 1816 w 5736"/>
                    <a:gd name="T73" fmla="*/ 199 h 5736"/>
                    <a:gd name="T74" fmla="*/ 2082 w 5736"/>
                    <a:gd name="T75" fmla="*/ 109 h 5736"/>
                    <a:gd name="T76" fmla="*/ 2361 w 5736"/>
                    <a:gd name="T77" fmla="*/ 44 h 5736"/>
                    <a:gd name="T78" fmla="*/ 2647 w 5736"/>
                    <a:gd name="T79" fmla="*/ 8 h 5736"/>
                    <a:gd name="T80" fmla="*/ 2868 w 5736"/>
                    <a:gd name="T81" fmla="*/ 0 h 5736"/>
                    <a:gd name="T82" fmla="*/ 3089 w 5736"/>
                    <a:gd name="T83" fmla="*/ 8 h 5736"/>
                    <a:gd name="T84" fmla="*/ 3376 w 5736"/>
                    <a:gd name="T85" fmla="*/ 44 h 5736"/>
                    <a:gd name="T86" fmla="*/ 3654 w 5736"/>
                    <a:gd name="T87" fmla="*/ 109 h 5736"/>
                    <a:gd name="T88" fmla="*/ 3919 w 5736"/>
                    <a:gd name="T89" fmla="*/ 199 h 5736"/>
                    <a:gd name="T90" fmla="*/ 4175 w 5736"/>
                    <a:gd name="T91" fmla="*/ 314 h 5736"/>
                    <a:gd name="T92" fmla="*/ 4585 w 5736"/>
                    <a:gd name="T93" fmla="*/ 569 h 5736"/>
                    <a:gd name="T94" fmla="*/ 4992 w 5736"/>
                    <a:gd name="T95" fmla="*/ 939 h 5736"/>
                    <a:gd name="T96" fmla="*/ 5322 w 5736"/>
                    <a:gd name="T97" fmla="*/ 1381 h 5736"/>
                    <a:gd name="T98" fmla="*/ 5482 w 5736"/>
                    <a:gd name="T99" fmla="*/ 1688 h 5736"/>
                    <a:gd name="T100" fmla="*/ 5586 w 5736"/>
                    <a:gd name="T101" fmla="*/ 1947 h 5736"/>
                    <a:gd name="T102" fmla="*/ 5663 w 5736"/>
                    <a:gd name="T103" fmla="*/ 2220 h 5736"/>
                    <a:gd name="T104" fmla="*/ 5713 w 5736"/>
                    <a:gd name="T105" fmla="*/ 2502 h 5736"/>
                    <a:gd name="T106" fmla="*/ 5735 w 5736"/>
                    <a:gd name="T107" fmla="*/ 2793 h 57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5736" h="5736">
                      <a:moveTo>
                        <a:pt x="5736" y="2868"/>
                      </a:moveTo>
                      <a:lnTo>
                        <a:pt x="5735" y="2942"/>
                      </a:lnTo>
                      <a:lnTo>
                        <a:pt x="5728" y="3089"/>
                      </a:lnTo>
                      <a:lnTo>
                        <a:pt x="5713" y="3234"/>
                      </a:lnTo>
                      <a:lnTo>
                        <a:pt x="5692" y="3376"/>
                      </a:lnTo>
                      <a:lnTo>
                        <a:pt x="5663" y="3516"/>
                      </a:lnTo>
                      <a:lnTo>
                        <a:pt x="5627" y="3654"/>
                      </a:lnTo>
                      <a:lnTo>
                        <a:pt x="5586" y="3789"/>
                      </a:lnTo>
                      <a:lnTo>
                        <a:pt x="5537" y="3919"/>
                      </a:lnTo>
                      <a:lnTo>
                        <a:pt x="5482" y="4048"/>
                      </a:lnTo>
                      <a:lnTo>
                        <a:pt x="5422" y="4174"/>
                      </a:lnTo>
                      <a:lnTo>
                        <a:pt x="5322" y="4355"/>
                      </a:lnTo>
                      <a:lnTo>
                        <a:pt x="5167" y="4584"/>
                      </a:lnTo>
                      <a:lnTo>
                        <a:pt x="4992" y="4797"/>
                      </a:lnTo>
                      <a:lnTo>
                        <a:pt x="4797" y="4992"/>
                      </a:lnTo>
                      <a:lnTo>
                        <a:pt x="4585" y="5167"/>
                      </a:lnTo>
                      <a:lnTo>
                        <a:pt x="4355" y="5321"/>
                      </a:lnTo>
                      <a:lnTo>
                        <a:pt x="4175" y="5422"/>
                      </a:lnTo>
                      <a:lnTo>
                        <a:pt x="4048" y="5482"/>
                      </a:lnTo>
                      <a:lnTo>
                        <a:pt x="3919" y="5537"/>
                      </a:lnTo>
                      <a:lnTo>
                        <a:pt x="3787" y="5585"/>
                      </a:lnTo>
                      <a:lnTo>
                        <a:pt x="3654" y="5627"/>
                      </a:lnTo>
                      <a:lnTo>
                        <a:pt x="3516" y="5663"/>
                      </a:lnTo>
                      <a:lnTo>
                        <a:pt x="3376" y="5691"/>
                      </a:lnTo>
                      <a:lnTo>
                        <a:pt x="3234" y="5713"/>
                      </a:lnTo>
                      <a:lnTo>
                        <a:pt x="3089" y="5727"/>
                      </a:lnTo>
                      <a:lnTo>
                        <a:pt x="2943" y="5736"/>
                      </a:lnTo>
                      <a:lnTo>
                        <a:pt x="2868" y="5736"/>
                      </a:lnTo>
                      <a:lnTo>
                        <a:pt x="2794" y="5736"/>
                      </a:lnTo>
                      <a:lnTo>
                        <a:pt x="2647" y="5727"/>
                      </a:lnTo>
                      <a:lnTo>
                        <a:pt x="2503" y="5713"/>
                      </a:lnTo>
                      <a:lnTo>
                        <a:pt x="2361" y="5691"/>
                      </a:lnTo>
                      <a:lnTo>
                        <a:pt x="2220" y="5663"/>
                      </a:lnTo>
                      <a:lnTo>
                        <a:pt x="2082" y="5627"/>
                      </a:lnTo>
                      <a:lnTo>
                        <a:pt x="1948" y="5585"/>
                      </a:lnTo>
                      <a:lnTo>
                        <a:pt x="1816" y="5537"/>
                      </a:lnTo>
                      <a:lnTo>
                        <a:pt x="1688" y="5482"/>
                      </a:lnTo>
                      <a:lnTo>
                        <a:pt x="1562" y="5422"/>
                      </a:lnTo>
                      <a:lnTo>
                        <a:pt x="1380" y="5321"/>
                      </a:lnTo>
                      <a:lnTo>
                        <a:pt x="1152" y="5167"/>
                      </a:lnTo>
                      <a:lnTo>
                        <a:pt x="940" y="4992"/>
                      </a:lnTo>
                      <a:lnTo>
                        <a:pt x="744" y="4797"/>
                      </a:lnTo>
                      <a:lnTo>
                        <a:pt x="570" y="4584"/>
                      </a:lnTo>
                      <a:lnTo>
                        <a:pt x="415" y="4355"/>
                      </a:lnTo>
                      <a:lnTo>
                        <a:pt x="314" y="4174"/>
                      </a:lnTo>
                      <a:lnTo>
                        <a:pt x="253" y="4048"/>
                      </a:lnTo>
                      <a:lnTo>
                        <a:pt x="198" y="3919"/>
                      </a:lnTo>
                      <a:lnTo>
                        <a:pt x="151" y="3789"/>
                      </a:lnTo>
                      <a:lnTo>
                        <a:pt x="109" y="3654"/>
                      </a:lnTo>
                      <a:lnTo>
                        <a:pt x="73" y="3516"/>
                      </a:lnTo>
                      <a:lnTo>
                        <a:pt x="45" y="3376"/>
                      </a:lnTo>
                      <a:lnTo>
                        <a:pt x="23" y="3234"/>
                      </a:lnTo>
                      <a:lnTo>
                        <a:pt x="9" y="3089"/>
                      </a:lnTo>
                      <a:lnTo>
                        <a:pt x="0" y="2942"/>
                      </a:lnTo>
                      <a:lnTo>
                        <a:pt x="0" y="2868"/>
                      </a:lnTo>
                      <a:lnTo>
                        <a:pt x="0" y="2793"/>
                      </a:lnTo>
                      <a:lnTo>
                        <a:pt x="9" y="2647"/>
                      </a:lnTo>
                      <a:lnTo>
                        <a:pt x="23" y="2502"/>
                      </a:lnTo>
                      <a:lnTo>
                        <a:pt x="45" y="2360"/>
                      </a:lnTo>
                      <a:lnTo>
                        <a:pt x="73" y="2220"/>
                      </a:lnTo>
                      <a:lnTo>
                        <a:pt x="109" y="2082"/>
                      </a:lnTo>
                      <a:lnTo>
                        <a:pt x="151" y="1947"/>
                      </a:lnTo>
                      <a:lnTo>
                        <a:pt x="198" y="1817"/>
                      </a:lnTo>
                      <a:lnTo>
                        <a:pt x="253" y="1688"/>
                      </a:lnTo>
                      <a:lnTo>
                        <a:pt x="314" y="1561"/>
                      </a:lnTo>
                      <a:lnTo>
                        <a:pt x="415" y="1381"/>
                      </a:lnTo>
                      <a:lnTo>
                        <a:pt x="570" y="1151"/>
                      </a:lnTo>
                      <a:lnTo>
                        <a:pt x="744" y="939"/>
                      </a:lnTo>
                      <a:lnTo>
                        <a:pt x="940" y="744"/>
                      </a:lnTo>
                      <a:lnTo>
                        <a:pt x="1152" y="569"/>
                      </a:lnTo>
                      <a:lnTo>
                        <a:pt x="1380" y="414"/>
                      </a:lnTo>
                      <a:lnTo>
                        <a:pt x="1562" y="314"/>
                      </a:lnTo>
                      <a:lnTo>
                        <a:pt x="1688" y="254"/>
                      </a:lnTo>
                      <a:lnTo>
                        <a:pt x="1816" y="199"/>
                      </a:lnTo>
                      <a:lnTo>
                        <a:pt x="1948" y="150"/>
                      </a:lnTo>
                      <a:lnTo>
                        <a:pt x="2082" y="109"/>
                      </a:lnTo>
                      <a:lnTo>
                        <a:pt x="2220" y="73"/>
                      </a:lnTo>
                      <a:lnTo>
                        <a:pt x="2361" y="44"/>
                      </a:lnTo>
                      <a:lnTo>
                        <a:pt x="2503" y="23"/>
                      </a:lnTo>
                      <a:lnTo>
                        <a:pt x="2647" y="8"/>
                      </a:lnTo>
                      <a:lnTo>
                        <a:pt x="2794" y="0"/>
                      </a:lnTo>
                      <a:lnTo>
                        <a:pt x="2868" y="0"/>
                      </a:lnTo>
                      <a:lnTo>
                        <a:pt x="2943" y="0"/>
                      </a:lnTo>
                      <a:lnTo>
                        <a:pt x="3089" y="8"/>
                      </a:lnTo>
                      <a:lnTo>
                        <a:pt x="3234" y="23"/>
                      </a:lnTo>
                      <a:lnTo>
                        <a:pt x="3376" y="44"/>
                      </a:lnTo>
                      <a:lnTo>
                        <a:pt x="3516" y="73"/>
                      </a:lnTo>
                      <a:lnTo>
                        <a:pt x="3654" y="109"/>
                      </a:lnTo>
                      <a:lnTo>
                        <a:pt x="3787" y="150"/>
                      </a:lnTo>
                      <a:lnTo>
                        <a:pt x="3919" y="199"/>
                      </a:lnTo>
                      <a:lnTo>
                        <a:pt x="4048" y="254"/>
                      </a:lnTo>
                      <a:lnTo>
                        <a:pt x="4175" y="314"/>
                      </a:lnTo>
                      <a:lnTo>
                        <a:pt x="4355" y="414"/>
                      </a:lnTo>
                      <a:lnTo>
                        <a:pt x="4585" y="569"/>
                      </a:lnTo>
                      <a:lnTo>
                        <a:pt x="4797" y="744"/>
                      </a:lnTo>
                      <a:lnTo>
                        <a:pt x="4992" y="939"/>
                      </a:lnTo>
                      <a:lnTo>
                        <a:pt x="5167" y="1151"/>
                      </a:lnTo>
                      <a:lnTo>
                        <a:pt x="5322" y="1381"/>
                      </a:lnTo>
                      <a:lnTo>
                        <a:pt x="5422" y="1561"/>
                      </a:lnTo>
                      <a:lnTo>
                        <a:pt x="5482" y="1688"/>
                      </a:lnTo>
                      <a:lnTo>
                        <a:pt x="5537" y="1817"/>
                      </a:lnTo>
                      <a:lnTo>
                        <a:pt x="5586" y="1947"/>
                      </a:lnTo>
                      <a:lnTo>
                        <a:pt x="5627" y="2082"/>
                      </a:lnTo>
                      <a:lnTo>
                        <a:pt x="5663" y="2220"/>
                      </a:lnTo>
                      <a:lnTo>
                        <a:pt x="5692" y="2360"/>
                      </a:lnTo>
                      <a:lnTo>
                        <a:pt x="5713" y="2502"/>
                      </a:lnTo>
                      <a:lnTo>
                        <a:pt x="5728" y="2647"/>
                      </a:lnTo>
                      <a:lnTo>
                        <a:pt x="5735" y="2793"/>
                      </a:lnTo>
                      <a:lnTo>
                        <a:pt x="5736" y="2868"/>
                      </a:lnTo>
                      <a:close/>
                    </a:path>
                  </a:pathLst>
                </a:custGeom>
                <a:solidFill>
                  <a:srgbClr val="FDD02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71" name="Freeform 8">
                  <a:extLst>
                    <a:ext uri="{FF2B5EF4-FFF2-40B4-BE49-F238E27FC236}">
                      <a16:creationId xmlns="" xmlns:a16="http://schemas.microsoft.com/office/drawing/2014/main" id="{B867046A-CE5D-47F5-996B-E65FBD244D8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184400" y="5384575"/>
                  <a:ext cx="1084271" cy="674625"/>
                </a:xfrm>
                <a:custGeom>
                  <a:avLst/>
                  <a:gdLst>
                    <a:gd name="T0" fmla="*/ 8878 w 11086"/>
                    <a:gd name="T1" fmla="*/ 2693 h 6897"/>
                    <a:gd name="T2" fmla="*/ 8565 w 11086"/>
                    <a:gd name="T3" fmla="*/ 2732 h 6897"/>
                    <a:gd name="T4" fmla="*/ 8485 w 11086"/>
                    <a:gd name="T5" fmla="*/ 2451 h 6897"/>
                    <a:gd name="T6" fmla="*/ 8307 w 11086"/>
                    <a:gd name="T7" fmla="*/ 2109 h 6897"/>
                    <a:gd name="T8" fmla="*/ 8058 w 11086"/>
                    <a:gd name="T9" fmla="*/ 1817 h 6897"/>
                    <a:gd name="T10" fmla="*/ 7747 w 11086"/>
                    <a:gd name="T11" fmla="*/ 1584 h 6897"/>
                    <a:gd name="T12" fmla="*/ 7572 w 11086"/>
                    <a:gd name="T13" fmla="*/ 1495 h 6897"/>
                    <a:gd name="T14" fmla="*/ 7200 w 11086"/>
                    <a:gd name="T15" fmla="*/ 1381 h 6897"/>
                    <a:gd name="T16" fmla="*/ 6817 w 11086"/>
                    <a:gd name="T17" fmla="*/ 1352 h 6897"/>
                    <a:gd name="T18" fmla="*/ 6436 w 11086"/>
                    <a:gd name="T19" fmla="*/ 1409 h 6897"/>
                    <a:gd name="T20" fmla="*/ 6161 w 11086"/>
                    <a:gd name="T21" fmla="*/ 1511 h 6897"/>
                    <a:gd name="T22" fmla="*/ 6017 w 11086"/>
                    <a:gd name="T23" fmla="*/ 1191 h 6897"/>
                    <a:gd name="T24" fmla="*/ 5762 w 11086"/>
                    <a:gd name="T25" fmla="*/ 817 h 6897"/>
                    <a:gd name="T26" fmla="*/ 5444 w 11086"/>
                    <a:gd name="T27" fmla="*/ 506 h 6897"/>
                    <a:gd name="T28" fmla="*/ 5075 w 11086"/>
                    <a:gd name="T29" fmla="*/ 265 h 6897"/>
                    <a:gd name="T30" fmla="*/ 4668 w 11086"/>
                    <a:gd name="T31" fmla="*/ 97 h 6897"/>
                    <a:gd name="T32" fmla="*/ 4235 w 11086"/>
                    <a:gd name="T33" fmla="*/ 11 h 6897"/>
                    <a:gd name="T34" fmla="*/ 3786 w 11086"/>
                    <a:gd name="T35" fmla="*/ 10 h 6897"/>
                    <a:gd name="T36" fmla="*/ 3336 w 11086"/>
                    <a:gd name="T37" fmla="*/ 100 h 6897"/>
                    <a:gd name="T38" fmla="*/ 3113 w 11086"/>
                    <a:gd name="T39" fmla="*/ 180 h 6897"/>
                    <a:gd name="T40" fmla="*/ 2709 w 11086"/>
                    <a:gd name="T41" fmla="*/ 401 h 6897"/>
                    <a:gd name="T42" fmla="*/ 2366 w 11086"/>
                    <a:gd name="T43" fmla="*/ 690 h 6897"/>
                    <a:gd name="T44" fmla="*/ 2088 w 11086"/>
                    <a:gd name="T45" fmla="*/ 1034 h 6897"/>
                    <a:gd name="T46" fmla="*/ 1884 w 11086"/>
                    <a:gd name="T47" fmla="*/ 1424 h 6897"/>
                    <a:gd name="T48" fmla="*/ 1757 w 11086"/>
                    <a:gd name="T49" fmla="*/ 1845 h 6897"/>
                    <a:gd name="T50" fmla="*/ 1712 w 11086"/>
                    <a:gd name="T51" fmla="*/ 2287 h 6897"/>
                    <a:gd name="T52" fmla="*/ 1755 w 11086"/>
                    <a:gd name="T53" fmla="*/ 2739 h 6897"/>
                    <a:gd name="T54" fmla="*/ 1851 w 11086"/>
                    <a:gd name="T55" fmla="*/ 3076 h 6897"/>
                    <a:gd name="T56" fmla="*/ 1563 w 11086"/>
                    <a:gd name="T57" fmla="*/ 3106 h 6897"/>
                    <a:gd name="T58" fmla="*/ 1205 w 11086"/>
                    <a:gd name="T59" fmla="*/ 3209 h 6897"/>
                    <a:gd name="T60" fmla="*/ 878 w 11086"/>
                    <a:gd name="T61" fmla="*/ 3377 h 6897"/>
                    <a:gd name="T62" fmla="*/ 592 w 11086"/>
                    <a:gd name="T63" fmla="*/ 3602 h 6897"/>
                    <a:gd name="T64" fmla="*/ 354 w 11086"/>
                    <a:gd name="T65" fmla="*/ 3876 h 6897"/>
                    <a:gd name="T66" fmla="*/ 172 w 11086"/>
                    <a:gd name="T67" fmla="*/ 4191 h 6897"/>
                    <a:gd name="T68" fmla="*/ 52 w 11086"/>
                    <a:gd name="T69" fmla="*/ 4541 h 6897"/>
                    <a:gd name="T70" fmla="*/ 0 w 11086"/>
                    <a:gd name="T71" fmla="*/ 4917 h 6897"/>
                    <a:gd name="T72" fmla="*/ 3 w 11086"/>
                    <a:gd name="T73" fmla="*/ 5112 h 6897"/>
                    <a:gd name="T74" fmla="*/ 66 w 11086"/>
                    <a:gd name="T75" fmla="*/ 5486 h 6897"/>
                    <a:gd name="T76" fmla="*/ 196 w 11086"/>
                    <a:gd name="T77" fmla="*/ 5832 h 6897"/>
                    <a:gd name="T78" fmla="*/ 389 w 11086"/>
                    <a:gd name="T79" fmla="*/ 6142 h 6897"/>
                    <a:gd name="T80" fmla="*/ 634 w 11086"/>
                    <a:gd name="T81" fmla="*/ 6408 h 6897"/>
                    <a:gd name="T82" fmla="*/ 926 w 11086"/>
                    <a:gd name="T83" fmla="*/ 6625 h 6897"/>
                    <a:gd name="T84" fmla="*/ 1258 w 11086"/>
                    <a:gd name="T85" fmla="*/ 6783 h 6897"/>
                    <a:gd name="T86" fmla="*/ 1620 w 11086"/>
                    <a:gd name="T87" fmla="*/ 6876 h 6897"/>
                    <a:gd name="T88" fmla="*/ 1909 w 11086"/>
                    <a:gd name="T89" fmla="*/ 6897 h 6897"/>
                    <a:gd name="T90" fmla="*/ 9092 w 11086"/>
                    <a:gd name="T91" fmla="*/ 6895 h 6897"/>
                    <a:gd name="T92" fmla="*/ 9509 w 11086"/>
                    <a:gd name="T93" fmla="*/ 6831 h 6897"/>
                    <a:gd name="T94" fmla="*/ 9895 w 11086"/>
                    <a:gd name="T95" fmla="*/ 6691 h 6897"/>
                    <a:gd name="T96" fmla="*/ 10242 w 11086"/>
                    <a:gd name="T97" fmla="*/ 6480 h 6897"/>
                    <a:gd name="T98" fmla="*/ 10540 w 11086"/>
                    <a:gd name="T99" fmla="*/ 6209 h 6897"/>
                    <a:gd name="T100" fmla="*/ 10782 w 11086"/>
                    <a:gd name="T101" fmla="*/ 5885 h 6897"/>
                    <a:gd name="T102" fmla="*/ 10959 w 11086"/>
                    <a:gd name="T103" fmla="*/ 5518 h 6897"/>
                    <a:gd name="T104" fmla="*/ 11062 w 11086"/>
                    <a:gd name="T105" fmla="*/ 5115 h 6897"/>
                    <a:gd name="T106" fmla="*/ 11086 w 11086"/>
                    <a:gd name="T107" fmla="*/ 4794 h 6897"/>
                    <a:gd name="T108" fmla="*/ 11062 w 11086"/>
                    <a:gd name="T109" fmla="*/ 4473 h 6897"/>
                    <a:gd name="T110" fmla="*/ 10959 w 11086"/>
                    <a:gd name="T111" fmla="*/ 4070 h 6897"/>
                    <a:gd name="T112" fmla="*/ 10782 w 11086"/>
                    <a:gd name="T113" fmla="*/ 3702 h 6897"/>
                    <a:gd name="T114" fmla="*/ 10540 w 11086"/>
                    <a:gd name="T115" fmla="*/ 3378 h 6897"/>
                    <a:gd name="T116" fmla="*/ 10242 w 11086"/>
                    <a:gd name="T117" fmla="*/ 3107 h 6897"/>
                    <a:gd name="T118" fmla="*/ 9895 w 11086"/>
                    <a:gd name="T119" fmla="*/ 2897 h 6897"/>
                    <a:gd name="T120" fmla="*/ 9509 w 11086"/>
                    <a:gd name="T121" fmla="*/ 2756 h 6897"/>
                    <a:gd name="T122" fmla="*/ 9092 w 11086"/>
                    <a:gd name="T123" fmla="*/ 2693 h 689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</a:cxnLst>
                  <a:rect l="0" t="0" r="r" b="b"/>
                  <a:pathLst>
                    <a:path w="11086" h="6897">
                      <a:moveTo>
                        <a:pt x="8983" y="2690"/>
                      </a:moveTo>
                      <a:lnTo>
                        <a:pt x="8878" y="2693"/>
                      </a:lnTo>
                      <a:lnTo>
                        <a:pt x="8669" y="2713"/>
                      </a:lnTo>
                      <a:lnTo>
                        <a:pt x="8565" y="2732"/>
                      </a:lnTo>
                      <a:lnTo>
                        <a:pt x="8545" y="2636"/>
                      </a:lnTo>
                      <a:lnTo>
                        <a:pt x="8485" y="2451"/>
                      </a:lnTo>
                      <a:lnTo>
                        <a:pt x="8405" y="2274"/>
                      </a:lnTo>
                      <a:lnTo>
                        <a:pt x="8307" y="2109"/>
                      </a:lnTo>
                      <a:lnTo>
                        <a:pt x="8190" y="1956"/>
                      </a:lnTo>
                      <a:lnTo>
                        <a:pt x="8058" y="1817"/>
                      </a:lnTo>
                      <a:lnTo>
                        <a:pt x="7909" y="1692"/>
                      </a:lnTo>
                      <a:lnTo>
                        <a:pt x="7747" y="1584"/>
                      </a:lnTo>
                      <a:lnTo>
                        <a:pt x="7659" y="1539"/>
                      </a:lnTo>
                      <a:lnTo>
                        <a:pt x="7572" y="1495"/>
                      </a:lnTo>
                      <a:lnTo>
                        <a:pt x="7388" y="1427"/>
                      </a:lnTo>
                      <a:lnTo>
                        <a:pt x="7200" y="1381"/>
                      </a:lnTo>
                      <a:lnTo>
                        <a:pt x="7009" y="1356"/>
                      </a:lnTo>
                      <a:lnTo>
                        <a:pt x="6817" y="1352"/>
                      </a:lnTo>
                      <a:lnTo>
                        <a:pt x="6625" y="1371"/>
                      </a:lnTo>
                      <a:lnTo>
                        <a:pt x="6436" y="1409"/>
                      </a:lnTo>
                      <a:lnTo>
                        <a:pt x="6251" y="1471"/>
                      </a:lnTo>
                      <a:lnTo>
                        <a:pt x="6161" y="1511"/>
                      </a:lnTo>
                      <a:lnTo>
                        <a:pt x="6119" y="1401"/>
                      </a:lnTo>
                      <a:lnTo>
                        <a:pt x="6017" y="1191"/>
                      </a:lnTo>
                      <a:lnTo>
                        <a:pt x="5898" y="996"/>
                      </a:lnTo>
                      <a:lnTo>
                        <a:pt x="5762" y="817"/>
                      </a:lnTo>
                      <a:lnTo>
                        <a:pt x="5610" y="654"/>
                      </a:lnTo>
                      <a:lnTo>
                        <a:pt x="5444" y="506"/>
                      </a:lnTo>
                      <a:lnTo>
                        <a:pt x="5264" y="377"/>
                      </a:lnTo>
                      <a:lnTo>
                        <a:pt x="5075" y="265"/>
                      </a:lnTo>
                      <a:lnTo>
                        <a:pt x="4876" y="172"/>
                      </a:lnTo>
                      <a:lnTo>
                        <a:pt x="4668" y="97"/>
                      </a:lnTo>
                      <a:lnTo>
                        <a:pt x="4454" y="44"/>
                      </a:lnTo>
                      <a:lnTo>
                        <a:pt x="4235" y="11"/>
                      </a:lnTo>
                      <a:lnTo>
                        <a:pt x="4012" y="0"/>
                      </a:lnTo>
                      <a:lnTo>
                        <a:pt x="3786" y="10"/>
                      </a:lnTo>
                      <a:lnTo>
                        <a:pt x="3561" y="43"/>
                      </a:lnTo>
                      <a:lnTo>
                        <a:pt x="3336" y="100"/>
                      </a:lnTo>
                      <a:lnTo>
                        <a:pt x="3224" y="139"/>
                      </a:lnTo>
                      <a:lnTo>
                        <a:pt x="3113" y="180"/>
                      </a:lnTo>
                      <a:lnTo>
                        <a:pt x="2904" y="282"/>
                      </a:lnTo>
                      <a:lnTo>
                        <a:pt x="2709" y="401"/>
                      </a:lnTo>
                      <a:lnTo>
                        <a:pt x="2530" y="538"/>
                      </a:lnTo>
                      <a:lnTo>
                        <a:pt x="2366" y="690"/>
                      </a:lnTo>
                      <a:lnTo>
                        <a:pt x="2218" y="856"/>
                      </a:lnTo>
                      <a:lnTo>
                        <a:pt x="2088" y="1034"/>
                      </a:lnTo>
                      <a:lnTo>
                        <a:pt x="1976" y="1224"/>
                      </a:lnTo>
                      <a:lnTo>
                        <a:pt x="1884" y="1424"/>
                      </a:lnTo>
                      <a:lnTo>
                        <a:pt x="1810" y="1630"/>
                      </a:lnTo>
                      <a:lnTo>
                        <a:pt x="1757" y="1845"/>
                      </a:lnTo>
                      <a:lnTo>
                        <a:pt x="1724" y="2065"/>
                      </a:lnTo>
                      <a:lnTo>
                        <a:pt x="1712" y="2287"/>
                      </a:lnTo>
                      <a:lnTo>
                        <a:pt x="1722" y="2512"/>
                      </a:lnTo>
                      <a:lnTo>
                        <a:pt x="1755" y="2739"/>
                      </a:lnTo>
                      <a:lnTo>
                        <a:pt x="1813" y="2964"/>
                      </a:lnTo>
                      <a:lnTo>
                        <a:pt x="1851" y="3076"/>
                      </a:lnTo>
                      <a:lnTo>
                        <a:pt x="1754" y="3080"/>
                      </a:lnTo>
                      <a:lnTo>
                        <a:pt x="1563" y="3106"/>
                      </a:lnTo>
                      <a:lnTo>
                        <a:pt x="1380" y="3149"/>
                      </a:lnTo>
                      <a:lnTo>
                        <a:pt x="1205" y="3209"/>
                      </a:lnTo>
                      <a:lnTo>
                        <a:pt x="1037" y="3285"/>
                      </a:lnTo>
                      <a:lnTo>
                        <a:pt x="878" y="3377"/>
                      </a:lnTo>
                      <a:lnTo>
                        <a:pt x="730" y="3483"/>
                      </a:lnTo>
                      <a:lnTo>
                        <a:pt x="592" y="3602"/>
                      </a:lnTo>
                      <a:lnTo>
                        <a:pt x="467" y="3733"/>
                      </a:lnTo>
                      <a:lnTo>
                        <a:pt x="354" y="3876"/>
                      </a:lnTo>
                      <a:lnTo>
                        <a:pt x="255" y="4029"/>
                      </a:lnTo>
                      <a:lnTo>
                        <a:pt x="172" y="4191"/>
                      </a:lnTo>
                      <a:lnTo>
                        <a:pt x="103" y="4362"/>
                      </a:lnTo>
                      <a:lnTo>
                        <a:pt x="52" y="4541"/>
                      </a:lnTo>
                      <a:lnTo>
                        <a:pt x="17" y="4726"/>
                      </a:lnTo>
                      <a:lnTo>
                        <a:pt x="0" y="4917"/>
                      </a:lnTo>
                      <a:lnTo>
                        <a:pt x="0" y="5015"/>
                      </a:lnTo>
                      <a:lnTo>
                        <a:pt x="3" y="5112"/>
                      </a:lnTo>
                      <a:lnTo>
                        <a:pt x="26" y="5303"/>
                      </a:lnTo>
                      <a:lnTo>
                        <a:pt x="66" y="5486"/>
                      </a:lnTo>
                      <a:lnTo>
                        <a:pt x="123" y="5663"/>
                      </a:lnTo>
                      <a:lnTo>
                        <a:pt x="196" y="5832"/>
                      </a:lnTo>
                      <a:lnTo>
                        <a:pt x="285" y="5993"/>
                      </a:lnTo>
                      <a:lnTo>
                        <a:pt x="389" y="6142"/>
                      </a:lnTo>
                      <a:lnTo>
                        <a:pt x="505" y="6281"/>
                      </a:lnTo>
                      <a:lnTo>
                        <a:pt x="634" y="6408"/>
                      </a:lnTo>
                      <a:lnTo>
                        <a:pt x="776" y="6523"/>
                      </a:lnTo>
                      <a:lnTo>
                        <a:pt x="926" y="6625"/>
                      </a:lnTo>
                      <a:lnTo>
                        <a:pt x="1088" y="6712"/>
                      </a:lnTo>
                      <a:lnTo>
                        <a:pt x="1258" y="6783"/>
                      </a:lnTo>
                      <a:lnTo>
                        <a:pt x="1435" y="6839"/>
                      </a:lnTo>
                      <a:lnTo>
                        <a:pt x="1620" y="6876"/>
                      </a:lnTo>
                      <a:lnTo>
                        <a:pt x="1811" y="6895"/>
                      </a:lnTo>
                      <a:lnTo>
                        <a:pt x="1909" y="6897"/>
                      </a:lnTo>
                      <a:lnTo>
                        <a:pt x="8983" y="6897"/>
                      </a:lnTo>
                      <a:lnTo>
                        <a:pt x="9092" y="6895"/>
                      </a:lnTo>
                      <a:lnTo>
                        <a:pt x="9302" y="6873"/>
                      </a:lnTo>
                      <a:lnTo>
                        <a:pt x="9509" y="6831"/>
                      </a:lnTo>
                      <a:lnTo>
                        <a:pt x="9705" y="6770"/>
                      </a:lnTo>
                      <a:lnTo>
                        <a:pt x="9895" y="6691"/>
                      </a:lnTo>
                      <a:lnTo>
                        <a:pt x="10074" y="6593"/>
                      </a:lnTo>
                      <a:lnTo>
                        <a:pt x="10242" y="6480"/>
                      </a:lnTo>
                      <a:lnTo>
                        <a:pt x="10397" y="6351"/>
                      </a:lnTo>
                      <a:lnTo>
                        <a:pt x="10540" y="6209"/>
                      </a:lnTo>
                      <a:lnTo>
                        <a:pt x="10669" y="6053"/>
                      </a:lnTo>
                      <a:lnTo>
                        <a:pt x="10782" y="5885"/>
                      </a:lnTo>
                      <a:lnTo>
                        <a:pt x="10878" y="5706"/>
                      </a:lnTo>
                      <a:lnTo>
                        <a:pt x="10959" y="5518"/>
                      </a:lnTo>
                      <a:lnTo>
                        <a:pt x="11020" y="5320"/>
                      </a:lnTo>
                      <a:lnTo>
                        <a:pt x="11062" y="5115"/>
                      </a:lnTo>
                      <a:lnTo>
                        <a:pt x="11084" y="4903"/>
                      </a:lnTo>
                      <a:lnTo>
                        <a:pt x="11086" y="4794"/>
                      </a:lnTo>
                      <a:lnTo>
                        <a:pt x="11084" y="4685"/>
                      </a:lnTo>
                      <a:lnTo>
                        <a:pt x="11062" y="4473"/>
                      </a:lnTo>
                      <a:lnTo>
                        <a:pt x="11020" y="4267"/>
                      </a:lnTo>
                      <a:lnTo>
                        <a:pt x="10959" y="4070"/>
                      </a:lnTo>
                      <a:lnTo>
                        <a:pt x="10878" y="3882"/>
                      </a:lnTo>
                      <a:lnTo>
                        <a:pt x="10782" y="3702"/>
                      </a:lnTo>
                      <a:lnTo>
                        <a:pt x="10669" y="3535"/>
                      </a:lnTo>
                      <a:lnTo>
                        <a:pt x="10540" y="3378"/>
                      </a:lnTo>
                      <a:lnTo>
                        <a:pt x="10397" y="3236"/>
                      </a:lnTo>
                      <a:lnTo>
                        <a:pt x="10242" y="3107"/>
                      </a:lnTo>
                      <a:lnTo>
                        <a:pt x="10074" y="2994"/>
                      </a:lnTo>
                      <a:lnTo>
                        <a:pt x="9895" y="2897"/>
                      </a:lnTo>
                      <a:lnTo>
                        <a:pt x="9705" y="2818"/>
                      </a:lnTo>
                      <a:lnTo>
                        <a:pt x="9509" y="2756"/>
                      </a:lnTo>
                      <a:lnTo>
                        <a:pt x="9302" y="2714"/>
                      </a:lnTo>
                      <a:lnTo>
                        <a:pt x="9092" y="2693"/>
                      </a:lnTo>
                      <a:lnTo>
                        <a:pt x="8983" y="269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</p:grpSp>
        <p:sp>
          <p:nvSpPr>
            <p:cNvPr id="81" name="TextBox 80">
              <a:extLst>
                <a:ext uri="{FF2B5EF4-FFF2-40B4-BE49-F238E27FC236}">
                  <a16:creationId xmlns="" xmlns:a16="http://schemas.microsoft.com/office/drawing/2014/main" id="{A8C32B8E-9CAD-4C64-A009-2DCA28E5963A}"/>
                </a:ext>
              </a:extLst>
            </p:cNvPr>
            <p:cNvSpPr txBox="1"/>
            <p:nvPr/>
          </p:nvSpPr>
          <p:spPr>
            <a:xfrm>
              <a:off x="11171721" y="722135"/>
              <a:ext cx="721055" cy="18466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ko-KR" sz="600" kern="0" dirty="0">
                  <a:solidFill>
                    <a:prstClr val="white">
                      <a:lumMod val="75000"/>
                    </a:prstClr>
                  </a:solidFill>
                </a:rPr>
                <a:t>Sunny / cloudy</a:t>
              </a:r>
              <a:endParaRPr lang="ko-KR" altLang="en-US" sz="1100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90" name="그룹 89">
            <a:extLst>
              <a:ext uri="{FF2B5EF4-FFF2-40B4-BE49-F238E27FC236}">
                <a16:creationId xmlns="" xmlns:a16="http://schemas.microsoft.com/office/drawing/2014/main" id="{8F7C9E4A-AC37-410C-9954-06BD3852D154}"/>
              </a:ext>
            </a:extLst>
          </p:cNvPr>
          <p:cNvGrpSpPr/>
          <p:nvPr/>
        </p:nvGrpSpPr>
        <p:grpSpPr>
          <a:xfrm>
            <a:off x="389474" y="493198"/>
            <a:ext cx="216000" cy="184241"/>
            <a:chOff x="408175" y="492341"/>
            <a:chExt cx="216000" cy="184241"/>
          </a:xfrm>
        </p:grpSpPr>
        <p:cxnSp>
          <p:nvCxnSpPr>
            <p:cNvPr id="84" name="직선 연결선 83">
              <a:extLst>
                <a:ext uri="{FF2B5EF4-FFF2-40B4-BE49-F238E27FC236}">
                  <a16:creationId xmlns="" xmlns:a16="http://schemas.microsoft.com/office/drawing/2014/main" id="{761B4F10-06E1-4C0E-8652-B1B54A38F84B}"/>
                </a:ext>
              </a:extLst>
            </p:cNvPr>
            <p:cNvCxnSpPr>
              <a:cxnSpLocks/>
            </p:cNvCxnSpPr>
            <p:nvPr/>
          </p:nvCxnSpPr>
          <p:spPr>
            <a:xfrm>
              <a:off x="408175" y="492341"/>
              <a:ext cx="21600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직선 연결선 84">
              <a:extLst>
                <a:ext uri="{FF2B5EF4-FFF2-40B4-BE49-F238E27FC236}">
                  <a16:creationId xmlns="" xmlns:a16="http://schemas.microsoft.com/office/drawing/2014/main" id="{E4786F24-C58A-4DA9-B413-D945C118BA02}"/>
                </a:ext>
              </a:extLst>
            </p:cNvPr>
            <p:cNvCxnSpPr>
              <a:cxnSpLocks/>
            </p:cNvCxnSpPr>
            <p:nvPr/>
          </p:nvCxnSpPr>
          <p:spPr>
            <a:xfrm>
              <a:off x="408175" y="529189"/>
              <a:ext cx="21600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직선 연결선 85">
              <a:extLst>
                <a:ext uri="{FF2B5EF4-FFF2-40B4-BE49-F238E27FC236}">
                  <a16:creationId xmlns="" xmlns:a16="http://schemas.microsoft.com/office/drawing/2014/main" id="{6BC2F1CA-89A0-41BF-9532-F55F969BD553}"/>
                </a:ext>
              </a:extLst>
            </p:cNvPr>
            <p:cNvCxnSpPr>
              <a:cxnSpLocks/>
            </p:cNvCxnSpPr>
            <p:nvPr/>
          </p:nvCxnSpPr>
          <p:spPr>
            <a:xfrm>
              <a:off x="408175" y="566037"/>
              <a:ext cx="21600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직선 연결선 86">
              <a:extLst>
                <a:ext uri="{FF2B5EF4-FFF2-40B4-BE49-F238E27FC236}">
                  <a16:creationId xmlns="" xmlns:a16="http://schemas.microsoft.com/office/drawing/2014/main" id="{2B2C0AB7-A27B-4C20-AB85-07CD2A4E9567}"/>
                </a:ext>
              </a:extLst>
            </p:cNvPr>
            <p:cNvCxnSpPr>
              <a:cxnSpLocks/>
            </p:cNvCxnSpPr>
            <p:nvPr/>
          </p:nvCxnSpPr>
          <p:spPr>
            <a:xfrm>
              <a:off x="408175" y="602885"/>
              <a:ext cx="21600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직선 연결선 87">
              <a:extLst>
                <a:ext uri="{FF2B5EF4-FFF2-40B4-BE49-F238E27FC236}">
                  <a16:creationId xmlns="" xmlns:a16="http://schemas.microsoft.com/office/drawing/2014/main" id="{488BF09D-0712-431C-8D57-B12A14649C40}"/>
                </a:ext>
              </a:extLst>
            </p:cNvPr>
            <p:cNvCxnSpPr>
              <a:cxnSpLocks/>
            </p:cNvCxnSpPr>
            <p:nvPr/>
          </p:nvCxnSpPr>
          <p:spPr>
            <a:xfrm>
              <a:off x="408175" y="639733"/>
              <a:ext cx="21600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직선 연결선 88">
              <a:extLst>
                <a:ext uri="{FF2B5EF4-FFF2-40B4-BE49-F238E27FC236}">
                  <a16:creationId xmlns="" xmlns:a16="http://schemas.microsoft.com/office/drawing/2014/main" id="{59B2D3BF-6BFF-45A1-8651-7A354A32D276}"/>
                </a:ext>
              </a:extLst>
            </p:cNvPr>
            <p:cNvCxnSpPr>
              <a:cxnSpLocks/>
            </p:cNvCxnSpPr>
            <p:nvPr/>
          </p:nvCxnSpPr>
          <p:spPr>
            <a:xfrm>
              <a:off x="408175" y="676582"/>
              <a:ext cx="21600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773707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4000" y="342900"/>
            <a:ext cx="11811000" cy="6278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rgbClr val="FF0000"/>
                </a:solidFill>
              </a:rPr>
              <a:t>최근 저의 자료를 카페 등에 무단으로 </a:t>
            </a:r>
            <a:r>
              <a:rPr lang="ko-KR" altLang="en-US" sz="2400" b="1" dirty="0" err="1">
                <a:solidFill>
                  <a:srgbClr val="FF0000"/>
                </a:solidFill>
              </a:rPr>
              <a:t>재배포</a:t>
            </a:r>
            <a:r>
              <a:rPr lang="ko-KR" altLang="en-US" sz="2400" b="1" dirty="0">
                <a:solidFill>
                  <a:srgbClr val="FF0000"/>
                </a:solidFill>
              </a:rPr>
              <a:t> 하는 일이 자주 발생하고 있습니다</a:t>
            </a:r>
            <a:r>
              <a:rPr lang="en-US" altLang="ko-KR" sz="2400" b="1" dirty="0">
                <a:solidFill>
                  <a:srgbClr val="FF0000"/>
                </a:solidFill>
              </a:rPr>
              <a:t>.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이에 대해 굉장히 심각한 문제로 받아 들이고 있으며</a:t>
            </a:r>
            <a:r>
              <a:rPr lang="en-US" altLang="ko-KR" dirty="0">
                <a:solidFill>
                  <a:prstClr val="black"/>
                </a:solidFill>
              </a:rPr>
              <a:t>,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해당 문제가 반복될 경우</a:t>
            </a:r>
            <a:r>
              <a:rPr lang="en-US" altLang="ko-KR" dirty="0">
                <a:solidFill>
                  <a:prstClr val="black"/>
                </a:solidFill>
              </a:rPr>
              <a:t>, </a:t>
            </a:r>
            <a:r>
              <a:rPr lang="ko-KR" altLang="en-US" dirty="0" err="1">
                <a:solidFill>
                  <a:prstClr val="black"/>
                </a:solidFill>
              </a:rPr>
              <a:t>재배포한</a:t>
            </a:r>
            <a:r>
              <a:rPr lang="ko-KR" altLang="en-US" dirty="0">
                <a:solidFill>
                  <a:prstClr val="black"/>
                </a:solidFill>
              </a:rPr>
              <a:t> 자에 대해서는 그에 대한 책임을 반드시 물을 것입니다</a:t>
            </a:r>
            <a:r>
              <a:rPr lang="en-US" altLang="ko-KR" dirty="0">
                <a:solidFill>
                  <a:prstClr val="black"/>
                </a:solidFill>
              </a:rPr>
              <a:t>.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저작권을 존중하지 않는 극히 소수의 사용자로 인해 다수가 피해를 보지 않도록 주의해 주시면 감사하겠으며</a:t>
            </a:r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제 자료가 업로드 된 곳이 있다면 저에게 알려주시면 감사하겠습니다</a:t>
            </a:r>
            <a:r>
              <a:rPr lang="en-US" altLang="ko-KR" dirty="0">
                <a:solidFill>
                  <a:prstClr val="black"/>
                </a:solidFill>
              </a:rPr>
              <a:t>.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제 자료를 소개하고자 할 경우에는</a:t>
            </a:r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en-US" altLang="ko-KR" dirty="0" err="1">
                <a:solidFill>
                  <a:prstClr val="black"/>
                </a:solidFill>
              </a:rPr>
              <a:t>pptbizcam</a:t>
            </a:r>
            <a:r>
              <a:rPr lang="en-US" altLang="ko-KR" dirty="0">
                <a:solidFill>
                  <a:prstClr val="black"/>
                </a:solidFill>
              </a:rPr>
              <a:t> </a:t>
            </a:r>
            <a:r>
              <a:rPr lang="ko-KR" altLang="en-US" dirty="0">
                <a:solidFill>
                  <a:prstClr val="black"/>
                </a:solidFill>
              </a:rPr>
              <a:t>사이트로의 링크 처리로만 가능하며 </a:t>
            </a:r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파일 자체를 업로드 하는 것은 불가한 점 유의해 주시면 감사하겠습니다</a:t>
            </a:r>
            <a:r>
              <a:rPr lang="en-US" altLang="ko-KR" dirty="0">
                <a:solidFill>
                  <a:prstClr val="black"/>
                </a:solidFill>
              </a:rPr>
              <a:t>.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sz="2400" b="1" dirty="0">
                <a:solidFill>
                  <a:srgbClr val="FF0000"/>
                </a:solidFill>
              </a:rPr>
              <a:t>홍보</a:t>
            </a:r>
            <a:r>
              <a:rPr lang="en-US" altLang="ko-KR" sz="2400" b="1" dirty="0">
                <a:solidFill>
                  <a:srgbClr val="FF0000"/>
                </a:solidFill>
              </a:rPr>
              <a:t>, </a:t>
            </a:r>
            <a:r>
              <a:rPr lang="ko-KR" altLang="en-US" sz="2400" b="1" dirty="0">
                <a:solidFill>
                  <a:srgbClr val="FF0000"/>
                </a:solidFill>
              </a:rPr>
              <a:t>경제적 이익을 취하는 행위 또한 불가합니다</a:t>
            </a:r>
            <a:r>
              <a:rPr lang="en-US" altLang="ko-KR" sz="2400" b="1" dirty="0">
                <a:solidFill>
                  <a:srgbClr val="FF0000"/>
                </a:solidFill>
              </a:rPr>
              <a:t>.</a:t>
            </a:r>
          </a:p>
          <a:p>
            <a:endParaRPr lang="en-US" altLang="ko-KR" sz="2400" b="1" dirty="0">
              <a:solidFill>
                <a:srgbClr val="FF0000"/>
              </a:solidFill>
            </a:endParaRPr>
          </a:p>
          <a:p>
            <a:r>
              <a:rPr lang="en-US" altLang="ko-KR" sz="2000" b="1" dirty="0">
                <a:solidFill>
                  <a:srgbClr val="4472C4">
                    <a:lumMod val="75000"/>
                  </a:srgbClr>
                </a:solidFill>
              </a:rPr>
              <a:t>※</a:t>
            </a:r>
            <a:r>
              <a:rPr lang="ko-KR" altLang="en-US" sz="2000" b="1" dirty="0">
                <a:solidFill>
                  <a:srgbClr val="4472C4">
                    <a:lumMod val="75000"/>
                  </a:srgbClr>
                </a:solidFill>
              </a:rPr>
              <a:t>기타 활용 가능 범위는 공유 사이트 </a:t>
            </a:r>
            <a:r>
              <a:rPr lang="en-US" altLang="ko-KR" sz="2000" b="1" dirty="0">
                <a:solidFill>
                  <a:srgbClr val="4472C4">
                    <a:lumMod val="75000"/>
                  </a:srgbClr>
                </a:solidFill>
              </a:rPr>
              <a:t>-&gt; </a:t>
            </a:r>
            <a:r>
              <a:rPr lang="ko-KR" altLang="en-US" sz="2000" b="1" dirty="0" err="1">
                <a:solidFill>
                  <a:srgbClr val="4472C4">
                    <a:lumMod val="75000"/>
                  </a:srgbClr>
                </a:solidFill>
              </a:rPr>
              <a:t>수다방</a:t>
            </a:r>
            <a:r>
              <a:rPr lang="ko-KR" altLang="en-US" sz="2000" b="1" dirty="0">
                <a:solidFill>
                  <a:srgbClr val="4472C4">
                    <a:lumMod val="75000"/>
                  </a:srgbClr>
                </a:solidFill>
              </a:rPr>
              <a:t> 게시판 공지사항 참고</a:t>
            </a:r>
            <a:endParaRPr lang="en-US" altLang="ko-KR" sz="2000" b="1" dirty="0">
              <a:solidFill>
                <a:srgbClr val="4472C4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9578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517</Words>
  <Application>Microsoft Office PowerPoint</Application>
  <PresentationFormat>와이드스크린</PresentationFormat>
  <Paragraphs>118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맑은 고딕</vt:lpstr>
      <vt:lpstr>야놀자 야체 R</vt:lpstr>
      <vt:lpstr>Arial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조현석</cp:lastModifiedBy>
  <cp:revision>1</cp:revision>
  <dcterms:created xsi:type="dcterms:W3CDTF">2021-06-23T15:47:40Z</dcterms:created>
  <dcterms:modified xsi:type="dcterms:W3CDTF">2021-06-23T15:48:06Z</dcterms:modified>
</cp:coreProperties>
</file>