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6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6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charts/chart6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charts/chart63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charts/chart64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charts/chart65.xml" ContentType="application/vnd.openxmlformats-officedocument.drawingml.chart+xml"/>
  <Override PartName="/ppt/charts/style65.xml" ContentType="application/vnd.ms-office.chartstyle+xml"/>
  <Override PartName="/ppt/charts/colors65.xml" ContentType="application/vnd.ms-office.chartcolorstyle+xml"/>
  <Override PartName="/ppt/charts/chart66.xml" ContentType="application/vnd.openxmlformats-officedocument.drawingml.chart+xml"/>
  <Override PartName="/ppt/charts/style66.xml" ContentType="application/vnd.ms-office.chartstyle+xml"/>
  <Override PartName="/ppt/charts/colors6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4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Desktop\IndoorPositioning_Research\0719-and_ios&#45936;&#51060;&#53552;&#48708;&#44368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Desktop\IndoorPositioning_Research\0719-and_ios&#45936;&#51060;&#53552;&#48708;&#44368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Desktop\IndoorPositioning_Research\0719-and_ios&#45936;&#51060;&#53552;&#48708;&#44368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Desktop\IndoorPositioning_Research\0719-and_ios&#45936;&#51060;&#53552;&#48708;&#44368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Desktop\IndoorPositioning_Research\0719-and_ios&#45936;&#51060;&#53552;&#48708;&#44368;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Desktop\IndoorPositioning_Research\0719-and_ios&#45936;&#51060;&#53552;&#48708;&#44368;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Desktop\IndoorPositioning_Research\0719-and_ios&#45936;&#51060;&#53552;&#48708;&#44368;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Desktop\IndoorPositioning_Research\0719-and_ios&#45936;&#51060;&#53552;&#48708;&#44368;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Desktop\IndoorPositioning_Research\0719-and_ios&#45936;&#51060;&#53552;&#48708;&#44368;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Desktop\IndoorPositioning_Research\0719-and_ios&#45936;&#51060;&#53552;&#48708;&#44368;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Desktop\IndoorPositioning_Research\0719-and_ios&#45936;&#51060;&#53552;&#48708;&#44368;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Desktop\IndoorPositioning_Research\0719-and_ios&#45936;&#51060;&#53552;&#48708;&#44368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Desktop\IndoorPositioning_Research\0719-and_ios&#45936;&#51060;&#53552;&#48708;&#44368;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Desktop\IndoorPositioning_Research\0719-and_ios&#45936;&#51060;&#53552;&#48708;&#44368;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Desktop\IndoorPositioning_Research\0719-and_ios&#45936;&#51060;&#53552;&#48708;&#44368;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Desktop\IndoorPositioning_Research\0719-and_ios&#45936;&#51060;&#53552;&#48708;&#44368;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Desktop\IndoorPositioning_Research\0719-and_ios&#45936;&#51060;&#53552;&#48708;&#44368;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Desktop\IndoorPositioning_Research\0719-and_ios&#45936;&#51060;&#53552;&#48708;&#44368;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Desktop\IndoorPositioning_Research\0719-and_ios&#45936;&#51060;&#53552;&#48708;&#44368;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Desktop\IndoorPositioning_Research\0719-and_ios&#45936;&#51060;&#53552;&#48708;&#44368;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Desktop\IndoorPositioning_Research\0719-and_ios&#45936;&#51060;&#53552;&#48708;&#44368;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Desktop\IndoorPositioning_Research\0719-and_ios&#45936;&#51060;&#53552;&#48708;&#44368;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Desktop\IndoorPositioning_Research\0719-and_ios&#45936;&#51060;&#53552;&#48708;&#44368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Desktop\IndoorPositioning_Research\0719-and_ios&#45936;&#51060;&#53552;&#48708;&#44368;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Desktop\IndoorPositioning_Research\0719-and_ios&#45936;&#51060;&#53552;&#48708;&#44368;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Desktop\IndoorPositioning_Research\0719-and_ios&#45936;&#51060;&#53552;&#48708;&#44368;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Desktop\IndoorPositioning_Research\0719-and_ios&#45936;&#51060;&#53552;&#48708;&#44368;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Desktop\IndoorPositioning_Research\0719-and_ios&#45936;&#51060;&#53552;&#48708;&#44368;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Desktop\IndoorPositioning_Research\0719-and_ios&#45936;&#51060;&#53552;&#48708;&#44368;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Desktop\IndoorPositioning_Research\0719-and_ios&#45936;&#51060;&#53552;&#48708;&#44368;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Desktop\IndoorPositioning_Research\0719-and_ios&#45936;&#51060;&#53552;&#48708;&#44368;.xlsx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Desktop\IndoorPositioning_Research\0719-and_ios&#45936;&#51060;&#53552;&#48708;&#44368;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Desktop\IndoorPositioning_Research\0719-and_ios&#45936;&#51060;&#53552;&#48708;&#44368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&#48148;&#53461;%20&#54868;&#47732;\07.15\&#53685;&#54633;%20&#47928;&#49436;1.xlsx" TargetMode="External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&#48148;&#53461;%20&#54868;&#47732;\07.15\&#53685;&#54633;%20&#47928;&#49436;1.xlsx" TargetMode="External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&#48148;&#53461;%20&#54868;&#47732;\07.15\&#53685;&#54633;%20&#47928;&#49436;1.xlsx" TargetMode="External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&#48148;&#53461;%20&#54868;&#47732;\07.15\&#53685;&#54633;%20&#47928;&#49436;1.xlsx" TargetMode="External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&#48148;&#53461;%20&#54868;&#47732;\07.15\&#53685;&#54633;%20&#47928;&#49436;1.xlsx" TargetMode="External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&#48148;&#53461;%20&#54868;&#47732;\07.15\&#53685;&#54633;%20&#47928;&#49436;1.xlsx" TargetMode="External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&#48148;&#53461;%20&#54868;&#47732;\07.15\&#53685;&#54633;%20&#47928;&#49436;1.xlsx" TargetMode="External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Desktop\IndoorPositioning_Research\0719-and_ios&#45936;&#51060;&#53552;&#48708;&#44368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&#48148;&#53461;%20&#54868;&#47732;\07.15\&#53685;&#54633;%20&#47928;&#49436;1.xlsx" TargetMode="External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&#48148;&#53461;%20&#54868;&#47732;\07.15\&#53685;&#54633;%20&#47928;&#49436;1.xlsx" TargetMode="External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&#48148;&#53461;%20&#54868;&#47732;\07.15\&#53685;&#54633;%20&#47928;&#49436;1.xlsx" TargetMode="External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&#48148;&#53461;%20&#54868;&#47732;\07.15\&#53685;&#54633;%20&#47928;&#49436;1.xlsx" TargetMode="External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&#48148;&#53461;%20&#54868;&#47732;\07.15\&#53685;&#54633;%20&#47928;&#49436;1.xlsx" TargetMode="External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&#48148;&#53461;%20&#54868;&#47732;\07.15\&#53685;&#54633;%20&#47928;&#49436;1.xlsx" TargetMode="External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&#48148;&#53461;%20&#54868;&#47732;\07.15\&#53685;&#54633;%20&#47928;&#49436;1.xlsx" TargetMode="External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&#48148;&#53461;%20&#54868;&#47732;\07.15\&#53685;&#54633;%20&#47928;&#49436;1.xlsx" TargetMode="External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&#48148;&#53461;%20&#54868;&#47732;\07.15\&#53685;&#54633;%20&#47928;&#49436;1.xlsx" TargetMode="External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&#48148;&#53461;%20&#54868;&#47732;\07.15\&#53685;&#54633;%20&#47928;&#49436;1.xlsx" TargetMode="External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Desktop\IndoorPositioning_Research\0719-and_ios&#45936;&#51060;&#53552;&#48708;&#44368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&#48148;&#53461;%20&#54868;&#47732;\07.15\&#53685;&#54633;%20&#47928;&#49436;1.xlsx" TargetMode="External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&#48148;&#53461;%20&#54868;&#47732;\07.15\&#53685;&#54633;%20&#47928;&#49436;1.xlsx" TargetMode="External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&#48148;&#53461;%20&#54868;&#47732;\07.15\&#53685;&#54633;%20&#47928;&#49436;1.xlsx" TargetMode="External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&#48148;&#53461;%20&#54868;&#47732;\07.15\&#53685;&#54633;%20&#47928;&#49436;1.xlsx" TargetMode="External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&#48148;&#53461;%20&#54868;&#47732;\07.15\&#53685;&#54633;%20&#47928;&#49436;1.xlsx" TargetMode="External"/><Relationship Id="rId2" Type="http://schemas.microsoft.com/office/2011/relationships/chartColorStyle" Target="colors64.xml"/><Relationship Id="rId1" Type="http://schemas.microsoft.com/office/2011/relationships/chartStyle" Target="style64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&#48148;&#53461;%20&#54868;&#47732;\07.15\&#53685;&#54633;%20&#47928;&#49436;1.xlsx" TargetMode="External"/><Relationship Id="rId2" Type="http://schemas.microsoft.com/office/2011/relationships/chartColorStyle" Target="colors65.xml"/><Relationship Id="rId1" Type="http://schemas.microsoft.com/office/2011/relationships/chartStyle" Target="style65.xml"/></Relationships>
</file>

<file path=ppt/charts/_rels/chart6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&#48148;&#53461;%20&#54868;&#47732;\07.15\&#53685;&#54633;%20&#47928;&#49436;1.xlsx" TargetMode="External"/><Relationship Id="rId2" Type="http://schemas.microsoft.com/office/2011/relationships/chartColorStyle" Target="colors66.xml"/><Relationship Id="rId1" Type="http://schemas.microsoft.com/office/2011/relationships/chartStyle" Target="style6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Desktop\IndoorPositioning_Research\0719-and_ios&#45936;&#51060;&#53552;&#48708;&#44368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Desktop\IndoorPositioning_Research\0719-and_ios&#45936;&#51060;&#53552;&#48708;&#44368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H\Desktop\IndoorPositioning_Research\0719-and_ios&#45936;&#51060;&#53552;&#48708;&#44368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Sheet5!$E$4</c:f>
              <c:strCache>
                <c:ptCount val="1"/>
                <c:pt idx="0">
                  <c:v>And_magX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Sheet5!$E$5:$E$48</c:f>
              <c:numCache>
                <c:formatCode>General</c:formatCode>
                <c:ptCount val="44"/>
                <c:pt idx="0">
                  <c:v>26.279999</c:v>
                </c:pt>
                <c:pt idx="1">
                  <c:v>13.2</c:v>
                </c:pt>
                <c:pt idx="2">
                  <c:v>-4.7999996999999999</c:v>
                </c:pt>
                <c:pt idx="3">
                  <c:v>-10.44</c:v>
                </c:pt>
                <c:pt idx="4">
                  <c:v>-4.38</c:v>
                </c:pt>
                <c:pt idx="5">
                  <c:v>-2.1</c:v>
                </c:pt>
                <c:pt idx="6">
                  <c:v>7.5</c:v>
                </c:pt>
                <c:pt idx="7">
                  <c:v>-18.18</c:v>
                </c:pt>
                <c:pt idx="8">
                  <c:v>-5.64</c:v>
                </c:pt>
                <c:pt idx="9">
                  <c:v>-10.38</c:v>
                </c:pt>
                <c:pt idx="10">
                  <c:v>-19.68</c:v>
                </c:pt>
                <c:pt idx="11">
                  <c:v>-27.18</c:v>
                </c:pt>
                <c:pt idx="12">
                  <c:v>-6.7799997000000003</c:v>
                </c:pt>
                <c:pt idx="13">
                  <c:v>-2.2799999999999998</c:v>
                </c:pt>
                <c:pt idx="14">
                  <c:v>1.74</c:v>
                </c:pt>
                <c:pt idx="15">
                  <c:v>4.9800000000000004</c:v>
                </c:pt>
                <c:pt idx="16">
                  <c:v>7.2599998000000001</c:v>
                </c:pt>
                <c:pt idx="17">
                  <c:v>8.0399999999999991</c:v>
                </c:pt>
                <c:pt idx="18">
                  <c:v>8.6399989999999995</c:v>
                </c:pt>
                <c:pt idx="19">
                  <c:v>10.559998999999999</c:v>
                </c:pt>
                <c:pt idx="20">
                  <c:v>10.92</c:v>
                </c:pt>
                <c:pt idx="21">
                  <c:v>16.68</c:v>
                </c:pt>
                <c:pt idx="22">
                  <c:v>27.24</c:v>
                </c:pt>
                <c:pt idx="23">
                  <c:v>27.359998999999998</c:v>
                </c:pt>
                <c:pt idx="24">
                  <c:v>24.18</c:v>
                </c:pt>
                <c:pt idx="25">
                  <c:v>22.5</c:v>
                </c:pt>
                <c:pt idx="26">
                  <c:v>19.8</c:v>
                </c:pt>
                <c:pt idx="27">
                  <c:v>18.119999</c:v>
                </c:pt>
                <c:pt idx="28">
                  <c:v>14.34</c:v>
                </c:pt>
                <c:pt idx="29">
                  <c:v>15.059998999999999</c:v>
                </c:pt>
                <c:pt idx="30">
                  <c:v>15.36</c:v>
                </c:pt>
                <c:pt idx="31">
                  <c:v>16.32</c:v>
                </c:pt>
                <c:pt idx="32">
                  <c:v>12.78</c:v>
                </c:pt>
                <c:pt idx="33">
                  <c:v>3.72</c:v>
                </c:pt>
                <c:pt idx="34">
                  <c:v>2.6399998999999998</c:v>
                </c:pt>
                <c:pt idx="35">
                  <c:v>0.53999995999999995</c:v>
                </c:pt>
                <c:pt idx="36">
                  <c:v>2.52</c:v>
                </c:pt>
                <c:pt idx="37">
                  <c:v>1.0799999</c:v>
                </c:pt>
                <c:pt idx="38">
                  <c:v>-0.53999995999999995</c:v>
                </c:pt>
                <c:pt idx="39">
                  <c:v>-3.6599998</c:v>
                </c:pt>
                <c:pt idx="40">
                  <c:v>-4.9800000000000004</c:v>
                </c:pt>
                <c:pt idx="41">
                  <c:v>-5.2799997000000003</c:v>
                </c:pt>
                <c:pt idx="42">
                  <c:v>2.7</c:v>
                </c:pt>
                <c:pt idx="43">
                  <c:v>6.2999996999999999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60-45D0-B7EC-456EAB5B8175}"/>
            </c:ext>
          </c:extLst>
        </c:ser>
        <c:ser>
          <c:idx val="1"/>
          <c:order val="1"/>
          <c:tx>
            <c:strRef>
              <c:f>Sheet5!$U$4</c:f>
              <c:strCache>
                <c:ptCount val="1"/>
                <c:pt idx="0">
                  <c:v>IOS_magX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Sheet5!$U$5:$U$50</c:f>
              <c:numCache>
                <c:formatCode>General</c:formatCode>
                <c:ptCount val="46"/>
                <c:pt idx="0">
                  <c:v>11.126106</c:v>
                </c:pt>
                <c:pt idx="1">
                  <c:v>-4.9025189999999998</c:v>
                </c:pt>
                <c:pt idx="2">
                  <c:v>-20.882988000000001</c:v>
                </c:pt>
                <c:pt idx="3">
                  <c:v>-16.024985999999998</c:v>
                </c:pt>
                <c:pt idx="4">
                  <c:v>-12.152771</c:v>
                </c:pt>
                <c:pt idx="5">
                  <c:v>-6.3748319999999996</c:v>
                </c:pt>
                <c:pt idx="6">
                  <c:v>-13.344986</c:v>
                </c:pt>
                <c:pt idx="7">
                  <c:v>-21.266853000000001</c:v>
                </c:pt>
                <c:pt idx="8">
                  <c:v>-14.672234</c:v>
                </c:pt>
                <c:pt idx="9">
                  <c:v>-28.051476000000001</c:v>
                </c:pt>
                <c:pt idx="10">
                  <c:v>-37.966529999999999</c:v>
                </c:pt>
                <c:pt idx="11">
                  <c:v>-21.636894000000002</c:v>
                </c:pt>
                <c:pt idx="12">
                  <c:v>-14.906836999999999</c:v>
                </c:pt>
                <c:pt idx="13">
                  <c:v>-9.785774</c:v>
                </c:pt>
                <c:pt idx="14">
                  <c:v>-7.1321029999999999</c:v>
                </c:pt>
                <c:pt idx="15">
                  <c:v>-3.8824158</c:v>
                </c:pt>
                <c:pt idx="16">
                  <c:v>-1.8158798</c:v>
                </c:pt>
                <c:pt idx="17">
                  <c:v>-3.1837463000000003E-2</c:v>
                </c:pt>
                <c:pt idx="18">
                  <c:v>-1.3031005999999999E-2</c:v>
                </c:pt>
                <c:pt idx="19">
                  <c:v>0.61045073999999999</c:v>
                </c:pt>
                <c:pt idx="20">
                  <c:v>1.4145049999999999</c:v>
                </c:pt>
                <c:pt idx="21">
                  <c:v>4.4131090000000004</c:v>
                </c:pt>
                <c:pt idx="22">
                  <c:v>13.718346</c:v>
                </c:pt>
                <c:pt idx="23">
                  <c:v>15.745585999999999</c:v>
                </c:pt>
                <c:pt idx="24">
                  <c:v>16.627956000000001</c:v>
                </c:pt>
                <c:pt idx="25">
                  <c:v>14.576378</c:v>
                </c:pt>
                <c:pt idx="26">
                  <c:v>12.416111000000001</c:v>
                </c:pt>
                <c:pt idx="27">
                  <c:v>9.4457819999999995</c:v>
                </c:pt>
                <c:pt idx="28">
                  <c:v>7.3877259999999998</c:v>
                </c:pt>
                <c:pt idx="29">
                  <c:v>7.6525270000000001</c:v>
                </c:pt>
                <c:pt idx="30">
                  <c:v>8.1846309999999995</c:v>
                </c:pt>
                <c:pt idx="31">
                  <c:v>8.6482930000000007</c:v>
                </c:pt>
                <c:pt idx="32">
                  <c:v>10.310547</c:v>
                </c:pt>
                <c:pt idx="33">
                  <c:v>7.0316314999999996</c:v>
                </c:pt>
                <c:pt idx="34">
                  <c:v>-2.4896622000000002</c:v>
                </c:pt>
                <c:pt idx="35">
                  <c:v>-4.5062790000000001</c:v>
                </c:pt>
                <c:pt idx="36">
                  <c:v>-3.4124984999999999</c:v>
                </c:pt>
                <c:pt idx="37">
                  <c:v>-4.4384154999999996</c:v>
                </c:pt>
                <c:pt idx="38">
                  <c:v>-5.5104522999999999</c:v>
                </c:pt>
                <c:pt idx="39">
                  <c:v>-6.9158324999999996</c:v>
                </c:pt>
                <c:pt idx="40">
                  <c:v>-6.6077193999999997</c:v>
                </c:pt>
                <c:pt idx="41">
                  <c:v>-11.64283</c:v>
                </c:pt>
                <c:pt idx="42">
                  <c:v>-17.378471000000001</c:v>
                </c:pt>
                <c:pt idx="43">
                  <c:v>-13.308426000000001</c:v>
                </c:pt>
                <c:pt idx="44">
                  <c:v>-6.5772475999999997</c:v>
                </c:pt>
                <c:pt idx="45">
                  <c:v>-10.271644999999999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60-45D0-B7EC-456EAB5B81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7018272"/>
        <c:axId val="557020544"/>
      </c:lineChart>
      <c:catAx>
        <c:axId val="557018272"/>
        <c:scaling>
          <c:orientation val="minMax"/>
        </c:scaling>
        <c:delete val="1"/>
        <c:axPos val="b"/>
        <c:majorTickMark val="none"/>
        <c:minorTickMark val="none"/>
        <c:tickLblPos val="nextTo"/>
        <c:crossAx val="557020544"/>
        <c:crosses val="autoZero"/>
        <c:auto val="1"/>
        <c:lblAlgn val="ctr"/>
        <c:lblOffset val="100"/>
        <c:noMultiLvlLbl val="0"/>
      </c:catAx>
      <c:valAx>
        <c:axId val="557020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57018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Sheet5!$K$4</c:f>
              <c:strCache>
                <c:ptCount val="1"/>
                <c:pt idx="0">
                  <c:v>And_gyro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Sheet5!$K$5:$K$48</c:f>
              <c:numCache>
                <c:formatCode>General</c:formatCode>
                <c:ptCount val="44"/>
                <c:pt idx="0">
                  <c:v>359.78802000000002</c:v>
                </c:pt>
                <c:pt idx="1">
                  <c:v>359.85021999999998</c:v>
                </c:pt>
                <c:pt idx="2">
                  <c:v>359.70764000000003</c:v>
                </c:pt>
                <c:pt idx="3">
                  <c:v>359.59496999999999</c:v>
                </c:pt>
                <c:pt idx="4">
                  <c:v>0.95172120000000004</c:v>
                </c:pt>
                <c:pt idx="5">
                  <c:v>1.5747069999999998E-2</c:v>
                </c:pt>
                <c:pt idx="6">
                  <c:v>0.53179929999999997</c:v>
                </c:pt>
                <c:pt idx="7">
                  <c:v>0.26324462999999998</c:v>
                </c:pt>
                <c:pt idx="8">
                  <c:v>1.0799866</c:v>
                </c:pt>
                <c:pt idx="9">
                  <c:v>0.65359500000000004</c:v>
                </c:pt>
                <c:pt idx="10">
                  <c:v>7.2046203999999996</c:v>
                </c:pt>
                <c:pt idx="11">
                  <c:v>50.67398</c:v>
                </c:pt>
                <c:pt idx="12">
                  <c:v>99.372770000000003</c:v>
                </c:pt>
                <c:pt idx="13">
                  <c:v>90.824430000000007</c:v>
                </c:pt>
                <c:pt idx="14">
                  <c:v>87.980620000000002</c:v>
                </c:pt>
                <c:pt idx="15">
                  <c:v>90.465760000000003</c:v>
                </c:pt>
                <c:pt idx="16">
                  <c:v>88.887420000000006</c:v>
                </c:pt>
                <c:pt idx="17">
                  <c:v>90.451660000000004</c:v>
                </c:pt>
                <c:pt idx="18">
                  <c:v>88.645049999999998</c:v>
                </c:pt>
                <c:pt idx="19">
                  <c:v>90.567840000000004</c:v>
                </c:pt>
                <c:pt idx="20">
                  <c:v>88.515810000000002</c:v>
                </c:pt>
                <c:pt idx="21">
                  <c:v>112.216675</c:v>
                </c:pt>
                <c:pt idx="22">
                  <c:v>160.20624000000001</c:v>
                </c:pt>
                <c:pt idx="23">
                  <c:v>180.92657</c:v>
                </c:pt>
                <c:pt idx="24">
                  <c:v>178.79015999999999</c:v>
                </c:pt>
                <c:pt idx="25">
                  <c:v>182.55823000000001</c:v>
                </c:pt>
                <c:pt idx="26">
                  <c:v>180.89587</c:v>
                </c:pt>
                <c:pt idx="27">
                  <c:v>183.23114000000001</c:v>
                </c:pt>
                <c:pt idx="28">
                  <c:v>180.27593999999999</c:v>
                </c:pt>
                <c:pt idx="29">
                  <c:v>180.37621999999999</c:v>
                </c:pt>
                <c:pt idx="30">
                  <c:v>182.4187</c:v>
                </c:pt>
                <c:pt idx="31">
                  <c:v>189.71404999999999</c:v>
                </c:pt>
                <c:pt idx="32">
                  <c:v>253.58135999999999</c:v>
                </c:pt>
                <c:pt idx="33">
                  <c:v>274.73975000000002</c:v>
                </c:pt>
                <c:pt idx="34">
                  <c:v>272.52917000000002</c:v>
                </c:pt>
                <c:pt idx="35">
                  <c:v>274.96379999999999</c:v>
                </c:pt>
                <c:pt idx="36">
                  <c:v>274.26843000000002</c:v>
                </c:pt>
                <c:pt idx="37">
                  <c:v>275.99401999999998</c:v>
                </c:pt>
                <c:pt idx="38">
                  <c:v>275.23649999999998</c:v>
                </c:pt>
                <c:pt idx="39">
                  <c:v>275.56549999999999</c:v>
                </c:pt>
                <c:pt idx="40">
                  <c:v>274.16467</c:v>
                </c:pt>
                <c:pt idx="41">
                  <c:v>275.67072000000002</c:v>
                </c:pt>
                <c:pt idx="42">
                  <c:v>274.97284000000002</c:v>
                </c:pt>
                <c:pt idx="43">
                  <c:v>273.82117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59-40E6-9353-8B805DA9979C}"/>
            </c:ext>
          </c:extLst>
        </c:ser>
        <c:ser>
          <c:idx val="1"/>
          <c:order val="1"/>
          <c:tx>
            <c:strRef>
              <c:f>Sheet5!$AA$4</c:f>
              <c:strCache>
                <c:ptCount val="1"/>
                <c:pt idx="0">
                  <c:v>IOS_gyro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Sheet5!$AA$5:$AA$50</c:f>
              <c:numCache>
                <c:formatCode>General</c:formatCode>
                <c:ptCount val="46"/>
                <c:pt idx="0">
                  <c:v>1.1606445000000001</c:v>
                </c:pt>
                <c:pt idx="1">
                  <c:v>2.1901245</c:v>
                </c:pt>
                <c:pt idx="2">
                  <c:v>0.44369507000000002</c:v>
                </c:pt>
                <c:pt idx="3">
                  <c:v>3.6002502000000001</c:v>
                </c:pt>
                <c:pt idx="4">
                  <c:v>1.3546142999999999</c:v>
                </c:pt>
                <c:pt idx="5">
                  <c:v>2.9668274000000001</c:v>
                </c:pt>
                <c:pt idx="6">
                  <c:v>1.585083</c:v>
                </c:pt>
                <c:pt idx="7">
                  <c:v>1.2765503</c:v>
                </c:pt>
                <c:pt idx="8">
                  <c:v>1.8475037000000001</c:v>
                </c:pt>
                <c:pt idx="9">
                  <c:v>7.6348570000000002</c:v>
                </c:pt>
                <c:pt idx="10">
                  <c:v>50.478090000000002</c:v>
                </c:pt>
                <c:pt idx="11">
                  <c:v>134.67205999999999</c:v>
                </c:pt>
                <c:pt idx="12">
                  <c:v>156.23969</c:v>
                </c:pt>
                <c:pt idx="13">
                  <c:v>154.99054000000001</c:v>
                </c:pt>
                <c:pt idx="14">
                  <c:v>153.95240000000001</c:v>
                </c:pt>
                <c:pt idx="15">
                  <c:v>154.71862999999999</c:v>
                </c:pt>
                <c:pt idx="16">
                  <c:v>154.09180000000001</c:v>
                </c:pt>
                <c:pt idx="17">
                  <c:v>153.32202000000001</c:v>
                </c:pt>
                <c:pt idx="18">
                  <c:v>152.6842</c:v>
                </c:pt>
                <c:pt idx="19">
                  <c:v>152.17035000000001</c:v>
                </c:pt>
                <c:pt idx="20">
                  <c:v>151.01495</c:v>
                </c:pt>
                <c:pt idx="21">
                  <c:v>156.19342</c:v>
                </c:pt>
                <c:pt idx="22">
                  <c:v>204.66547</c:v>
                </c:pt>
                <c:pt idx="23">
                  <c:v>240.8836</c:v>
                </c:pt>
                <c:pt idx="24">
                  <c:v>241.39703</c:v>
                </c:pt>
                <c:pt idx="25">
                  <c:v>241.94470000000001</c:v>
                </c:pt>
                <c:pt idx="26">
                  <c:v>241.35925</c:v>
                </c:pt>
                <c:pt idx="27">
                  <c:v>243.08899</c:v>
                </c:pt>
                <c:pt idx="28">
                  <c:v>242.03014999999999</c:v>
                </c:pt>
                <c:pt idx="29">
                  <c:v>243.80383</c:v>
                </c:pt>
                <c:pt idx="30">
                  <c:v>243.9032</c:v>
                </c:pt>
                <c:pt idx="31">
                  <c:v>244.27905000000001</c:v>
                </c:pt>
                <c:pt idx="32">
                  <c:v>246.98938000000001</c:v>
                </c:pt>
                <c:pt idx="33">
                  <c:v>294.17444</c:v>
                </c:pt>
                <c:pt idx="34">
                  <c:v>328.27184999999997</c:v>
                </c:pt>
                <c:pt idx="35">
                  <c:v>333.26807000000002</c:v>
                </c:pt>
                <c:pt idx="36">
                  <c:v>332.94542999999999</c:v>
                </c:pt>
                <c:pt idx="37">
                  <c:v>335.64337</c:v>
                </c:pt>
                <c:pt idx="38">
                  <c:v>333.81560000000002</c:v>
                </c:pt>
                <c:pt idx="39">
                  <c:v>333.52929999999998</c:v>
                </c:pt>
                <c:pt idx="40">
                  <c:v>332.99529999999999</c:v>
                </c:pt>
                <c:pt idx="41">
                  <c:v>335.44603999999998</c:v>
                </c:pt>
                <c:pt idx="42">
                  <c:v>335.58215000000001</c:v>
                </c:pt>
                <c:pt idx="43">
                  <c:v>326.66968000000003</c:v>
                </c:pt>
                <c:pt idx="44">
                  <c:v>328.9889</c:v>
                </c:pt>
                <c:pt idx="45">
                  <c:v>339.37817000000001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59-40E6-9353-8B805DA997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7154544"/>
        <c:axId val="557156816"/>
      </c:lineChart>
      <c:catAx>
        <c:axId val="5571545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57156816"/>
        <c:crosses val="autoZero"/>
        <c:auto val="1"/>
        <c:lblAlgn val="ctr"/>
        <c:lblOffset val="100"/>
        <c:noMultiLvlLbl val="0"/>
      </c:catAx>
      <c:valAx>
        <c:axId val="557156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57154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Sheet5!$L$4</c:f>
              <c:strCache>
                <c:ptCount val="1"/>
                <c:pt idx="0">
                  <c:v>And_angleA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Sheet5!$L$5:$L$48</c:f>
              <c:numCache>
                <c:formatCode>General</c:formatCode>
                <c:ptCount val="44"/>
                <c:pt idx="0">
                  <c:v>-82.927124000000006</c:v>
                </c:pt>
                <c:pt idx="1">
                  <c:v>-24.704498000000001</c:v>
                </c:pt>
                <c:pt idx="2">
                  <c:v>8.4176029999999997</c:v>
                </c:pt>
                <c:pt idx="3">
                  <c:v>40.558838000000002</c:v>
                </c:pt>
                <c:pt idx="4">
                  <c:v>13.826324</c:v>
                </c:pt>
                <c:pt idx="5">
                  <c:v>10.624908</c:v>
                </c:pt>
                <c:pt idx="6">
                  <c:v>340.18212999999997</c:v>
                </c:pt>
                <c:pt idx="7">
                  <c:v>31.480957</c:v>
                </c:pt>
                <c:pt idx="8">
                  <c:v>8.7495729999999998</c:v>
                </c:pt>
                <c:pt idx="9">
                  <c:v>13.093719500000001</c:v>
                </c:pt>
                <c:pt idx="10">
                  <c:v>15.854340000000001</c:v>
                </c:pt>
                <c:pt idx="11">
                  <c:v>36.557130000000001</c:v>
                </c:pt>
                <c:pt idx="12">
                  <c:v>61.238525000000003</c:v>
                </c:pt>
                <c:pt idx="13">
                  <c:v>89.583160000000007</c:v>
                </c:pt>
                <c:pt idx="14">
                  <c:v>96.876434000000003</c:v>
                </c:pt>
                <c:pt idx="15">
                  <c:v>105.09444000000001</c:v>
                </c:pt>
                <c:pt idx="16">
                  <c:v>124.72301</c:v>
                </c:pt>
                <c:pt idx="17">
                  <c:v>169.71476999999999</c:v>
                </c:pt>
                <c:pt idx="18">
                  <c:v>197.36604</c:v>
                </c:pt>
                <c:pt idx="19">
                  <c:v>188.03693000000001</c:v>
                </c:pt>
                <c:pt idx="20">
                  <c:v>193.67545999999999</c:v>
                </c:pt>
                <c:pt idx="21">
                  <c:v>153.40436</c:v>
                </c:pt>
                <c:pt idx="22">
                  <c:v>126.50235000000001</c:v>
                </c:pt>
                <c:pt idx="23">
                  <c:v>92.705839999999995</c:v>
                </c:pt>
                <c:pt idx="24">
                  <c:v>79.728269999999995</c:v>
                </c:pt>
                <c:pt idx="25">
                  <c:v>56.741607999999999</c:v>
                </c:pt>
                <c:pt idx="26">
                  <c:v>44.324157999999997</c:v>
                </c:pt>
                <c:pt idx="27">
                  <c:v>36.290526999999997</c:v>
                </c:pt>
                <c:pt idx="28">
                  <c:v>39.985503999999999</c:v>
                </c:pt>
                <c:pt idx="29">
                  <c:v>75.126400000000004</c:v>
                </c:pt>
                <c:pt idx="30">
                  <c:v>109.89972</c:v>
                </c:pt>
                <c:pt idx="31">
                  <c:v>102.3425</c:v>
                </c:pt>
                <c:pt idx="32">
                  <c:v>87.077969999999993</c:v>
                </c:pt>
                <c:pt idx="33">
                  <c:v>82.216705000000005</c:v>
                </c:pt>
                <c:pt idx="34">
                  <c:v>88.37039</c:v>
                </c:pt>
                <c:pt idx="35">
                  <c:v>85.951840000000004</c:v>
                </c:pt>
                <c:pt idx="36">
                  <c:v>84.704070000000002</c:v>
                </c:pt>
                <c:pt idx="37">
                  <c:v>84.002989999999997</c:v>
                </c:pt>
                <c:pt idx="38">
                  <c:v>88.579040000000006</c:v>
                </c:pt>
                <c:pt idx="39">
                  <c:v>91.913790000000006</c:v>
                </c:pt>
                <c:pt idx="40">
                  <c:v>96.371089999999995</c:v>
                </c:pt>
                <c:pt idx="41">
                  <c:v>101.52051</c:v>
                </c:pt>
                <c:pt idx="42">
                  <c:v>79.940579999999997</c:v>
                </c:pt>
                <c:pt idx="43">
                  <c:v>-11.038055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14-4FAD-80C3-C3D4F507E075}"/>
            </c:ext>
          </c:extLst>
        </c:ser>
        <c:ser>
          <c:idx val="1"/>
          <c:order val="1"/>
          <c:tx>
            <c:strRef>
              <c:f>Sheet5!$AB$4</c:f>
              <c:strCache>
                <c:ptCount val="1"/>
                <c:pt idx="0">
                  <c:v>IOS_angleA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Sheet5!$AB$5:$AB$50</c:f>
              <c:numCache>
                <c:formatCode>General</c:formatCode>
                <c:ptCount val="46"/>
                <c:pt idx="0">
                  <c:v>281.54610000000002</c:v>
                </c:pt>
                <c:pt idx="1">
                  <c:v>280.64935000000003</c:v>
                </c:pt>
                <c:pt idx="2">
                  <c:v>281.11745999999999</c:v>
                </c:pt>
                <c:pt idx="3">
                  <c:v>280.01706000000001</c:v>
                </c:pt>
                <c:pt idx="4">
                  <c:v>281.26486</c:v>
                </c:pt>
                <c:pt idx="5">
                  <c:v>280.67574999999999</c:v>
                </c:pt>
                <c:pt idx="6">
                  <c:v>280.98345999999998</c:v>
                </c:pt>
                <c:pt idx="7">
                  <c:v>280.30322000000001</c:v>
                </c:pt>
                <c:pt idx="8">
                  <c:v>280.60995000000003</c:v>
                </c:pt>
                <c:pt idx="9">
                  <c:v>280.69560000000001</c:v>
                </c:pt>
                <c:pt idx="10">
                  <c:v>279.32639999999998</c:v>
                </c:pt>
                <c:pt idx="11">
                  <c:v>280.47649999999999</c:v>
                </c:pt>
                <c:pt idx="12">
                  <c:v>281.08654999999999</c:v>
                </c:pt>
                <c:pt idx="13">
                  <c:v>280.18212999999997</c:v>
                </c:pt>
                <c:pt idx="14">
                  <c:v>281.26843000000002</c:v>
                </c:pt>
                <c:pt idx="15">
                  <c:v>280.50488000000001</c:v>
                </c:pt>
                <c:pt idx="16">
                  <c:v>281.13170000000002</c:v>
                </c:pt>
                <c:pt idx="17">
                  <c:v>280.51807000000002</c:v>
                </c:pt>
                <c:pt idx="18">
                  <c:v>281.11774000000003</c:v>
                </c:pt>
                <c:pt idx="19">
                  <c:v>280.63028000000003</c:v>
                </c:pt>
                <c:pt idx="20">
                  <c:v>281.81511999999998</c:v>
                </c:pt>
                <c:pt idx="21">
                  <c:v>280.71539999999999</c:v>
                </c:pt>
                <c:pt idx="22">
                  <c:v>279.78516000000002</c:v>
                </c:pt>
                <c:pt idx="23">
                  <c:v>280.60674999999998</c:v>
                </c:pt>
                <c:pt idx="24">
                  <c:v>281.09701999999999</c:v>
                </c:pt>
                <c:pt idx="25">
                  <c:v>280.52544999999998</c:v>
                </c:pt>
                <c:pt idx="26">
                  <c:v>281.23218000000003</c:v>
                </c:pt>
                <c:pt idx="27">
                  <c:v>279.74164000000002</c:v>
                </c:pt>
                <c:pt idx="28">
                  <c:v>280.69207999999998</c:v>
                </c:pt>
                <c:pt idx="29">
                  <c:v>280.16962000000001</c:v>
                </c:pt>
                <c:pt idx="30">
                  <c:v>281.20245</c:v>
                </c:pt>
                <c:pt idx="31">
                  <c:v>280.61264</c:v>
                </c:pt>
                <c:pt idx="32">
                  <c:v>279.96663999999998</c:v>
                </c:pt>
                <c:pt idx="33">
                  <c:v>-80.260130000000004</c:v>
                </c:pt>
                <c:pt idx="34">
                  <c:v>-80.486999999999995</c:v>
                </c:pt>
                <c:pt idx="35">
                  <c:v>-79.710205000000002</c:v>
                </c:pt>
                <c:pt idx="36">
                  <c:v>-79.265686000000002</c:v>
                </c:pt>
                <c:pt idx="37">
                  <c:v>-80.701324</c:v>
                </c:pt>
                <c:pt idx="38">
                  <c:v>-78.74924</c:v>
                </c:pt>
                <c:pt idx="39">
                  <c:v>-79.460970000000003</c:v>
                </c:pt>
                <c:pt idx="40">
                  <c:v>-78.800749999999994</c:v>
                </c:pt>
                <c:pt idx="41">
                  <c:v>-79.051940000000002</c:v>
                </c:pt>
                <c:pt idx="42">
                  <c:v>-78.059629999999999</c:v>
                </c:pt>
                <c:pt idx="43">
                  <c:v>-77.86206</c:v>
                </c:pt>
                <c:pt idx="44">
                  <c:v>-79.902799999999999</c:v>
                </c:pt>
                <c:pt idx="45">
                  <c:v>-79.027770000000004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814-4FAD-80C3-C3D4F507E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1031440"/>
        <c:axId val="401033168"/>
      </c:lineChart>
      <c:catAx>
        <c:axId val="4010314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1033168"/>
        <c:crosses val="autoZero"/>
        <c:auto val="1"/>
        <c:lblAlgn val="ctr"/>
        <c:lblOffset val="100"/>
        <c:noMultiLvlLbl val="0"/>
      </c:catAx>
      <c:valAx>
        <c:axId val="401033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1031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Sheet5!$B$4</c:f>
              <c:strCache>
                <c:ptCount val="1"/>
                <c:pt idx="0">
                  <c:v>And_CaliX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Sheet5!$B$5:$B$48</c:f>
              <c:numCache>
                <c:formatCode>General</c:formatCode>
                <c:ptCount val="44"/>
                <c:pt idx="0">
                  <c:v>24.529611460296799</c:v>
                </c:pt>
                <c:pt idx="1">
                  <c:v>11.4804609759891</c:v>
                </c:pt>
                <c:pt idx="2">
                  <c:v>-3.6254769841713301</c:v>
                </c:pt>
                <c:pt idx="3">
                  <c:v>-12.491541717372799</c:v>
                </c:pt>
                <c:pt idx="4">
                  <c:v>-3.6396508666047902</c:v>
                </c:pt>
                <c:pt idx="5">
                  <c:v>-3.3104434749468701</c:v>
                </c:pt>
                <c:pt idx="6">
                  <c:v>8.2000802029348208</c:v>
                </c:pt>
                <c:pt idx="7">
                  <c:v>-18.636083442025299</c:v>
                </c:pt>
                <c:pt idx="8">
                  <c:v>-4.5050535548395096</c:v>
                </c:pt>
                <c:pt idx="9">
                  <c:v>-10.680789825074999</c:v>
                </c:pt>
                <c:pt idx="10">
                  <c:v>-11.6842240662051</c:v>
                </c:pt>
                <c:pt idx="11">
                  <c:v>-16.0340526613336</c:v>
                </c:pt>
                <c:pt idx="12">
                  <c:v>-19.838593206232598</c:v>
                </c:pt>
                <c:pt idx="13">
                  <c:v>-26.4186699155286</c:v>
                </c:pt>
                <c:pt idx="14">
                  <c:v>-25.0896404672506</c:v>
                </c:pt>
                <c:pt idx="15">
                  <c:v>-21.292733015489599</c:v>
                </c:pt>
                <c:pt idx="16">
                  <c:v>-10.354393838868299</c:v>
                </c:pt>
                <c:pt idx="17">
                  <c:v>-1.85074418318922</c:v>
                </c:pt>
                <c:pt idx="18">
                  <c:v>2.57932604244556</c:v>
                </c:pt>
                <c:pt idx="19">
                  <c:v>2.0760452373253901</c:v>
                </c:pt>
                <c:pt idx="20">
                  <c:v>2.7381600442381502</c:v>
                </c:pt>
                <c:pt idx="21">
                  <c:v>-7.5451146290717004</c:v>
                </c:pt>
                <c:pt idx="22">
                  <c:v>-13.179472674361399</c:v>
                </c:pt>
                <c:pt idx="23">
                  <c:v>-31.900676707854</c:v>
                </c:pt>
                <c:pt idx="24">
                  <c:v>-20.553926160128501</c:v>
                </c:pt>
                <c:pt idx="25">
                  <c:v>-23.8916241126506</c:v>
                </c:pt>
                <c:pt idx="26">
                  <c:v>-18.751906190793001</c:v>
                </c:pt>
                <c:pt idx="27">
                  <c:v>-18.246042103823701</c:v>
                </c:pt>
                <c:pt idx="28">
                  <c:v>-13.2820245188658</c:v>
                </c:pt>
                <c:pt idx="29">
                  <c:v>-14.711224263199099</c:v>
                </c:pt>
                <c:pt idx="30">
                  <c:v>-14.151774486071901</c:v>
                </c:pt>
                <c:pt idx="31">
                  <c:v>-19.934950032150201</c:v>
                </c:pt>
                <c:pt idx="32">
                  <c:v>-26.969645475116401</c:v>
                </c:pt>
                <c:pt idx="33">
                  <c:v>-34.834440291054499</c:v>
                </c:pt>
                <c:pt idx="34">
                  <c:v>-35.324776020128702</c:v>
                </c:pt>
                <c:pt idx="35">
                  <c:v>-34.119883945137197</c:v>
                </c:pt>
                <c:pt idx="36">
                  <c:v>-33.2021268683662</c:v>
                </c:pt>
                <c:pt idx="37">
                  <c:v>-37.641464287769899</c:v>
                </c:pt>
                <c:pt idx="38">
                  <c:v>-41.264966028312998</c:v>
                </c:pt>
                <c:pt idx="39">
                  <c:v>-41.865046954767202</c:v>
                </c:pt>
                <c:pt idx="40">
                  <c:v>-39.235319402940497</c:v>
                </c:pt>
                <c:pt idx="41">
                  <c:v>-26.5011190959973</c:v>
                </c:pt>
                <c:pt idx="42">
                  <c:v>-14.2067246975458</c:v>
                </c:pt>
                <c:pt idx="43">
                  <c:v>1.4938615851402599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85-4966-A828-46C9C20B1F9B}"/>
            </c:ext>
          </c:extLst>
        </c:ser>
        <c:ser>
          <c:idx val="1"/>
          <c:order val="1"/>
          <c:tx>
            <c:strRef>
              <c:f>Sheet5!$R$4</c:f>
              <c:strCache>
                <c:ptCount val="1"/>
                <c:pt idx="0">
                  <c:v>IOS_CaliX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Sheet5!$R$5:$R$50</c:f>
              <c:numCache>
                <c:formatCode>General</c:formatCode>
                <c:ptCount val="46"/>
                <c:pt idx="0">
                  <c:v>21.44389</c:v>
                </c:pt>
                <c:pt idx="1">
                  <c:v>24.45269</c:v>
                </c:pt>
                <c:pt idx="2">
                  <c:v>25.827452000000001</c:v>
                </c:pt>
                <c:pt idx="3">
                  <c:v>18.628021</c:v>
                </c:pt>
                <c:pt idx="4">
                  <c:v>18.755108</c:v>
                </c:pt>
                <c:pt idx="5">
                  <c:v>16.230892000000001</c:v>
                </c:pt>
                <c:pt idx="6">
                  <c:v>30.385445000000001</c:v>
                </c:pt>
                <c:pt idx="7">
                  <c:v>30.737389</c:v>
                </c:pt>
                <c:pt idx="8">
                  <c:v>40.102443999999998</c:v>
                </c:pt>
                <c:pt idx="9">
                  <c:v>44.578125</c:v>
                </c:pt>
                <c:pt idx="10">
                  <c:v>41.174168000000002</c:v>
                </c:pt>
                <c:pt idx="11">
                  <c:v>32.581164999999999</c:v>
                </c:pt>
                <c:pt idx="12">
                  <c:v>31.21847</c:v>
                </c:pt>
                <c:pt idx="13">
                  <c:v>31.218613000000001</c:v>
                </c:pt>
                <c:pt idx="14">
                  <c:v>29.124538000000001</c:v>
                </c:pt>
                <c:pt idx="15">
                  <c:v>24.506384000000001</c:v>
                </c:pt>
                <c:pt idx="16">
                  <c:v>16.072151000000002</c:v>
                </c:pt>
                <c:pt idx="17">
                  <c:v>7.3993599999999997</c:v>
                </c:pt>
                <c:pt idx="18">
                  <c:v>1.3556482000000001</c:v>
                </c:pt>
                <c:pt idx="19">
                  <c:v>0.82506424</c:v>
                </c:pt>
                <c:pt idx="20">
                  <c:v>2.7167341999999999</c:v>
                </c:pt>
                <c:pt idx="21">
                  <c:v>6.309037</c:v>
                </c:pt>
                <c:pt idx="22">
                  <c:v>9.3844960000000004</c:v>
                </c:pt>
                <c:pt idx="23">
                  <c:v>14.593237999999999</c:v>
                </c:pt>
                <c:pt idx="24">
                  <c:v>16.56888</c:v>
                </c:pt>
                <c:pt idx="25">
                  <c:v>18.977544999999999</c:v>
                </c:pt>
                <c:pt idx="26">
                  <c:v>23.099378999999999</c:v>
                </c:pt>
                <c:pt idx="27">
                  <c:v>26.357538000000002</c:v>
                </c:pt>
                <c:pt idx="28">
                  <c:v>21.753046000000001</c:v>
                </c:pt>
                <c:pt idx="29">
                  <c:v>12.930892</c:v>
                </c:pt>
                <c:pt idx="30">
                  <c:v>7.6161050000000001</c:v>
                </c:pt>
                <c:pt idx="31">
                  <c:v>8.508203</c:v>
                </c:pt>
                <c:pt idx="32">
                  <c:v>10.444110999999999</c:v>
                </c:pt>
                <c:pt idx="33">
                  <c:v>19.135166000000002</c:v>
                </c:pt>
                <c:pt idx="34">
                  <c:v>27.367308000000001</c:v>
                </c:pt>
                <c:pt idx="35">
                  <c:v>31.288834000000001</c:v>
                </c:pt>
                <c:pt idx="36">
                  <c:v>31.326187000000001</c:v>
                </c:pt>
                <c:pt idx="37">
                  <c:v>30.011832999999999</c:v>
                </c:pt>
                <c:pt idx="38">
                  <c:v>32.510710000000003</c:v>
                </c:pt>
                <c:pt idx="39">
                  <c:v>37.23377</c:v>
                </c:pt>
                <c:pt idx="40">
                  <c:v>38.504382999999997</c:v>
                </c:pt>
                <c:pt idx="41">
                  <c:v>36.641345999999999</c:v>
                </c:pt>
                <c:pt idx="42">
                  <c:v>30.966297000000001</c:v>
                </c:pt>
                <c:pt idx="43">
                  <c:v>15.871589999999999</c:v>
                </c:pt>
                <c:pt idx="44">
                  <c:v>7.7063974999999996</c:v>
                </c:pt>
                <c:pt idx="45">
                  <c:v>14.305521000000001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85-4966-A828-46C9C20B1F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6593600"/>
        <c:axId val="666595872"/>
      </c:lineChart>
      <c:catAx>
        <c:axId val="6665936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6595872"/>
        <c:crosses val="autoZero"/>
        <c:auto val="1"/>
        <c:lblAlgn val="ctr"/>
        <c:lblOffset val="100"/>
        <c:noMultiLvlLbl val="0"/>
      </c:catAx>
      <c:valAx>
        <c:axId val="666595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6593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Sheet5!$R$85</c:f>
              <c:strCache>
                <c:ptCount val="1"/>
                <c:pt idx="0">
                  <c:v>mag_and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Sheet5!$R$86:$R$130</c:f>
              <c:numCache>
                <c:formatCode>General</c:formatCode>
                <c:ptCount val="45"/>
                <c:pt idx="0">
                  <c:v>24.217515830045912</c:v>
                </c:pt>
                <c:pt idx="1">
                  <c:v>26.996149288548981</c:v>
                </c:pt>
                <c:pt idx="2">
                  <c:v>24.301627870137835</c:v>
                </c:pt>
                <c:pt idx="3">
                  <c:v>18.918148141402028</c:v>
                </c:pt>
                <c:pt idx="4">
                  <c:v>14.936552713904506</c:v>
                </c:pt>
                <c:pt idx="5">
                  <c:v>17.643821628127007</c:v>
                </c:pt>
                <c:pt idx="6">
                  <c:v>23.743740570217525</c:v>
                </c:pt>
                <c:pt idx="7">
                  <c:v>35.111153715578389</c:v>
                </c:pt>
                <c:pt idx="8">
                  <c:v>29.109573859085664</c:v>
                </c:pt>
                <c:pt idx="9">
                  <c:v>46.327458954351961</c:v>
                </c:pt>
                <c:pt idx="10">
                  <c:v>42.203807620721847</c:v>
                </c:pt>
                <c:pt idx="11">
                  <c:v>26.470990640518583</c:v>
                </c:pt>
                <c:pt idx="12">
                  <c:v>22.208176346822501</c:v>
                </c:pt>
                <c:pt idx="13">
                  <c:v>26.003285014147227</c:v>
                </c:pt>
                <c:pt idx="14">
                  <c:v>24.784255772300998</c:v>
                </c:pt>
                <c:pt idx="15">
                  <c:v>21.683996427941999</c:v>
                </c:pt>
                <c:pt idx="16">
                  <c:v>12.360866228255698</c:v>
                </c:pt>
                <c:pt idx="17">
                  <c:v>10.191324775922096</c:v>
                </c:pt>
                <c:pt idx="18">
                  <c:v>8.4794976297762403</c:v>
                </c:pt>
                <c:pt idx="19">
                  <c:v>14.594073334941978</c:v>
                </c:pt>
                <c:pt idx="20">
                  <c:v>11.336287295226695</c:v>
                </c:pt>
                <c:pt idx="21">
                  <c:v>16.559522565420735</c:v>
                </c:pt>
                <c:pt idx="22">
                  <c:v>16.157276479979323</c:v>
                </c:pt>
                <c:pt idx="23">
                  <c:v>31.390607591094401</c:v>
                </c:pt>
                <c:pt idx="24">
                  <c:v>20.498139648385479</c:v>
                </c:pt>
                <c:pt idx="25">
                  <c:v>28.090712588254835</c:v>
                </c:pt>
                <c:pt idx="26">
                  <c:v>26.323579357832323</c:v>
                </c:pt>
                <c:pt idx="27">
                  <c:v>30.382763819770901</c:v>
                </c:pt>
                <c:pt idx="28">
                  <c:v>20.310541912991663</c:v>
                </c:pt>
                <c:pt idx="29">
                  <c:v>14.982083841770555</c:v>
                </c:pt>
                <c:pt idx="30">
                  <c:v>14.763681842216576</c:v>
                </c:pt>
                <c:pt idx="31">
                  <c:v>20.057541910283323</c:v>
                </c:pt>
                <c:pt idx="32">
                  <c:v>26.597219069421214</c:v>
                </c:pt>
                <c:pt idx="33">
                  <c:v>34.651568323959175</c:v>
                </c:pt>
                <c:pt idx="34">
                  <c:v>34.853090341181328</c:v>
                </c:pt>
                <c:pt idx="35">
                  <c:v>33.655096566052165</c:v>
                </c:pt>
                <c:pt idx="36">
                  <c:v>32.760985383531981</c:v>
                </c:pt>
                <c:pt idx="37">
                  <c:v>37.35124508309891</c:v>
                </c:pt>
                <c:pt idx="38">
                  <c:v>40.484413967670882</c:v>
                </c:pt>
                <c:pt idx="39">
                  <c:v>41.181776990549835</c:v>
                </c:pt>
                <c:pt idx="40">
                  <c:v>38.727367750431043</c:v>
                </c:pt>
                <c:pt idx="41">
                  <c:v>26.553762958686832</c:v>
                </c:pt>
                <c:pt idx="42">
                  <c:v>14.11634880436665</c:v>
                </c:pt>
                <c:pt idx="43">
                  <c:v>7.628004091801154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99-4BBF-8C73-41061F71C11C}"/>
            </c:ext>
          </c:extLst>
        </c:ser>
        <c:ser>
          <c:idx val="1"/>
          <c:order val="1"/>
          <c:tx>
            <c:strRef>
              <c:f>Sheet5!$B$4</c:f>
              <c:strCache>
                <c:ptCount val="1"/>
                <c:pt idx="0">
                  <c:v>And_CaliX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Sheet5!$B$5:$B$48</c:f>
              <c:numCache>
                <c:formatCode>General</c:formatCode>
                <c:ptCount val="44"/>
                <c:pt idx="0">
                  <c:v>24.529611460296799</c:v>
                </c:pt>
                <c:pt idx="1">
                  <c:v>11.4804609759891</c:v>
                </c:pt>
                <c:pt idx="2">
                  <c:v>-3.6254769841713301</c:v>
                </c:pt>
                <c:pt idx="3">
                  <c:v>-12.491541717372799</c:v>
                </c:pt>
                <c:pt idx="4">
                  <c:v>-3.6396508666047902</c:v>
                </c:pt>
                <c:pt idx="5">
                  <c:v>-3.3104434749468701</c:v>
                </c:pt>
                <c:pt idx="6">
                  <c:v>8.2000802029348208</c:v>
                </c:pt>
                <c:pt idx="7">
                  <c:v>-18.636083442025299</c:v>
                </c:pt>
                <c:pt idx="8">
                  <c:v>-4.5050535548395096</c:v>
                </c:pt>
                <c:pt idx="9">
                  <c:v>-10.680789825074999</c:v>
                </c:pt>
                <c:pt idx="10">
                  <c:v>-11.6842240662051</c:v>
                </c:pt>
                <c:pt idx="11">
                  <c:v>-16.0340526613336</c:v>
                </c:pt>
                <c:pt idx="12">
                  <c:v>-19.838593206232598</c:v>
                </c:pt>
                <c:pt idx="13">
                  <c:v>-26.4186699155286</c:v>
                </c:pt>
                <c:pt idx="14">
                  <c:v>-25.0896404672506</c:v>
                </c:pt>
                <c:pt idx="15">
                  <c:v>-21.292733015489599</c:v>
                </c:pt>
                <c:pt idx="16">
                  <c:v>-10.354393838868299</c:v>
                </c:pt>
                <c:pt idx="17">
                  <c:v>-1.85074418318922</c:v>
                </c:pt>
                <c:pt idx="18">
                  <c:v>2.57932604244556</c:v>
                </c:pt>
                <c:pt idx="19">
                  <c:v>2.0760452373253901</c:v>
                </c:pt>
                <c:pt idx="20">
                  <c:v>2.7381600442381502</c:v>
                </c:pt>
                <c:pt idx="21">
                  <c:v>-7.5451146290717004</c:v>
                </c:pt>
                <c:pt idx="22">
                  <c:v>-13.179472674361399</c:v>
                </c:pt>
                <c:pt idx="23">
                  <c:v>-31.900676707854</c:v>
                </c:pt>
                <c:pt idx="24">
                  <c:v>-20.553926160128501</c:v>
                </c:pt>
                <c:pt idx="25">
                  <c:v>-23.8916241126506</c:v>
                </c:pt>
                <c:pt idx="26">
                  <c:v>-18.751906190793001</c:v>
                </c:pt>
                <c:pt idx="27">
                  <c:v>-18.246042103823701</c:v>
                </c:pt>
                <c:pt idx="28">
                  <c:v>-13.2820245188658</c:v>
                </c:pt>
                <c:pt idx="29">
                  <c:v>-14.711224263199099</c:v>
                </c:pt>
                <c:pt idx="30">
                  <c:v>-14.151774486071901</c:v>
                </c:pt>
                <c:pt idx="31">
                  <c:v>-19.934950032150201</c:v>
                </c:pt>
                <c:pt idx="32">
                  <c:v>-26.969645475116401</c:v>
                </c:pt>
                <c:pt idx="33">
                  <c:v>-34.834440291054499</c:v>
                </c:pt>
                <c:pt idx="34">
                  <c:v>-35.324776020128702</c:v>
                </c:pt>
                <c:pt idx="35">
                  <c:v>-34.119883945137197</c:v>
                </c:pt>
                <c:pt idx="36">
                  <c:v>-33.2021268683662</c:v>
                </c:pt>
                <c:pt idx="37">
                  <c:v>-37.641464287769899</c:v>
                </c:pt>
                <c:pt idx="38">
                  <c:v>-41.264966028312998</c:v>
                </c:pt>
                <c:pt idx="39">
                  <c:v>-41.865046954767202</c:v>
                </c:pt>
                <c:pt idx="40">
                  <c:v>-39.235319402940497</c:v>
                </c:pt>
                <c:pt idx="41">
                  <c:v>-26.5011190959973</c:v>
                </c:pt>
                <c:pt idx="42">
                  <c:v>-14.2067246975458</c:v>
                </c:pt>
                <c:pt idx="43">
                  <c:v>1.4938615851402599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99-4BBF-8C73-41061F71C11C}"/>
            </c:ext>
          </c:extLst>
        </c:ser>
        <c:ser>
          <c:idx val="2"/>
          <c:order val="2"/>
          <c:tx>
            <c:strRef>
              <c:f>Sheet5!$R$4</c:f>
              <c:strCache>
                <c:ptCount val="1"/>
                <c:pt idx="0">
                  <c:v>IOS_CaliX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Sheet5!$R$5:$R$50</c:f>
              <c:numCache>
                <c:formatCode>General</c:formatCode>
                <c:ptCount val="46"/>
                <c:pt idx="0">
                  <c:v>21.44389</c:v>
                </c:pt>
                <c:pt idx="1">
                  <c:v>24.45269</c:v>
                </c:pt>
                <c:pt idx="2">
                  <c:v>25.827452000000001</c:v>
                </c:pt>
                <c:pt idx="3">
                  <c:v>18.628021</c:v>
                </c:pt>
                <c:pt idx="4">
                  <c:v>18.755108</c:v>
                </c:pt>
                <c:pt idx="5">
                  <c:v>16.230892000000001</c:v>
                </c:pt>
                <c:pt idx="6">
                  <c:v>30.385445000000001</c:v>
                </c:pt>
                <c:pt idx="7">
                  <c:v>30.737389</c:v>
                </c:pt>
                <c:pt idx="8">
                  <c:v>40.102443999999998</c:v>
                </c:pt>
                <c:pt idx="9">
                  <c:v>44.578125</c:v>
                </c:pt>
                <c:pt idx="10">
                  <c:v>41.174168000000002</c:v>
                </c:pt>
                <c:pt idx="11">
                  <c:v>32.581164999999999</c:v>
                </c:pt>
                <c:pt idx="12">
                  <c:v>31.21847</c:v>
                </c:pt>
                <c:pt idx="13">
                  <c:v>31.218613000000001</c:v>
                </c:pt>
                <c:pt idx="14">
                  <c:v>29.124538000000001</c:v>
                </c:pt>
                <c:pt idx="15">
                  <c:v>24.506384000000001</c:v>
                </c:pt>
                <c:pt idx="16">
                  <c:v>16.072151000000002</c:v>
                </c:pt>
                <c:pt idx="17">
                  <c:v>7.3993599999999997</c:v>
                </c:pt>
                <c:pt idx="18">
                  <c:v>1.3556482000000001</c:v>
                </c:pt>
                <c:pt idx="19">
                  <c:v>0.82506424</c:v>
                </c:pt>
                <c:pt idx="20">
                  <c:v>2.7167341999999999</c:v>
                </c:pt>
                <c:pt idx="21">
                  <c:v>6.309037</c:v>
                </c:pt>
                <c:pt idx="22">
                  <c:v>9.3844960000000004</c:v>
                </c:pt>
                <c:pt idx="23">
                  <c:v>14.593237999999999</c:v>
                </c:pt>
                <c:pt idx="24">
                  <c:v>16.56888</c:v>
                </c:pt>
                <c:pt idx="25">
                  <c:v>18.977544999999999</c:v>
                </c:pt>
                <c:pt idx="26">
                  <c:v>23.099378999999999</c:v>
                </c:pt>
                <c:pt idx="27">
                  <c:v>26.357538000000002</c:v>
                </c:pt>
                <c:pt idx="28">
                  <c:v>21.753046000000001</c:v>
                </c:pt>
                <c:pt idx="29">
                  <c:v>12.930892</c:v>
                </c:pt>
                <c:pt idx="30">
                  <c:v>7.6161050000000001</c:v>
                </c:pt>
                <c:pt idx="31">
                  <c:v>8.508203</c:v>
                </c:pt>
                <c:pt idx="32">
                  <c:v>10.444110999999999</c:v>
                </c:pt>
                <c:pt idx="33">
                  <c:v>19.135166000000002</c:v>
                </c:pt>
                <c:pt idx="34">
                  <c:v>27.367308000000001</c:v>
                </c:pt>
                <c:pt idx="35">
                  <c:v>31.288834000000001</c:v>
                </c:pt>
                <c:pt idx="36">
                  <c:v>31.326187000000001</c:v>
                </c:pt>
                <c:pt idx="37">
                  <c:v>30.011832999999999</c:v>
                </c:pt>
                <c:pt idx="38">
                  <c:v>32.510710000000003</c:v>
                </c:pt>
                <c:pt idx="39">
                  <c:v>37.23377</c:v>
                </c:pt>
                <c:pt idx="40">
                  <c:v>38.504382999999997</c:v>
                </c:pt>
                <c:pt idx="41">
                  <c:v>36.641345999999999</c:v>
                </c:pt>
                <c:pt idx="42">
                  <c:v>30.966297000000001</c:v>
                </c:pt>
                <c:pt idx="43">
                  <c:v>15.871589999999999</c:v>
                </c:pt>
                <c:pt idx="44">
                  <c:v>7.7063974999999996</c:v>
                </c:pt>
                <c:pt idx="45">
                  <c:v>14.305521000000001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999-4BBF-8C73-41061F71C1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48295023"/>
        <c:axId val="2004200831"/>
      </c:lineChart>
      <c:catAx>
        <c:axId val="204829502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04200831"/>
        <c:crosses val="autoZero"/>
        <c:auto val="1"/>
        <c:lblAlgn val="ctr"/>
        <c:lblOffset val="100"/>
        <c:noMultiLvlLbl val="0"/>
      </c:catAx>
      <c:valAx>
        <c:axId val="2004200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482950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Sheet5!$S$85</c:f>
              <c:strCache>
                <c:ptCount val="1"/>
                <c:pt idx="0">
                  <c:v>mag_and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Sheet5!$S$86:$S$129</c:f>
              <c:numCache>
                <c:formatCode>General</c:formatCode>
                <c:ptCount val="44"/>
                <c:pt idx="0">
                  <c:v>4.9474044973146647</c:v>
                </c:pt>
                <c:pt idx="1">
                  <c:v>5.0762625957892604</c:v>
                </c:pt>
                <c:pt idx="2">
                  <c:v>4.7754808875533845</c:v>
                </c:pt>
                <c:pt idx="3">
                  <c:v>3.3415883209219941</c:v>
                </c:pt>
                <c:pt idx="4">
                  <c:v>2.9750924267219863</c:v>
                </c:pt>
                <c:pt idx="5">
                  <c:v>3.3261010970913434</c:v>
                </c:pt>
                <c:pt idx="6">
                  <c:v>4.6082027681830446</c:v>
                </c:pt>
                <c:pt idx="7">
                  <c:v>6.382816477798551</c:v>
                </c:pt>
                <c:pt idx="8">
                  <c:v>5.4529410684145301</c:v>
                </c:pt>
                <c:pt idx="9">
                  <c:v>8.7499795849168898</c:v>
                </c:pt>
                <c:pt idx="10">
                  <c:v>6.9311076377036702</c:v>
                </c:pt>
                <c:pt idx="11">
                  <c:v>4.8948788881876624</c:v>
                </c:pt>
                <c:pt idx="12">
                  <c:v>4.3516572581809942</c:v>
                </c:pt>
                <c:pt idx="13">
                  <c:v>4.6703571842180507</c:v>
                </c:pt>
                <c:pt idx="14">
                  <c:v>4.9381831567282051</c:v>
                </c:pt>
                <c:pt idx="15">
                  <c:v>4.0208015302710631</c:v>
                </c:pt>
                <c:pt idx="16">
                  <c:v>2.432208437078093</c:v>
                </c:pt>
                <c:pt idx="17">
                  <c:v>1.8921751530261048</c:v>
                </c:pt>
                <c:pt idx="18">
                  <c:v>1.6663379506063816</c:v>
                </c:pt>
                <c:pt idx="19">
                  <c:v>2.7391902627503328</c:v>
                </c:pt>
                <c:pt idx="20">
                  <c:v>2.3713961155755898</c:v>
                </c:pt>
                <c:pt idx="21">
                  <c:v>3.1335642951132505</c:v>
                </c:pt>
                <c:pt idx="22">
                  <c:v>2.7865367389856917</c:v>
                </c:pt>
                <c:pt idx="23">
                  <c:v>5.8784202566728903</c:v>
                </c:pt>
                <c:pt idx="24">
                  <c:v>4.0204679619305628</c:v>
                </c:pt>
                <c:pt idx="25">
                  <c:v>5.2192130249847208</c:v>
                </c:pt>
                <c:pt idx="26">
                  <c:v>5.2275749840153871</c:v>
                </c:pt>
                <c:pt idx="27">
                  <c:v>5.2161497450282583</c:v>
                </c:pt>
                <c:pt idx="28">
                  <c:v>3.834809046750987</c:v>
                </c:pt>
                <c:pt idx="29">
                  <c:v>2.6875019996313374</c:v>
                </c:pt>
                <c:pt idx="30">
                  <c:v>2.9239437847384817</c:v>
                </c:pt>
                <c:pt idx="31">
                  <c:v>3.7582469896957189</c:v>
                </c:pt>
                <c:pt idx="32">
                  <c:v>4.673841478539134</c:v>
                </c:pt>
                <c:pt idx="33">
                  <c:v>5.9479212669145056</c:v>
                </c:pt>
                <c:pt idx="34">
                  <c:v>5.8405367461033686</c:v>
                </c:pt>
                <c:pt idx="35">
                  <c:v>6.109975518233929</c:v>
                </c:pt>
                <c:pt idx="36">
                  <c:v>6.2105755556760904</c:v>
                </c:pt>
                <c:pt idx="37">
                  <c:v>6.1156146908445219</c:v>
                </c:pt>
                <c:pt idx="38">
                  <c:v>8.0534088785967217</c:v>
                </c:pt>
                <c:pt idx="39">
                  <c:v>7.6616116336180253</c:v>
                </c:pt>
                <c:pt idx="40">
                  <c:v>7.6676984953823553</c:v>
                </c:pt>
                <c:pt idx="41">
                  <c:v>5.1365519081082276</c:v>
                </c:pt>
                <c:pt idx="42">
                  <c:v>2.9851707453795804</c:v>
                </c:pt>
                <c:pt idx="43">
                  <c:v>1.6405863734439228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CB-4DAE-B382-3E45C3A6A520}"/>
            </c:ext>
          </c:extLst>
        </c:ser>
        <c:ser>
          <c:idx val="1"/>
          <c:order val="1"/>
          <c:tx>
            <c:strRef>
              <c:f>Sheet5!$C$4</c:f>
              <c:strCache>
                <c:ptCount val="1"/>
                <c:pt idx="0">
                  <c:v>And_CaliY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Sheet5!$C$5:$C$48</c:f>
              <c:numCache>
                <c:formatCode>General</c:formatCode>
                <c:ptCount val="44"/>
                <c:pt idx="0">
                  <c:v>3.0435327506410599</c:v>
                </c:pt>
                <c:pt idx="1">
                  <c:v>24.955151340007902</c:v>
                </c:pt>
                <c:pt idx="2">
                  <c:v>24.4995967131882</c:v>
                </c:pt>
                <c:pt idx="3">
                  <c:v>14.5953395441166</c:v>
                </c:pt>
                <c:pt idx="4">
                  <c:v>14.7886689559488</c:v>
                </c:pt>
                <c:pt idx="5">
                  <c:v>17.646765968881301</c:v>
                </c:pt>
                <c:pt idx="6">
                  <c:v>22.754327811752301</c:v>
                </c:pt>
                <c:pt idx="7">
                  <c:v>30.434024532210099</c:v>
                </c:pt>
                <c:pt idx="8">
                  <c:v>29.271254664527</c:v>
                </c:pt>
                <c:pt idx="9">
                  <c:v>45.920761365151897</c:v>
                </c:pt>
                <c:pt idx="10">
                  <c:v>41.142199171837902</c:v>
                </c:pt>
                <c:pt idx="11">
                  <c:v>21.623653589180702</c:v>
                </c:pt>
                <c:pt idx="12">
                  <c:v>10.8889943952643</c:v>
                </c:pt>
                <c:pt idx="13">
                  <c:v>0.192205118385706</c:v>
                </c:pt>
                <c:pt idx="14">
                  <c:v>-3.0257101755750502</c:v>
                </c:pt>
                <c:pt idx="15">
                  <c:v>-5.7430023311159601</c:v>
                </c:pt>
                <c:pt idx="16">
                  <c:v>-7.1758752644132802</c:v>
                </c:pt>
                <c:pt idx="17">
                  <c:v>-10.198929129361501</c:v>
                </c:pt>
                <c:pt idx="18">
                  <c:v>-8.2477660853370001</c:v>
                </c:pt>
                <c:pt idx="19">
                  <c:v>-14.703066861186301</c:v>
                </c:pt>
                <c:pt idx="20">
                  <c:v>-11.2533277714288</c:v>
                </c:pt>
                <c:pt idx="21">
                  <c:v>-15.070108599730901</c:v>
                </c:pt>
                <c:pt idx="22">
                  <c:v>-9.7531332799501893</c:v>
                </c:pt>
                <c:pt idx="23">
                  <c:v>-1.5076571130269301</c:v>
                </c:pt>
                <c:pt idx="24">
                  <c:v>3.7248055019709598</c:v>
                </c:pt>
                <c:pt idx="25">
                  <c:v>15.6690393880465</c:v>
                </c:pt>
                <c:pt idx="26">
                  <c:v>19.1995904017345</c:v>
                </c:pt>
                <c:pt idx="27">
                  <c:v>24.8475853920833</c:v>
                </c:pt>
                <c:pt idx="28">
                  <c:v>15.837035882056099</c:v>
                </c:pt>
                <c:pt idx="29">
                  <c:v>3.9070956125881402</c:v>
                </c:pt>
                <c:pt idx="30">
                  <c:v>-5.1227924138435199</c:v>
                </c:pt>
                <c:pt idx="31">
                  <c:v>-4.3620140991651404</c:v>
                </c:pt>
                <c:pt idx="32">
                  <c:v>1.3766186987780999</c:v>
                </c:pt>
                <c:pt idx="33">
                  <c:v>4.7613781679941596</c:v>
                </c:pt>
                <c:pt idx="34">
                  <c:v>1.00497926886292</c:v>
                </c:pt>
                <c:pt idx="35">
                  <c:v>2.4147141805015599</c:v>
                </c:pt>
                <c:pt idx="36">
                  <c:v>3.0776887828254602</c:v>
                </c:pt>
                <c:pt idx="37">
                  <c:v>3.9542908165618198</c:v>
                </c:pt>
                <c:pt idx="38">
                  <c:v>1.0235984109453899</c:v>
                </c:pt>
                <c:pt idx="39">
                  <c:v>-1.39889235165475</c:v>
                </c:pt>
                <c:pt idx="40">
                  <c:v>-4.3809037140570597</c:v>
                </c:pt>
                <c:pt idx="41">
                  <c:v>-5.4015924846834302</c:v>
                </c:pt>
                <c:pt idx="42">
                  <c:v>2.5202225877930098</c:v>
                </c:pt>
                <c:pt idx="43">
                  <c:v>7.6580919041523599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CB-4DAE-B382-3E45C3A6A520}"/>
            </c:ext>
          </c:extLst>
        </c:ser>
        <c:ser>
          <c:idx val="2"/>
          <c:order val="2"/>
          <c:tx>
            <c:strRef>
              <c:f>Sheet5!$S$4</c:f>
              <c:strCache>
                <c:ptCount val="1"/>
                <c:pt idx="0">
                  <c:v>IOS_CaliY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Sheet5!$S$5:$S$50</c:f>
              <c:numCache>
                <c:formatCode>General</c:formatCode>
                <c:ptCount val="46"/>
                <c:pt idx="0">
                  <c:v>4.3807825999999999</c:v>
                </c:pt>
                <c:pt idx="1">
                  <c:v>4.5979910000000004</c:v>
                </c:pt>
                <c:pt idx="2">
                  <c:v>5.0753110000000001</c:v>
                </c:pt>
                <c:pt idx="3">
                  <c:v>3.2903378000000001</c:v>
                </c:pt>
                <c:pt idx="4">
                  <c:v>3.7356731999999999</c:v>
                </c:pt>
                <c:pt idx="5">
                  <c:v>3.0597447999999998</c:v>
                </c:pt>
                <c:pt idx="6">
                  <c:v>5.8972170000000004</c:v>
                </c:pt>
                <c:pt idx="7">
                  <c:v>5.5877059999999998</c:v>
                </c:pt>
                <c:pt idx="8">
                  <c:v>7.5121659999999997</c:v>
                </c:pt>
                <c:pt idx="9">
                  <c:v>8.4195670000000007</c:v>
                </c:pt>
                <c:pt idx="10">
                  <c:v>6.7619943999999998</c:v>
                </c:pt>
                <c:pt idx="11">
                  <c:v>6.0247406999999997</c:v>
                </c:pt>
                <c:pt idx="12">
                  <c:v>6.1172075000000001</c:v>
                </c:pt>
                <c:pt idx="13">
                  <c:v>5.6070576000000001</c:v>
                </c:pt>
                <c:pt idx="14">
                  <c:v>5.8029650000000004</c:v>
                </c:pt>
                <c:pt idx="15">
                  <c:v>4.5441513000000002</c:v>
                </c:pt>
                <c:pt idx="16">
                  <c:v>3.1624682000000002</c:v>
                </c:pt>
                <c:pt idx="17">
                  <c:v>1.3738022999999999</c:v>
                </c:pt>
                <c:pt idx="18">
                  <c:v>0.26640296000000002</c:v>
                </c:pt>
                <c:pt idx="19">
                  <c:v>0.15485765000000001</c:v>
                </c:pt>
                <c:pt idx="20">
                  <c:v>0.56830305000000003</c:v>
                </c:pt>
                <c:pt idx="21">
                  <c:v>1.1938574</c:v>
                </c:pt>
                <c:pt idx="22">
                  <c:v>1.6184788000000001</c:v>
                </c:pt>
                <c:pt idx="23">
                  <c:v>2.7328266999999999</c:v>
                </c:pt>
                <c:pt idx="24">
                  <c:v>3.2497866000000002</c:v>
                </c:pt>
                <c:pt idx="25">
                  <c:v>3.5259936000000001</c:v>
                </c:pt>
                <c:pt idx="26">
                  <c:v>4.5872773999999996</c:v>
                </c:pt>
                <c:pt idx="27">
                  <c:v>4.5250880000000002</c:v>
                </c:pt>
                <c:pt idx="28">
                  <c:v>4.1071587000000003</c:v>
                </c:pt>
                <c:pt idx="29">
                  <c:v>2.3195535999999999</c:v>
                </c:pt>
                <c:pt idx="30">
                  <c:v>1.5083663</c:v>
                </c:pt>
                <c:pt idx="31">
                  <c:v>1.5942053</c:v>
                </c:pt>
                <c:pt idx="32">
                  <c:v>1.8353090999999999</c:v>
                </c:pt>
                <c:pt idx="33">
                  <c:v>3.2845414000000002</c:v>
                </c:pt>
                <c:pt idx="34">
                  <c:v>4.5861014999999998</c:v>
                </c:pt>
                <c:pt idx="35">
                  <c:v>5.6803910000000002</c:v>
                </c:pt>
                <c:pt idx="36">
                  <c:v>5.9385785999999996</c:v>
                </c:pt>
                <c:pt idx="37">
                  <c:v>4.9139150000000003</c:v>
                </c:pt>
                <c:pt idx="38">
                  <c:v>6.4672346000000003</c:v>
                </c:pt>
                <c:pt idx="39">
                  <c:v>6.9271120000000002</c:v>
                </c:pt>
                <c:pt idx="40">
                  <c:v>7.6235514000000002</c:v>
                </c:pt>
                <c:pt idx="41">
                  <c:v>7.0878899999999998</c:v>
                </c:pt>
                <c:pt idx="42">
                  <c:v>6.5484133</c:v>
                </c:pt>
                <c:pt idx="43">
                  <c:v>3.4135686999999999</c:v>
                </c:pt>
                <c:pt idx="44">
                  <c:v>1.3723303</c:v>
                </c:pt>
                <c:pt idx="45">
                  <c:v>2.7735173999999998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CB-4DAE-B382-3E45C3A6A5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22883535"/>
        <c:axId val="1948636255"/>
      </c:lineChart>
      <c:catAx>
        <c:axId val="202288353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48636255"/>
        <c:crosses val="autoZero"/>
        <c:auto val="1"/>
        <c:lblAlgn val="ctr"/>
        <c:lblOffset val="100"/>
        <c:noMultiLvlLbl val="0"/>
      </c:catAx>
      <c:valAx>
        <c:axId val="1948636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22883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CaliX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Sheet5!$R$85</c:f>
              <c:strCache>
                <c:ptCount val="1"/>
                <c:pt idx="0">
                  <c:v>mag_and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Sheet5!$R$86:$R$129</c:f>
              <c:numCache>
                <c:formatCode>General</c:formatCode>
                <c:ptCount val="44"/>
                <c:pt idx="0">
                  <c:v>24.217515830045912</c:v>
                </c:pt>
                <c:pt idx="1">
                  <c:v>26.996149288548981</c:v>
                </c:pt>
                <c:pt idx="2">
                  <c:v>24.301627870137835</c:v>
                </c:pt>
                <c:pt idx="3">
                  <c:v>18.918148141402028</c:v>
                </c:pt>
                <c:pt idx="4">
                  <c:v>14.936552713904506</c:v>
                </c:pt>
                <c:pt idx="5">
                  <c:v>17.643821628127007</c:v>
                </c:pt>
                <c:pt idx="6">
                  <c:v>23.743740570217525</c:v>
                </c:pt>
                <c:pt idx="7">
                  <c:v>35.111153715578389</c:v>
                </c:pt>
                <c:pt idx="8">
                  <c:v>29.109573859085664</c:v>
                </c:pt>
                <c:pt idx="9">
                  <c:v>46.327458954351961</c:v>
                </c:pt>
                <c:pt idx="10">
                  <c:v>42.203807620721847</c:v>
                </c:pt>
                <c:pt idx="11">
                  <c:v>26.470990640518583</c:v>
                </c:pt>
                <c:pt idx="12">
                  <c:v>22.208176346822501</c:v>
                </c:pt>
                <c:pt idx="13">
                  <c:v>26.003285014147227</c:v>
                </c:pt>
                <c:pt idx="14">
                  <c:v>24.784255772300998</c:v>
                </c:pt>
                <c:pt idx="15">
                  <c:v>21.683996427941999</c:v>
                </c:pt>
                <c:pt idx="16">
                  <c:v>12.360866228255698</c:v>
                </c:pt>
                <c:pt idx="17">
                  <c:v>10.191324775922096</c:v>
                </c:pt>
                <c:pt idx="18">
                  <c:v>8.4794976297762403</c:v>
                </c:pt>
                <c:pt idx="19">
                  <c:v>14.594073334941978</c:v>
                </c:pt>
                <c:pt idx="20">
                  <c:v>11.336287295226695</c:v>
                </c:pt>
                <c:pt idx="21">
                  <c:v>16.559522565420735</c:v>
                </c:pt>
                <c:pt idx="22">
                  <c:v>16.157276479979323</c:v>
                </c:pt>
                <c:pt idx="23">
                  <c:v>31.390607591094401</c:v>
                </c:pt>
                <c:pt idx="24">
                  <c:v>20.498139648385479</c:v>
                </c:pt>
                <c:pt idx="25">
                  <c:v>28.090712588254835</c:v>
                </c:pt>
                <c:pt idx="26">
                  <c:v>26.323579357832323</c:v>
                </c:pt>
                <c:pt idx="27">
                  <c:v>30.382763819770901</c:v>
                </c:pt>
                <c:pt idx="28">
                  <c:v>20.310541912991663</c:v>
                </c:pt>
                <c:pt idx="29">
                  <c:v>14.982083841770555</c:v>
                </c:pt>
                <c:pt idx="30">
                  <c:v>14.763681842216576</c:v>
                </c:pt>
                <c:pt idx="31">
                  <c:v>20.057541910283323</c:v>
                </c:pt>
                <c:pt idx="32">
                  <c:v>26.597219069421214</c:v>
                </c:pt>
                <c:pt idx="33">
                  <c:v>34.651568323959175</c:v>
                </c:pt>
                <c:pt idx="34">
                  <c:v>34.853090341181328</c:v>
                </c:pt>
                <c:pt idx="35">
                  <c:v>33.655096566052165</c:v>
                </c:pt>
                <c:pt idx="36">
                  <c:v>32.760985383531981</c:v>
                </c:pt>
                <c:pt idx="37">
                  <c:v>37.35124508309891</c:v>
                </c:pt>
                <c:pt idx="38">
                  <c:v>40.484413967670882</c:v>
                </c:pt>
                <c:pt idx="39">
                  <c:v>41.181776990549835</c:v>
                </c:pt>
                <c:pt idx="40">
                  <c:v>38.727367750431043</c:v>
                </c:pt>
                <c:pt idx="41">
                  <c:v>26.553762958686832</c:v>
                </c:pt>
                <c:pt idx="42">
                  <c:v>14.11634880436665</c:v>
                </c:pt>
                <c:pt idx="43">
                  <c:v>7.628004091801154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14-45DD-9B2F-57330400F37D}"/>
            </c:ext>
          </c:extLst>
        </c:ser>
        <c:ser>
          <c:idx val="1"/>
          <c:order val="1"/>
          <c:tx>
            <c:strRef>
              <c:f>Sheet5!$B$4</c:f>
              <c:strCache>
                <c:ptCount val="1"/>
                <c:pt idx="0">
                  <c:v>And_CaliX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Sheet5!$B$5:$B$48</c:f>
              <c:numCache>
                <c:formatCode>General</c:formatCode>
                <c:ptCount val="44"/>
                <c:pt idx="0">
                  <c:v>24.529611460296799</c:v>
                </c:pt>
                <c:pt idx="1">
                  <c:v>11.4804609759891</c:v>
                </c:pt>
                <c:pt idx="2">
                  <c:v>-3.6254769841713301</c:v>
                </c:pt>
                <c:pt idx="3">
                  <c:v>-12.491541717372799</c:v>
                </c:pt>
                <c:pt idx="4">
                  <c:v>-3.6396508666047902</c:v>
                </c:pt>
                <c:pt idx="5">
                  <c:v>-3.3104434749468701</c:v>
                </c:pt>
                <c:pt idx="6">
                  <c:v>8.2000802029348208</c:v>
                </c:pt>
                <c:pt idx="7">
                  <c:v>-18.636083442025299</c:v>
                </c:pt>
                <c:pt idx="8">
                  <c:v>-4.5050535548395096</c:v>
                </c:pt>
                <c:pt idx="9">
                  <c:v>-10.680789825074999</c:v>
                </c:pt>
                <c:pt idx="10">
                  <c:v>-11.6842240662051</c:v>
                </c:pt>
                <c:pt idx="11">
                  <c:v>-16.0340526613336</c:v>
                </c:pt>
                <c:pt idx="12">
                  <c:v>-19.838593206232598</c:v>
                </c:pt>
                <c:pt idx="13">
                  <c:v>-26.4186699155286</c:v>
                </c:pt>
                <c:pt idx="14">
                  <c:v>-25.0896404672506</c:v>
                </c:pt>
                <c:pt idx="15">
                  <c:v>-21.292733015489599</c:v>
                </c:pt>
                <c:pt idx="16">
                  <c:v>-10.354393838868299</c:v>
                </c:pt>
                <c:pt idx="17">
                  <c:v>-1.85074418318922</c:v>
                </c:pt>
                <c:pt idx="18">
                  <c:v>2.57932604244556</c:v>
                </c:pt>
                <c:pt idx="19">
                  <c:v>2.0760452373253901</c:v>
                </c:pt>
                <c:pt idx="20">
                  <c:v>2.7381600442381502</c:v>
                </c:pt>
                <c:pt idx="21">
                  <c:v>-7.5451146290717004</c:v>
                </c:pt>
                <c:pt idx="22">
                  <c:v>-13.179472674361399</c:v>
                </c:pt>
                <c:pt idx="23">
                  <c:v>-31.900676707854</c:v>
                </c:pt>
                <c:pt idx="24">
                  <c:v>-20.553926160128501</c:v>
                </c:pt>
                <c:pt idx="25">
                  <c:v>-23.8916241126506</c:v>
                </c:pt>
                <c:pt idx="26">
                  <c:v>-18.751906190793001</c:v>
                </c:pt>
                <c:pt idx="27">
                  <c:v>-18.246042103823701</c:v>
                </c:pt>
                <c:pt idx="28">
                  <c:v>-13.2820245188658</c:v>
                </c:pt>
                <c:pt idx="29">
                  <c:v>-14.711224263199099</c:v>
                </c:pt>
                <c:pt idx="30">
                  <c:v>-14.151774486071901</c:v>
                </c:pt>
                <c:pt idx="31">
                  <c:v>-19.934950032150201</c:v>
                </c:pt>
                <c:pt idx="32">
                  <c:v>-26.969645475116401</c:v>
                </c:pt>
                <c:pt idx="33">
                  <c:v>-34.834440291054499</c:v>
                </c:pt>
                <c:pt idx="34">
                  <c:v>-35.324776020128702</c:v>
                </c:pt>
                <c:pt idx="35">
                  <c:v>-34.119883945137197</c:v>
                </c:pt>
                <c:pt idx="36">
                  <c:v>-33.2021268683662</c:v>
                </c:pt>
                <c:pt idx="37">
                  <c:v>-37.641464287769899</c:v>
                </c:pt>
                <c:pt idx="38">
                  <c:v>-41.264966028312998</c:v>
                </c:pt>
                <c:pt idx="39">
                  <c:v>-41.865046954767202</c:v>
                </c:pt>
                <c:pt idx="40">
                  <c:v>-39.235319402940497</c:v>
                </c:pt>
                <c:pt idx="41">
                  <c:v>-26.5011190959973</c:v>
                </c:pt>
                <c:pt idx="42">
                  <c:v>-14.2067246975458</c:v>
                </c:pt>
                <c:pt idx="43">
                  <c:v>1.4938615851402599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114-45DD-9B2F-57330400F37D}"/>
            </c:ext>
          </c:extLst>
        </c:ser>
        <c:ser>
          <c:idx val="2"/>
          <c:order val="2"/>
          <c:tx>
            <c:strRef>
              <c:f>Sheet5!$M$84</c:f>
              <c:strCache>
                <c:ptCount val="1"/>
                <c:pt idx="0">
                  <c:v>mag_ios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Sheet5!$M$85:$M$128</c:f>
              <c:numCache>
                <c:formatCode>General</c:formatCode>
                <c:ptCount val="44"/>
                <c:pt idx="0">
                  <c:v>21.720243125607219</c:v>
                </c:pt>
                <c:pt idx="1">
                  <c:v>10.398821689321061</c:v>
                </c:pt>
                <c:pt idx="2">
                  <c:v>-3.8531093130368115</c:v>
                </c:pt>
                <c:pt idx="3">
                  <c:v>-12.299971021247845</c:v>
                </c:pt>
                <c:pt idx="4">
                  <c:v>-4.5701331175776216</c:v>
                </c:pt>
                <c:pt idx="5">
                  <c:v>-3.0453412292696238</c:v>
                </c:pt>
                <c:pt idx="6">
                  <c:v>10.493840904803237</c:v>
                </c:pt>
                <c:pt idx="7">
                  <c:v>-16.314602829682176</c:v>
                </c:pt>
                <c:pt idx="8">
                  <c:v>-6.2063310544800911</c:v>
                </c:pt>
                <c:pt idx="9">
                  <c:v>-10.277480009312995</c:v>
                </c:pt>
                <c:pt idx="10">
                  <c:v>-11.399165788867661</c:v>
                </c:pt>
                <c:pt idx="11">
                  <c:v>-19.735117734723534</c:v>
                </c:pt>
                <c:pt idx="12">
                  <c:v>-27.887500252639885</c:v>
                </c:pt>
                <c:pt idx="13">
                  <c:v>-31.717309349427897</c:v>
                </c:pt>
                <c:pt idx="14">
                  <c:v>-29.483400939354048</c:v>
                </c:pt>
                <c:pt idx="15">
                  <c:v>-24.064192311094533</c:v>
                </c:pt>
                <c:pt idx="16">
                  <c:v>-13.463246078147463</c:v>
                </c:pt>
                <c:pt idx="17">
                  <c:v>-1.3437231335843718</c:v>
                </c:pt>
                <c:pt idx="18">
                  <c:v>0.41236874190184708</c:v>
                </c:pt>
                <c:pt idx="19">
                  <c:v>0.11737169990458454</c:v>
                </c:pt>
                <c:pt idx="20">
                  <c:v>0.65619747740932988</c:v>
                </c:pt>
                <c:pt idx="21">
                  <c:v>-2.8746256283074367</c:v>
                </c:pt>
                <c:pt idx="22">
                  <c:v>-7.6549191644038084</c:v>
                </c:pt>
                <c:pt idx="23">
                  <c:v>-14.830354413264359</c:v>
                </c:pt>
                <c:pt idx="24">
                  <c:v>-16.613968304785132</c:v>
                </c:pt>
                <c:pt idx="25">
                  <c:v>-16.140720405717353</c:v>
                </c:pt>
                <c:pt idx="26">
                  <c:v>-16.455110523545724</c:v>
                </c:pt>
                <c:pt idx="27">
                  <c:v>-15.82873445759059</c:v>
                </c:pt>
                <c:pt idx="28">
                  <c:v>-14.225345019239368</c:v>
                </c:pt>
                <c:pt idx="29">
                  <c:v>-12.697114532792373</c:v>
                </c:pt>
                <c:pt idx="30">
                  <c:v>-7.3004426081954454</c:v>
                </c:pt>
                <c:pt idx="31">
                  <c:v>-8.4562002436358288</c:v>
                </c:pt>
                <c:pt idx="32">
                  <c:v>-10.590353913922156</c:v>
                </c:pt>
                <c:pt idx="33">
                  <c:v>-19.236151753157998</c:v>
                </c:pt>
                <c:pt idx="34">
                  <c:v>-27.737684272078855</c:v>
                </c:pt>
                <c:pt idx="35">
                  <c:v>-31.720940975416415</c:v>
                </c:pt>
                <c:pt idx="36">
                  <c:v>-31.748008367601976</c:v>
                </c:pt>
                <c:pt idx="37">
                  <c:v>-30.245024373189803</c:v>
                </c:pt>
                <c:pt idx="38">
                  <c:v>-33.137531673114928</c:v>
                </c:pt>
                <c:pt idx="39">
                  <c:v>-37.851537487751813</c:v>
                </c:pt>
                <c:pt idx="40">
                  <c:v>-39.009408634015642</c:v>
                </c:pt>
                <c:pt idx="41">
                  <c:v>-36.568699789152141</c:v>
                </c:pt>
                <c:pt idx="42">
                  <c:v>-31.164548851874816</c:v>
                </c:pt>
                <c:pt idx="43">
                  <c:v>3.1082780832285706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114-45DD-9B2F-57330400F37D}"/>
            </c:ext>
          </c:extLst>
        </c:ser>
        <c:ser>
          <c:idx val="3"/>
          <c:order val="3"/>
          <c:tx>
            <c:strRef>
              <c:f>Sheet5!$R$4</c:f>
              <c:strCache>
                <c:ptCount val="1"/>
                <c:pt idx="0">
                  <c:v>IOS_CaliX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Sheet5!$R$5:$R$50</c:f>
              <c:numCache>
                <c:formatCode>General</c:formatCode>
                <c:ptCount val="46"/>
                <c:pt idx="0">
                  <c:v>21.44389</c:v>
                </c:pt>
                <c:pt idx="1">
                  <c:v>24.45269</c:v>
                </c:pt>
                <c:pt idx="2">
                  <c:v>25.827452000000001</c:v>
                </c:pt>
                <c:pt idx="3">
                  <c:v>18.628021</c:v>
                </c:pt>
                <c:pt idx="4">
                  <c:v>18.755108</c:v>
                </c:pt>
                <c:pt idx="5">
                  <c:v>16.230892000000001</c:v>
                </c:pt>
                <c:pt idx="6">
                  <c:v>30.385445000000001</c:v>
                </c:pt>
                <c:pt idx="7">
                  <c:v>30.737389</c:v>
                </c:pt>
                <c:pt idx="8">
                  <c:v>40.102443999999998</c:v>
                </c:pt>
                <c:pt idx="9">
                  <c:v>44.578125</c:v>
                </c:pt>
                <c:pt idx="10">
                  <c:v>41.174168000000002</c:v>
                </c:pt>
                <c:pt idx="11">
                  <c:v>32.581164999999999</c:v>
                </c:pt>
                <c:pt idx="12">
                  <c:v>31.21847</c:v>
                </c:pt>
                <c:pt idx="13">
                  <c:v>31.218613000000001</c:v>
                </c:pt>
                <c:pt idx="14">
                  <c:v>29.124538000000001</c:v>
                </c:pt>
                <c:pt idx="15">
                  <c:v>24.506384000000001</c:v>
                </c:pt>
                <c:pt idx="16">
                  <c:v>16.072151000000002</c:v>
                </c:pt>
                <c:pt idx="17">
                  <c:v>7.3993599999999997</c:v>
                </c:pt>
                <c:pt idx="18">
                  <c:v>1.3556482000000001</c:v>
                </c:pt>
                <c:pt idx="19">
                  <c:v>0.82506424</c:v>
                </c:pt>
                <c:pt idx="20">
                  <c:v>2.7167341999999999</c:v>
                </c:pt>
                <c:pt idx="21">
                  <c:v>6.309037</c:v>
                </c:pt>
                <c:pt idx="22">
                  <c:v>9.3844960000000004</c:v>
                </c:pt>
                <c:pt idx="23">
                  <c:v>14.593237999999999</c:v>
                </c:pt>
                <c:pt idx="24">
                  <c:v>16.56888</c:v>
                </c:pt>
                <c:pt idx="25">
                  <c:v>18.977544999999999</c:v>
                </c:pt>
                <c:pt idx="26">
                  <c:v>23.099378999999999</c:v>
                </c:pt>
                <c:pt idx="27">
                  <c:v>26.357538000000002</c:v>
                </c:pt>
                <c:pt idx="28">
                  <c:v>21.753046000000001</c:v>
                </c:pt>
                <c:pt idx="29">
                  <c:v>12.930892</c:v>
                </c:pt>
                <c:pt idx="30">
                  <c:v>7.6161050000000001</c:v>
                </c:pt>
                <c:pt idx="31">
                  <c:v>8.508203</c:v>
                </c:pt>
                <c:pt idx="32">
                  <c:v>10.444110999999999</c:v>
                </c:pt>
                <c:pt idx="33">
                  <c:v>19.135166000000002</c:v>
                </c:pt>
                <c:pt idx="34">
                  <c:v>27.367308000000001</c:v>
                </c:pt>
                <c:pt idx="35">
                  <c:v>31.288834000000001</c:v>
                </c:pt>
                <c:pt idx="36">
                  <c:v>31.326187000000001</c:v>
                </c:pt>
                <c:pt idx="37">
                  <c:v>30.011832999999999</c:v>
                </c:pt>
                <c:pt idx="38">
                  <c:v>32.510710000000003</c:v>
                </c:pt>
                <c:pt idx="39">
                  <c:v>37.23377</c:v>
                </c:pt>
                <c:pt idx="40">
                  <c:v>38.504382999999997</c:v>
                </c:pt>
                <c:pt idx="41">
                  <c:v>36.641345999999999</c:v>
                </c:pt>
                <c:pt idx="42">
                  <c:v>30.966297000000001</c:v>
                </c:pt>
                <c:pt idx="43">
                  <c:v>15.871589999999999</c:v>
                </c:pt>
                <c:pt idx="44">
                  <c:v>7.7063974999999996</c:v>
                </c:pt>
                <c:pt idx="45">
                  <c:v>14.305521000000001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114-45DD-9B2F-57330400F3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5574031"/>
        <c:axId val="1847452303"/>
      </c:lineChart>
      <c:catAx>
        <c:axId val="20155740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47452303"/>
        <c:crosses val="autoZero"/>
        <c:auto val="1"/>
        <c:lblAlgn val="ctr"/>
        <c:lblOffset val="100"/>
        <c:noMultiLvlLbl val="0"/>
      </c:catAx>
      <c:valAx>
        <c:axId val="1847452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15574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CaliY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Sheet5!$S$85</c:f>
              <c:strCache>
                <c:ptCount val="1"/>
                <c:pt idx="0">
                  <c:v>mag_and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Sheet5!$S$86:$S$129</c:f>
              <c:numCache>
                <c:formatCode>General</c:formatCode>
                <c:ptCount val="44"/>
                <c:pt idx="0">
                  <c:v>4.9474044973146647</c:v>
                </c:pt>
                <c:pt idx="1">
                  <c:v>5.0762625957892604</c:v>
                </c:pt>
                <c:pt idx="2">
                  <c:v>4.7754808875533845</c:v>
                </c:pt>
                <c:pt idx="3">
                  <c:v>3.3415883209219941</c:v>
                </c:pt>
                <c:pt idx="4">
                  <c:v>2.9750924267219863</c:v>
                </c:pt>
                <c:pt idx="5">
                  <c:v>3.3261010970913434</c:v>
                </c:pt>
                <c:pt idx="6">
                  <c:v>4.6082027681830446</c:v>
                </c:pt>
                <c:pt idx="7">
                  <c:v>6.382816477798551</c:v>
                </c:pt>
                <c:pt idx="8">
                  <c:v>5.4529410684145301</c:v>
                </c:pt>
                <c:pt idx="9">
                  <c:v>8.7499795849168898</c:v>
                </c:pt>
                <c:pt idx="10">
                  <c:v>6.9311076377036702</c:v>
                </c:pt>
                <c:pt idx="11">
                  <c:v>4.8948788881876624</c:v>
                </c:pt>
                <c:pt idx="12">
                  <c:v>4.3516572581809942</c:v>
                </c:pt>
                <c:pt idx="13">
                  <c:v>4.6703571842180507</c:v>
                </c:pt>
                <c:pt idx="14">
                  <c:v>4.9381831567282051</c:v>
                </c:pt>
                <c:pt idx="15">
                  <c:v>4.0208015302710631</c:v>
                </c:pt>
                <c:pt idx="16">
                  <c:v>2.432208437078093</c:v>
                </c:pt>
                <c:pt idx="17">
                  <c:v>1.8921751530261048</c:v>
                </c:pt>
                <c:pt idx="18">
                  <c:v>1.6663379506063816</c:v>
                </c:pt>
                <c:pt idx="19">
                  <c:v>2.7391902627503328</c:v>
                </c:pt>
                <c:pt idx="20">
                  <c:v>2.3713961155755898</c:v>
                </c:pt>
                <c:pt idx="21">
                  <c:v>3.1335642951132505</c:v>
                </c:pt>
                <c:pt idx="22">
                  <c:v>2.7865367389856917</c:v>
                </c:pt>
                <c:pt idx="23">
                  <c:v>5.8784202566728903</c:v>
                </c:pt>
                <c:pt idx="24">
                  <c:v>4.0204679619305628</c:v>
                </c:pt>
                <c:pt idx="25">
                  <c:v>5.2192130249847208</c:v>
                </c:pt>
                <c:pt idx="26">
                  <c:v>5.2275749840153871</c:v>
                </c:pt>
                <c:pt idx="27">
                  <c:v>5.2161497450282583</c:v>
                </c:pt>
                <c:pt idx="28">
                  <c:v>3.834809046750987</c:v>
                </c:pt>
                <c:pt idx="29">
                  <c:v>2.6875019996313374</c:v>
                </c:pt>
                <c:pt idx="30">
                  <c:v>2.9239437847384817</c:v>
                </c:pt>
                <c:pt idx="31">
                  <c:v>3.7582469896957189</c:v>
                </c:pt>
                <c:pt idx="32">
                  <c:v>4.673841478539134</c:v>
                </c:pt>
                <c:pt idx="33">
                  <c:v>5.9479212669145056</c:v>
                </c:pt>
                <c:pt idx="34">
                  <c:v>5.8405367461033686</c:v>
                </c:pt>
                <c:pt idx="35">
                  <c:v>6.109975518233929</c:v>
                </c:pt>
                <c:pt idx="36">
                  <c:v>6.2105755556760904</c:v>
                </c:pt>
                <c:pt idx="37">
                  <c:v>6.1156146908445219</c:v>
                </c:pt>
                <c:pt idx="38">
                  <c:v>8.0534088785967217</c:v>
                </c:pt>
                <c:pt idx="39">
                  <c:v>7.6616116336180253</c:v>
                </c:pt>
                <c:pt idx="40">
                  <c:v>7.6676984953823553</c:v>
                </c:pt>
                <c:pt idx="41">
                  <c:v>5.1365519081082276</c:v>
                </c:pt>
                <c:pt idx="42">
                  <c:v>2.9851707453795804</c:v>
                </c:pt>
                <c:pt idx="43">
                  <c:v>1.6405863734439228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A0-4FBD-925C-F56AC9DA06B1}"/>
            </c:ext>
          </c:extLst>
        </c:ser>
        <c:ser>
          <c:idx val="1"/>
          <c:order val="1"/>
          <c:tx>
            <c:strRef>
              <c:f>Sheet5!$C$4</c:f>
              <c:strCache>
                <c:ptCount val="1"/>
                <c:pt idx="0">
                  <c:v>And_CaliY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Sheet5!$C$5:$C$48</c:f>
              <c:numCache>
                <c:formatCode>General</c:formatCode>
                <c:ptCount val="44"/>
                <c:pt idx="0">
                  <c:v>3.0435327506410599</c:v>
                </c:pt>
                <c:pt idx="1">
                  <c:v>24.955151340007902</c:v>
                </c:pt>
                <c:pt idx="2">
                  <c:v>24.4995967131882</c:v>
                </c:pt>
                <c:pt idx="3">
                  <c:v>14.5953395441166</c:v>
                </c:pt>
                <c:pt idx="4">
                  <c:v>14.7886689559488</c:v>
                </c:pt>
                <c:pt idx="5">
                  <c:v>17.646765968881301</c:v>
                </c:pt>
                <c:pt idx="6">
                  <c:v>22.754327811752301</c:v>
                </c:pt>
                <c:pt idx="7">
                  <c:v>30.434024532210099</c:v>
                </c:pt>
                <c:pt idx="8">
                  <c:v>29.271254664527</c:v>
                </c:pt>
                <c:pt idx="9">
                  <c:v>45.920761365151897</c:v>
                </c:pt>
                <c:pt idx="10">
                  <c:v>41.142199171837902</c:v>
                </c:pt>
                <c:pt idx="11">
                  <c:v>21.623653589180702</c:v>
                </c:pt>
                <c:pt idx="12">
                  <c:v>10.8889943952643</c:v>
                </c:pt>
                <c:pt idx="13">
                  <c:v>0.192205118385706</c:v>
                </c:pt>
                <c:pt idx="14">
                  <c:v>-3.0257101755750502</c:v>
                </c:pt>
                <c:pt idx="15">
                  <c:v>-5.7430023311159601</c:v>
                </c:pt>
                <c:pt idx="16">
                  <c:v>-7.1758752644132802</c:v>
                </c:pt>
                <c:pt idx="17">
                  <c:v>-10.198929129361501</c:v>
                </c:pt>
                <c:pt idx="18">
                  <c:v>-8.2477660853370001</c:v>
                </c:pt>
                <c:pt idx="19">
                  <c:v>-14.703066861186301</c:v>
                </c:pt>
                <c:pt idx="20">
                  <c:v>-11.2533277714288</c:v>
                </c:pt>
                <c:pt idx="21">
                  <c:v>-15.070108599730901</c:v>
                </c:pt>
                <c:pt idx="22">
                  <c:v>-9.7531332799501893</c:v>
                </c:pt>
                <c:pt idx="23">
                  <c:v>-1.5076571130269301</c:v>
                </c:pt>
                <c:pt idx="24">
                  <c:v>3.7248055019709598</c:v>
                </c:pt>
                <c:pt idx="25">
                  <c:v>15.6690393880465</c:v>
                </c:pt>
                <c:pt idx="26">
                  <c:v>19.1995904017345</c:v>
                </c:pt>
                <c:pt idx="27">
                  <c:v>24.8475853920833</c:v>
                </c:pt>
                <c:pt idx="28">
                  <c:v>15.837035882056099</c:v>
                </c:pt>
                <c:pt idx="29">
                  <c:v>3.9070956125881402</c:v>
                </c:pt>
                <c:pt idx="30">
                  <c:v>-5.1227924138435199</c:v>
                </c:pt>
                <c:pt idx="31">
                  <c:v>-4.3620140991651404</c:v>
                </c:pt>
                <c:pt idx="32">
                  <c:v>1.3766186987780999</c:v>
                </c:pt>
                <c:pt idx="33">
                  <c:v>4.7613781679941596</c:v>
                </c:pt>
                <c:pt idx="34">
                  <c:v>1.00497926886292</c:v>
                </c:pt>
                <c:pt idx="35">
                  <c:v>2.4147141805015599</c:v>
                </c:pt>
                <c:pt idx="36">
                  <c:v>3.0776887828254602</c:v>
                </c:pt>
                <c:pt idx="37">
                  <c:v>3.9542908165618198</c:v>
                </c:pt>
                <c:pt idx="38">
                  <c:v>1.0235984109453899</c:v>
                </c:pt>
                <c:pt idx="39">
                  <c:v>-1.39889235165475</c:v>
                </c:pt>
                <c:pt idx="40">
                  <c:v>-4.3809037140570597</c:v>
                </c:pt>
                <c:pt idx="41">
                  <c:v>-5.4015924846834302</c:v>
                </c:pt>
                <c:pt idx="42">
                  <c:v>2.5202225877930098</c:v>
                </c:pt>
                <c:pt idx="43">
                  <c:v>7.6580919041523599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A0-4FBD-925C-F56AC9DA06B1}"/>
            </c:ext>
          </c:extLst>
        </c:ser>
        <c:ser>
          <c:idx val="2"/>
          <c:order val="2"/>
          <c:tx>
            <c:strRef>
              <c:f>Sheet5!$N$84</c:f>
              <c:strCache>
                <c:ptCount val="1"/>
                <c:pt idx="0">
                  <c:v>mag_ios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Sheet5!$N$85:$N$129</c:f>
              <c:numCache>
                <c:formatCode>General</c:formatCode>
                <c:ptCount val="45"/>
                <c:pt idx="0">
                  <c:v>2.6949579545101652</c:v>
                </c:pt>
                <c:pt idx="1">
                  <c:v>22.60398541739465</c:v>
                </c:pt>
                <c:pt idx="2">
                  <c:v>26.037848103582544</c:v>
                </c:pt>
                <c:pt idx="3">
                  <c:v>14.371504879538987</c:v>
                </c:pt>
                <c:pt idx="4">
                  <c:v>18.569415196827507</c:v>
                </c:pt>
                <c:pt idx="5">
                  <c:v>16.233603349512105</c:v>
                </c:pt>
                <c:pt idx="6">
                  <c:v>29.119265218649222</c:v>
                </c:pt>
                <c:pt idx="7">
                  <c:v>26.642884751214144</c:v>
                </c:pt>
                <c:pt idx="8">
                  <c:v>40.325179140866766</c:v>
                </c:pt>
                <c:pt idx="9">
                  <c:v>44.186779631090687</c:v>
                </c:pt>
                <c:pt idx="10">
                  <c:v>40.138457988324319</c:v>
                </c:pt>
                <c:pt idx="11">
                  <c:v>26.614938931791293</c:v>
                </c:pt>
                <c:pt idx="12">
                  <c:v>15.306873612477396</c:v>
                </c:pt>
                <c:pt idx="13">
                  <c:v>0.23075480611804511</c:v>
                </c:pt>
                <c:pt idx="14">
                  <c:v>-3.5555799245851505</c:v>
                </c:pt>
                <c:pt idx="15">
                  <c:v>-6.4905122616174653</c:v>
                </c:pt>
                <c:pt idx="16">
                  <c:v>-9.3303950082546336</c:v>
                </c:pt>
                <c:pt idx="17">
                  <c:v>-7.4048810186723557</c:v>
                </c:pt>
                <c:pt idx="18">
                  <c:v>-1.3186086257427638</c:v>
                </c:pt>
                <c:pt idx="19">
                  <c:v>-0.83125507510846441</c:v>
                </c:pt>
                <c:pt idx="20">
                  <c:v>-2.6968495757217195</c:v>
                </c:pt>
                <c:pt idx="21">
                  <c:v>-5.7415859770208897</c:v>
                </c:pt>
                <c:pt idx="22">
                  <c:v>-5.6648281081913243</c:v>
                </c:pt>
                <c:pt idx="23">
                  <c:v>-0.700896746350544</c:v>
                </c:pt>
                <c:pt idx="24">
                  <c:v>3.0108023745205923</c:v>
                </c:pt>
                <c:pt idx="25">
                  <c:v>10.585700636399055</c:v>
                </c:pt>
                <c:pt idx="26">
                  <c:v>16.847960719687556</c:v>
                </c:pt>
                <c:pt idx="27">
                  <c:v>21.555679516234711</c:v>
                </c:pt>
                <c:pt idx="28">
                  <c:v>16.961819366117595</c:v>
                </c:pt>
                <c:pt idx="29">
                  <c:v>3.3721771137640353</c:v>
                </c:pt>
                <c:pt idx="30">
                  <c:v>-2.6426829795275308</c:v>
                </c:pt>
                <c:pt idx="31">
                  <c:v>-1.850321590577795</c:v>
                </c:pt>
                <c:pt idx="32">
                  <c:v>0.54056666386921293</c:v>
                </c:pt>
                <c:pt idx="33">
                  <c:v>2.6293115683152686</c:v>
                </c:pt>
                <c:pt idx="34">
                  <c:v>0.78912968147724361</c:v>
                </c:pt>
                <c:pt idx="35">
                  <c:v>2.244939286361026</c:v>
                </c:pt>
                <c:pt idx="36">
                  <c:v>2.9428990801274817</c:v>
                </c:pt>
                <c:pt idx="37">
                  <c:v>3.1772843832245532</c:v>
                </c:pt>
                <c:pt idx="38">
                  <c:v>0.82199358490426155</c:v>
                </c:pt>
                <c:pt idx="39">
                  <c:v>-1.2647850629257971</c:v>
                </c:pt>
                <c:pt idx="40">
                  <c:v>-4.3556765777769808</c:v>
                </c:pt>
                <c:pt idx="41">
                  <c:v>-7.4536192897034628</c:v>
                </c:pt>
                <c:pt idx="42">
                  <c:v>5.5284817410847733</c:v>
                </c:pt>
                <c:pt idx="43">
                  <c:v>15.934193897321768</c:v>
                </c:pt>
                <c:pt idx="44">
                  <c:v>7.827638174421006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A0-4FBD-925C-F56AC9DA06B1}"/>
            </c:ext>
          </c:extLst>
        </c:ser>
        <c:ser>
          <c:idx val="3"/>
          <c:order val="3"/>
          <c:tx>
            <c:strRef>
              <c:f>Sheet5!$S$4</c:f>
              <c:strCache>
                <c:ptCount val="1"/>
                <c:pt idx="0">
                  <c:v>IOS_CaliY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Sheet5!$S$5:$S$50</c:f>
              <c:numCache>
                <c:formatCode>General</c:formatCode>
                <c:ptCount val="46"/>
                <c:pt idx="0">
                  <c:v>4.3807825999999999</c:v>
                </c:pt>
                <c:pt idx="1">
                  <c:v>4.5979910000000004</c:v>
                </c:pt>
                <c:pt idx="2">
                  <c:v>5.0753110000000001</c:v>
                </c:pt>
                <c:pt idx="3">
                  <c:v>3.2903378000000001</c:v>
                </c:pt>
                <c:pt idx="4">
                  <c:v>3.7356731999999999</c:v>
                </c:pt>
                <c:pt idx="5">
                  <c:v>3.0597447999999998</c:v>
                </c:pt>
                <c:pt idx="6">
                  <c:v>5.8972170000000004</c:v>
                </c:pt>
                <c:pt idx="7">
                  <c:v>5.5877059999999998</c:v>
                </c:pt>
                <c:pt idx="8">
                  <c:v>7.5121659999999997</c:v>
                </c:pt>
                <c:pt idx="9">
                  <c:v>8.4195670000000007</c:v>
                </c:pt>
                <c:pt idx="10">
                  <c:v>6.7619943999999998</c:v>
                </c:pt>
                <c:pt idx="11">
                  <c:v>6.0247406999999997</c:v>
                </c:pt>
                <c:pt idx="12">
                  <c:v>6.1172075000000001</c:v>
                </c:pt>
                <c:pt idx="13">
                  <c:v>5.6070576000000001</c:v>
                </c:pt>
                <c:pt idx="14">
                  <c:v>5.8029650000000004</c:v>
                </c:pt>
                <c:pt idx="15">
                  <c:v>4.5441513000000002</c:v>
                </c:pt>
                <c:pt idx="16">
                  <c:v>3.1624682000000002</c:v>
                </c:pt>
                <c:pt idx="17">
                  <c:v>1.3738022999999999</c:v>
                </c:pt>
                <c:pt idx="18">
                  <c:v>0.26640296000000002</c:v>
                </c:pt>
                <c:pt idx="19">
                  <c:v>0.15485765000000001</c:v>
                </c:pt>
                <c:pt idx="20">
                  <c:v>0.56830305000000003</c:v>
                </c:pt>
                <c:pt idx="21">
                  <c:v>1.1938574</c:v>
                </c:pt>
                <c:pt idx="22">
                  <c:v>1.6184788000000001</c:v>
                </c:pt>
                <c:pt idx="23">
                  <c:v>2.7328266999999999</c:v>
                </c:pt>
                <c:pt idx="24">
                  <c:v>3.2497866000000002</c:v>
                </c:pt>
                <c:pt idx="25">
                  <c:v>3.5259936000000001</c:v>
                </c:pt>
                <c:pt idx="26">
                  <c:v>4.5872773999999996</c:v>
                </c:pt>
                <c:pt idx="27">
                  <c:v>4.5250880000000002</c:v>
                </c:pt>
                <c:pt idx="28">
                  <c:v>4.1071587000000003</c:v>
                </c:pt>
                <c:pt idx="29">
                  <c:v>2.3195535999999999</c:v>
                </c:pt>
                <c:pt idx="30">
                  <c:v>1.5083663</c:v>
                </c:pt>
                <c:pt idx="31">
                  <c:v>1.5942053</c:v>
                </c:pt>
                <c:pt idx="32">
                  <c:v>1.8353090999999999</c:v>
                </c:pt>
                <c:pt idx="33">
                  <c:v>3.2845414000000002</c:v>
                </c:pt>
                <c:pt idx="34">
                  <c:v>4.5861014999999998</c:v>
                </c:pt>
                <c:pt idx="35">
                  <c:v>5.6803910000000002</c:v>
                </c:pt>
                <c:pt idx="36">
                  <c:v>5.9385785999999996</c:v>
                </c:pt>
                <c:pt idx="37">
                  <c:v>4.9139150000000003</c:v>
                </c:pt>
                <c:pt idx="38">
                  <c:v>6.4672346000000003</c:v>
                </c:pt>
                <c:pt idx="39">
                  <c:v>6.9271120000000002</c:v>
                </c:pt>
                <c:pt idx="40">
                  <c:v>7.6235514000000002</c:v>
                </c:pt>
                <c:pt idx="41">
                  <c:v>7.0878899999999998</c:v>
                </c:pt>
                <c:pt idx="42">
                  <c:v>6.5484133</c:v>
                </c:pt>
                <c:pt idx="43">
                  <c:v>3.4135686999999999</c:v>
                </c:pt>
                <c:pt idx="44">
                  <c:v>1.3723303</c:v>
                </c:pt>
                <c:pt idx="45">
                  <c:v>2.7735173999999998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A0-4FBD-925C-F56AC9DA06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06849551"/>
        <c:axId val="1661700527"/>
      </c:lineChart>
      <c:catAx>
        <c:axId val="200684955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61700527"/>
        <c:crosses val="autoZero"/>
        <c:auto val="1"/>
        <c:lblAlgn val="ctr"/>
        <c:lblOffset val="100"/>
        <c:noMultiLvlLbl val="0"/>
      </c:catAx>
      <c:valAx>
        <c:axId val="1661700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06849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'0715'!$B$2</c:f>
              <c:strCache>
                <c:ptCount val="1"/>
                <c:pt idx="0">
                  <c:v>CaliX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'0715'!$B$3:$B$108</c:f>
              <c:numCache>
                <c:formatCode>General</c:formatCode>
                <c:ptCount val="106"/>
                <c:pt idx="0">
                  <c:v>-20.294495000000001</c:v>
                </c:pt>
                <c:pt idx="1">
                  <c:v>-24.382072000000001</c:v>
                </c:pt>
                <c:pt idx="2">
                  <c:v>-23.688189999999999</c:v>
                </c:pt>
                <c:pt idx="3">
                  <c:v>-25.333646999999999</c:v>
                </c:pt>
                <c:pt idx="4">
                  <c:v>-23.733035999999998</c:v>
                </c:pt>
                <c:pt idx="5">
                  <c:v>-24.140158</c:v>
                </c:pt>
                <c:pt idx="6">
                  <c:v>-22.507648</c:v>
                </c:pt>
                <c:pt idx="7">
                  <c:v>-21.742125000000001</c:v>
                </c:pt>
                <c:pt idx="8">
                  <c:v>-22.168253</c:v>
                </c:pt>
                <c:pt idx="9">
                  <c:v>-25.118309</c:v>
                </c:pt>
                <c:pt idx="10">
                  <c:v>-22.265903000000002</c:v>
                </c:pt>
                <c:pt idx="11">
                  <c:v>-25.552254000000001</c:v>
                </c:pt>
                <c:pt idx="12">
                  <c:v>-23.805821999999999</c:v>
                </c:pt>
                <c:pt idx="13">
                  <c:v>-26.520916</c:v>
                </c:pt>
                <c:pt idx="14">
                  <c:v>-24.672616999999999</c:v>
                </c:pt>
                <c:pt idx="15">
                  <c:v>-28.582419999999999</c:v>
                </c:pt>
                <c:pt idx="16">
                  <c:v>-30.975995999999999</c:v>
                </c:pt>
                <c:pt idx="17">
                  <c:v>-27.464994000000001</c:v>
                </c:pt>
                <c:pt idx="18">
                  <c:v>-26.524152999999998</c:v>
                </c:pt>
                <c:pt idx="19">
                  <c:v>-29.646550999999999</c:v>
                </c:pt>
                <c:pt idx="20">
                  <c:v>-26.355080000000001</c:v>
                </c:pt>
                <c:pt idx="21">
                  <c:v>-25.616296999999999</c:v>
                </c:pt>
                <c:pt idx="22">
                  <c:v>-28.715260000000001</c:v>
                </c:pt>
                <c:pt idx="23">
                  <c:v>-28.216366000000001</c:v>
                </c:pt>
                <c:pt idx="24">
                  <c:v>-30.772971999999999</c:v>
                </c:pt>
                <c:pt idx="25">
                  <c:v>-32.46902</c:v>
                </c:pt>
                <c:pt idx="26">
                  <c:v>-31.874175999999999</c:v>
                </c:pt>
                <c:pt idx="27">
                  <c:v>-29.352855999999999</c:v>
                </c:pt>
                <c:pt idx="28">
                  <c:v>-29.870117</c:v>
                </c:pt>
                <c:pt idx="29">
                  <c:v>-29.236052000000001</c:v>
                </c:pt>
                <c:pt idx="30">
                  <c:v>-28.802885</c:v>
                </c:pt>
                <c:pt idx="31">
                  <c:v>-29.915379000000001</c:v>
                </c:pt>
                <c:pt idx="32">
                  <c:v>-27.624507999999999</c:v>
                </c:pt>
                <c:pt idx="33">
                  <c:v>-26.357285999999998</c:v>
                </c:pt>
                <c:pt idx="34">
                  <c:v>-25.881460000000001</c:v>
                </c:pt>
                <c:pt idx="35">
                  <c:v>-26.106777000000001</c:v>
                </c:pt>
                <c:pt idx="36">
                  <c:v>-28.523287</c:v>
                </c:pt>
                <c:pt idx="37">
                  <c:v>-28.110520999999999</c:v>
                </c:pt>
                <c:pt idx="38">
                  <c:v>-25.925411</c:v>
                </c:pt>
                <c:pt idx="39">
                  <c:v>-24.249873999999998</c:v>
                </c:pt>
                <c:pt idx="40">
                  <c:v>-24.536443999999999</c:v>
                </c:pt>
                <c:pt idx="41">
                  <c:v>-26.455459999999999</c:v>
                </c:pt>
                <c:pt idx="42">
                  <c:v>-24.119676999999999</c:v>
                </c:pt>
                <c:pt idx="43">
                  <c:v>-25.511143000000001</c:v>
                </c:pt>
                <c:pt idx="44">
                  <c:v>-23.445329999999998</c:v>
                </c:pt>
                <c:pt idx="45">
                  <c:v>-24.474318</c:v>
                </c:pt>
                <c:pt idx="46">
                  <c:v>-25.052700000000002</c:v>
                </c:pt>
                <c:pt idx="47">
                  <c:v>-27.593626</c:v>
                </c:pt>
                <c:pt idx="48">
                  <c:v>-25.41751</c:v>
                </c:pt>
                <c:pt idx="49">
                  <c:v>-22.703014</c:v>
                </c:pt>
                <c:pt idx="50">
                  <c:v>-19.884840000000001</c:v>
                </c:pt>
                <c:pt idx="51">
                  <c:v>-20.035765000000001</c:v>
                </c:pt>
                <c:pt idx="52">
                  <c:v>-23.818944999999999</c:v>
                </c:pt>
                <c:pt idx="53">
                  <c:v>-24.438500999999999</c:v>
                </c:pt>
                <c:pt idx="54">
                  <c:v>-26.188987999999998</c:v>
                </c:pt>
                <c:pt idx="55">
                  <c:v>-24.901648000000002</c:v>
                </c:pt>
                <c:pt idx="56">
                  <c:v>-21.814028</c:v>
                </c:pt>
                <c:pt idx="57">
                  <c:v>-24.557804000000001</c:v>
                </c:pt>
                <c:pt idx="58">
                  <c:v>-22.994544999999999</c:v>
                </c:pt>
                <c:pt idx="59">
                  <c:v>-18.956088999999999</c:v>
                </c:pt>
                <c:pt idx="60">
                  <c:v>-16.512039999999999</c:v>
                </c:pt>
                <c:pt idx="61">
                  <c:v>-19.511543</c:v>
                </c:pt>
                <c:pt idx="62">
                  <c:v>-21.661231999999998</c:v>
                </c:pt>
                <c:pt idx="63">
                  <c:v>-24.72775</c:v>
                </c:pt>
                <c:pt idx="64">
                  <c:v>-24.788343000000001</c:v>
                </c:pt>
                <c:pt idx="65">
                  <c:v>-24.866434000000002</c:v>
                </c:pt>
                <c:pt idx="66">
                  <c:v>-25.378869999999999</c:v>
                </c:pt>
                <c:pt idx="67">
                  <c:v>-23.452911</c:v>
                </c:pt>
                <c:pt idx="68">
                  <c:v>-24.018153999999999</c:v>
                </c:pt>
                <c:pt idx="69">
                  <c:v>-24.503907999999999</c:v>
                </c:pt>
                <c:pt idx="70">
                  <c:v>-24.11694</c:v>
                </c:pt>
                <c:pt idx="71">
                  <c:v>-27.214151000000001</c:v>
                </c:pt>
                <c:pt idx="72">
                  <c:v>-25.601362000000002</c:v>
                </c:pt>
                <c:pt idx="73">
                  <c:v>-26.879968999999999</c:v>
                </c:pt>
                <c:pt idx="74">
                  <c:v>-24.433716</c:v>
                </c:pt>
                <c:pt idx="75">
                  <c:v>-22.341000000000001</c:v>
                </c:pt>
                <c:pt idx="76">
                  <c:v>-21.394241000000001</c:v>
                </c:pt>
                <c:pt idx="77">
                  <c:v>-17.677648999999999</c:v>
                </c:pt>
                <c:pt idx="78">
                  <c:v>-18.152674000000001</c:v>
                </c:pt>
                <c:pt idx="79">
                  <c:v>-23.591149999999999</c:v>
                </c:pt>
                <c:pt idx="80">
                  <c:v>-25.653203999999999</c:v>
                </c:pt>
                <c:pt idx="81">
                  <c:v>-25.649032999999999</c:v>
                </c:pt>
                <c:pt idx="82">
                  <c:v>-26.409946000000001</c:v>
                </c:pt>
                <c:pt idx="83">
                  <c:v>-27.998757999999999</c:v>
                </c:pt>
                <c:pt idx="84">
                  <c:v>-27.883565999999998</c:v>
                </c:pt>
                <c:pt idx="85">
                  <c:v>-28.883392000000001</c:v>
                </c:pt>
                <c:pt idx="86">
                  <c:v>-27.015115999999999</c:v>
                </c:pt>
                <c:pt idx="87">
                  <c:v>-28.408852</c:v>
                </c:pt>
                <c:pt idx="88">
                  <c:v>-27.959665000000001</c:v>
                </c:pt>
                <c:pt idx="89">
                  <c:v>-26.372050999999999</c:v>
                </c:pt>
                <c:pt idx="90">
                  <c:v>-27.462185000000002</c:v>
                </c:pt>
                <c:pt idx="91">
                  <c:v>-28.792055000000001</c:v>
                </c:pt>
                <c:pt idx="92">
                  <c:v>-28.948028999999998</c:v>
                </c:pt>
                <c:pt idx="93">
                  <c:v>-29.187056999999999</c:v>
                </c:pt>
                <c:pt idx="94">
                  <c:v>-27.401264000000001</c:v>
                </c:pt>
                <c:pt idx="95">
                  <c:v>-28.402704</c:v>
                </c:pt>
                <c:pt idx="96">
                  <c:v>-28.801310000000001</c:v>
                </c:pt>
                <c:pt idx="97">
                  <c:v>-25.666353000000001</c:v>
                </c:pt>
                <c:pt idx="98">
                  <c:v>-23.980544999999999</c:v>
                </c:pt>
                <c:pt idx="99">
                  <c:v>-24.609514000000001</c:v>
                </c:pt>
                <c:pt idx="100">
                  <c:v>-23.415564</c:v>
                </c:pt>
                <c:pt idx="101">
                  <c:v>-23.370837999999999</c:v>
                </c:pt>
                <c:pt idx="102">
                  <c:v>-23.735959999999999</c:v>
                </c:pt>
                <c:pt idx="103">
                  <c:v>-26.64179</c:v>
                </c:pt>
                <c:pt idx="104">
                  <c:v>-29.105042999999998</c:v>
                </c:pt>
                <c:pt idx="105">
                  <c:v>-31.157492000000001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36-4EC3-A670-4C878647EA4F}"/>
            </c:ext>
          </c:extLst>
        </c:ser>
        <c:ser>
          <c:idx val="1"/>
          <c:order val="1"/>
          <c:tx>
            <c:strRef>
              <c:f>'0715'!$M$2</c:f>
              <c:strCache>
                <c:ptCount val="1"/>
                <c:pt idx="0">
                  <c:v>CaliX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'0715'!$M$3:$M$107</c:f>
              <c:numCache>
                <c:formatCode>General</c:formatCode>
                <c:ptCount val="105"/>
                <c:pt idx="0">
                  <c:v>-21.911318000000001</c:v>
                </c:pt>
                <c:pt idx="1">
                  <c:v>-24.496825999999999</c:v>
                </c:pt>
                <c:pt idx="2">
                  <c:v>-21.795603</c:v>
                </c:pt>
                <c:pt idx="3">
                  <c:v>-23.951630000000002</c:v>
                </c:pt>
                <c:pt idx="4">
                  <c:v>-20.619517999999999</c:v>
                </c:pt>
                <c:pt idx="5">
                  <c:v>-24.905045999999999</c:v>
                </c:pt>
                <c:pt idx="6">
                  <c:v>-20.069573999999999</c:v>
                </c:pt>
                <c:pt idx="7">
                  <c:v>-26.033360999999999</c:v>
                </c:pt>
                <c:pt idx="8">
                  <c:v>-25.567879000000001</c:v>
                </c:pt>
                <c:pt idx="9">
                  <c:v>-29.546541000000001</c:v>
                </c:pt>
                <c:pt idx="10">
                  <c:v>-25.448343000000001</c:v>
                </c:pt>
                <c:pt idx="11">
                  <c:v>-26.211555000000001</c:v>
                </c:pt>
                <c:pt idx="12">
                  <c:v>-24.937322999999999</c:v>
                </c:pt>
                <c:pt idx="13">
                  <c:v>-26.468332</c:v>
                </c:pt>
                <c:pt idx="14">
                  <c:v>-28.153994000000001</c:v>
                </c:pt>
                <c:pt idx="15">
                  <c:v>-30.358217</c:v>
                </c:pt>
                <c:pt idx="16">
                  <c:v>-24.687076999999999</c:v>
                </c:pt>
                <c:pt idx="17">
                  <c:v>-29.497713000000001</c:v>
                </c:pt>
                <c:pt idx="18">
                  <c:v>-25.246244000000001</c:v>
                </c:pt>
                <c:pt idx="19">
                  <c:v>-31.136972</c:v>
                </c:pt>
                <c:pt idx="20">
                  <c:v>-24.861746</c:v>
                </c:pt>
                <c:pt idx="21">
                  <c:v>-31.030024000000001</c:v>
                </c:pt>
                <c:pt idx="22">
                  <c:v>-25.391836000000001</c:v>
                </c:pt>
                <c:pt idx="23">
                  <c:v>-31.272469000000001</c:v>
                </c:pt>
                <c:pt idx="24">
                  <c:v>-31.756049999999998</c:v>
                </c:pt>
                <c:pt idx="25">
                  <c:v>-32.437584000000001</c:v>
                </c:pt>
                <c:pt idx="26">
                  <c:v>-28.25919</c:v>
                </c:pt>
                <c:pt idx="27">
                  <c:v>-29.218878</c:v>
                </c:pt>
                <c:pt idx="28">
                  <c:v>-25.200355999999999</c:v>
                </c:pt>
                <c:pt idx="29">
                  <c:v>-29.950866999999999</c:v>
                </c:pt>
                <c:pt idx="30">
                  <c:v>-28.702311999999999</c:v>
                </c:pt>
                <c:pt idx="31">
                  <c:v>-26.856857000000002</c:v>
                </c:pt>
                <c:pt idx="32">
                  <c:v>-21.635605000000002</c:v>
                </c:pt>
                <c:pt idx="33">
                  <c:v>-25.823536000000001</c:v>
                </c:pt>
                <c:pt idx="34">
                  <c:v>-24.165065999999999</c:v>
                </c:pt>
                <c:pt idx="35">
                  <c:v>-26.485085000000002</c:v>
                </c:pt>
                <c:pt idx="36">
                  <c:v>-28.990832999999999</c:v>
                </c:pt>
                <c:pt idx="37">
                  <c:v>-26.408670000000001</c:v>
                </c:pt>
                <c:pt idx="38">
                  <c:v>-22.383065999999999</c:v>
                </c:pt>
                <c:pt idx="39">
                  <c:v>-24.277424</c:v>
                </c:pt>
                <c:pt idx="40">
                  <c:v>-22.264364</c:v>
                </c:pt>
                <c:pt idx="41">
                  <c:v>-24.140587</c:v>
                </c:pt>
                <c:pt idx="42">
                  <c:v>-27.436859999999999</c:v>
                </c:pt>
                <c:pt idx="43">
                  <c:v>-28.263798000000001</c:v>
                </c:pt>
                <c:pt idx="44">
                  <c:v>-20.937322999999999</c:v>
                </c:pt>
                <c:pt idx="45">
                  <c:v>-25.347559</c:v>
                </c:pt>
                <c:pt idx="46">
                  <c:v>-22.456745000000002</c:v>
                </c:pt>
                <c:pt idx="47">
                  <c:v>-28.486464999999999</c:v>
                </c:pt>
                <c:pt idx="48">
                  <c:v>-21.770403000000002</c:v>
                </c:pt>
                <c:pt idx="49">
                  <c:v>-23.771695999999999</c:v>
                </c:pt>
                <c:pt idx="50">
                  <c:v>-18.189419999999998</c:v>
                </c:pt>
                <c:pt idx="51">
                  <c:v>-21.479748000000001</c:v>
                </c:pt>
                <c:pt idx="52">
                  <c:v>-20.553455</c:v>
                </c:pt>
                <c:pt idx="53">
                  <c:v>-26.363733</c:v>
                </c:pt>
                <c:pt idx="54">
                  <c:v>-20.863724000000001</c:v>
                </c:pt>
                <c:pt idx="55">
                  <c:v>-25.791665999999999</c:v>
                </c:pt>
                <c:pt idx="56">
                  <c:v>-19.550592000000002</c:v>
                </c:pt>
                <c:pt idx="57">
                  <c:v>-23.344992000000001</c:v>
                </c:pt>
                <c:pt idx="58">
                  <c:v>-18.812586</c:v>
                </c:pt>
                <c:pt idx="59">
                  <c:v>-20.441041999999999</c:v>
                </c:pt>
                <c:pt idx="60">
                  <c:v>-16.034557</c:v>
                </c:pt>
                <c:pt idx="61">
                  <c:v>-19.645814999999999</c:v>
                </c:pt>
                <c:pt idx="62">
                  <c:v>-18.465197</c:v>
                </c:pt>
                <c:pt idx="63">
                  <c:v>-23.972653999999999</c:v>
                </c:pt>
                <c:pt idx="64">
                  <c:v>-20.443680000000001</c:v>
                </c:pt>
                <c:pt idx="65">
                  <c:v>-26.014326000000001</c:v>
                </c:pt>
                <c:pt idx="66">
                  <c:v>-21.559837000000002</c:v>
                </c:pt>
                <c:pt idx="67">
                  <c:v>-23.635252000000001</c:v>
                </c:pt>
                <c:pt idx="68">
                  <c:v>-19.666903000000001</c:v>
                </c:pt>
                <c:pt idx="69">
                  <c:v>-25.610582000000001</c:v>
                </c:pt>
                <c:pt idx="70">
                  <c:v>-23.840084000000001</c:v>
                </c:pt>
                <c:pt idx="71">
                  <c:v>-27.998339000000001</c:v>
                </c:pt>
                <c:pt idx="72">
                  <c:v>-24.026240999999999</c:v>
                </c:pt>
                <c:pt idx="73">
                  <c:v>-27.187847000000001</c:v>
                </c:pt>
                <c:pt idx="74">
                  <c:v>-20.202652</c:v>
                </c:pt>
                <c:pt idx="75">
                  <c:v>-25.834633</c:v>
                </c:pt>
                <c:pt idx="76">
                  <c:v>-18.563842999999999</c:v>
                </c:pt>
                <c:pt idx="77">
                  <c:v>-20.781642999999999</c:v>
                </c:pt>
                <c:pt idx="78">
                  <c:v>-20.351803</c:v>
                </c:pt>
                <c:pt idx="79">
                  <c:v>-22.088911</c:v>
                </c:pt>
                <c:pt idx="80">
                  <c:v>-19.764026999999999</c:v>
                </c:pt>
                <c:pt idx="81">
                  <c:v>-26.621729999999999</c:v>
                </c:pt>
                <c:pt idx="82">
                  <c:v>-21.381287</c:v>
                </c:pt>
                <c:pt idx="83">
                  <c:v>-28.863056</c:v>
                </c:pt>
                <c:pt idx="84">
                  <c:v>-25.472904</c:v>
                </c:pt>
                <c:pt idx="85">
                  <c:v>-29.255814000000001</c:v>
                </c:pt>
                <c:pt idx="86">
                  <c:v>-25.657389999999999</c:v>
                </c:pt>
                <c:pt idx="87">
                  <c:v>-29.936053999999999</c:v>
                </c:pt>
                <c:pt idx="88">
                  <c:v>-26.510034999999998</c:v>
                </c:pt>
                <c:pt idx="89">
                  <c:v>-28.566369999999999</c:v>
                </c:pt>
                <c:pt idx="90">
                  <c:v>-29.370066000000001</c:v>
                </c:pt>
                <c:pt idx="91">
                  <c:v>-27.949570000000001</c:v>
                </c:pt>
                <c:pt idx="92">
                  <c:v>-23.332006</c:v>
                </c:pt>
                <c:pt idx="93">
                  <c:v>-29.006623999999999</c:v>
                </c:pt>
                <c:pt idx="94">
                  <c:v>-24.594159999999999</c:v>
                </c:pt>
                <c:pt idx="95">
                  <c:v>-29.044602999999999</c:v>
                </c:pt>
                <c:pt idx="96">
                  <c:v>-25.047917999999999</c:v>
                </c:pt>
                <c:pt idx="97">
                  <c:v>-28.171741000000001</c:v>
                </c:pt>
                <c:pt idx="98">
                  <c:v>-22.770676000000002</c:v>
                </c:pt>
                <c:pt idx="99">
                  <c:v>-23.033203</c:v>
                </c:pt>
                <c:pt idx="100">
                  <c:v>-21.328135</c:v>
                </c:pt>
                <c:pt idx="101">
                  <c:v>-22.099837999999998</c:v>
                </c:pt>
                <c:pt idx="102">
                  <c:v>-21.501757000000001</c:v>
                </c:pt>
                <c:pt idx="103">
                  <c:v>-21.378136000000001</c:v>
                </c:pt>
                <c:pt idx="104">
                  <c:v>-20.859708999999999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36-4EC3-A670-4C878647EA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75116719"/>
        <c:axId val="1623598063"/>
      </c:lineChart>
      <c:catAx>
        <c:axId val="197511671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23598063"/>
        <c:crosses val="autoZero"/>
        <c:auto val="1"/>
        <c:lblAlgn val="ctr"/>
        <c:lblOffset val="100"/>
        <c:noMultiLvlLbl val="0"/>
      </c:catAx>
      <c:valAx>
        <c:axId val="1623598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751167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'0715'!$C$2</c:f>
              <c:strCache>
                <c:ptCount val="1"/>
                <c:pt idx="0">
                  <c:v>CaliY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'0715'!$C$3:$C$112</c:f>
              <c:numCache>
                <c:formatCode>General</c:formatCode>
                <c:ptCount val="110"/>
                <c:pt idx="0">
                  <c:v>7.9836024999999999</c:v>
                </c:pt>
                <c:pt idx="1">
                  <c:v>8.7646449999999998</c:v>
                </c:pt>
                <c:pt idx="2">
                  <c:v>5.6805729999999999</c:v>
                </c:pt>
                <c:pt idx="3">
                  <c:v>6.6580633999999996</c:v>
                </c:pt>
                <c:pt idx="4">
                  <c:v>5.3243989999999997</c:v>
                </c:pt>
                <c:pt idx="5">
                  <c:v>7.6429539999999996</c:v>
                </c:pt>
                <c:pt idx="6">
                  <c:v>7.5507410000000004</c:v>
                </c:pt>
                <c:pt idx="7">
                  <c:v>11.27379</c:v>
                </c:pt>
                <c:pt idx="8">
                  <c:v>11.310286</c:v>
                </c:pt>
                <c:pt idx="9">
                  <c:v>13.385586</c:v>
                </c:pt>
                <c:pt idx="10">
                  <c:v>13.665355999999999</c:v>
                </c:pt>
                <c:pt idx="11">
                  <c:v>10.953101</c:v>
                </c:pt>
                <c:pt idx="12">
                  <c:v>13.1989155</c:v>
                </c:pt>
                <c:pt idx="13">
                  <c:v>16.053190000000001</c:v>
                </c:pt>
                <c:pt idx="14">
                  <c:v>16.176302</c:v>
                </c:pt>
                <c:pt idx="15">
                  <c:v>17.803851999999999</c:v>
                </c:pt>
                <c:pt idx="16">
                  <c:v>14.261569</c:v>
                </c:pt>
                <c:pt idx="17">
                  <c:v>20.20974</c:v>
                </c:pt>
                <c:pt idx="18">
                  <c:v>18.770658000000001</c:v>
                </c:pt>
                <c:pt idx="19">
                  <c:v>20.797874</c:v>
                </c:pt>
                <c:pt idx="20">
                  <c:v>16.856027999999998</c:v>
                </c:pt>
                <c:pt idx="21">
                  <c:v>19.57357</c:v>
                </c:pt>
                <c:pt idx="22">
                  <c:v>15.891705</c:v>
                </c:pt>
                <c:pt idx="23">
                  <c:v>19.076512999999998</c:v>
                </c:pt>
                <c:pt idx="24">
                  <c:v>14.323979</c:v>
                </c:pt>
                <c:pt idx="25">
                  <c:v>13.685947000000001</c:v>
                </c:pt>
                <c:pt idx="26">
                  <c:v>7.7185645000000003</c:v>
                </c:pt>
                <c:pt idx="27">
                  <c:v>12.854217999999999</c:v>
                </c:pt>
                <c:pt idx="28">
                  <c:v>11.506003</c:v>
                </c:pt>
                <c:pt idx="29">
                  <c:v>18.252996</c:v>
                </c:pt>
                <c:pt idx="30">
                  <c:v>14.146591000000001</c:v>
                </c:pt>
                <c:pt idx="31">
                  <c:v>12.227582999999999</c:v>
                </c:pt>
                <c:pt idx="32">
                  <c:v>10.651503999999999</c:v>
                </c:pt>
                <c:pt idx="33">
                  <c:v>12.906317</c:v>
                </c:pt>
                <c:pt idx="34">
                  <c:v>13.391703</c:v>
                </c:pt>
                <c:pt idx="35">
                  <c:v>19.470694000000002</c:v>
                </c:pt>
                <c:pt idx="36">
                  <c:v>14.234391</c:v>
                </c:pt>
                <c:pt idx="37">
                  <c:v>15.858779</c:v>
                </c:pt>
                <c:pt idx="38">
                  <c:v>11.922857</c:v>
                </c:pt>
                <c:pt idx="39">
                  <c:v>16.643684</c:v>
                </c:pt>
                <c:pt idx="40">
                  <c:v>17.104212</c:v>
                </c:pt>
                <c:pt idx="41">
                  <c:v>17.147939999999998</c:v>
                </c:pt>
                <c:pt idx="42">
                  <c:v>15.490243</c:v>
                </c:pt>
                <c:pt idx="43">
                  <c:v>15.471749000000001</c:v>
                </c:pt>
                <c:pt idx="44">
                  <c:v>15.078317999999999</c:v>
                </c:pt>
                <c:pt idx="45">
                  <c:v>18.183053999999998</c:v>
                </c:pt>
                <c:pt idx="46">
                  <c:v>12.974353000000001</c:v>
                </c:pt>
                <c:pt idx="47">
                  <c:v>17.042909999999999</c:v>
                </c:pt>
                <c:pt idx="48">
                  <c:v>14.013750999999999</c:v>
                </c:pt>
                <c:pt idx="49">
                  <c:v>15.772131</c:v>
                </c:pt>
                <c:pt idx="50">
                  <c:v>13.363008499999999</c:v>
                </c:pt>
                <c:pt idx="51">
                  <c:v>13.94472</c:v>
                </c:pt>
                <c:pt idx="52">
                  <c:v>13.82213</c:v>
                </c:pt>
                <c:pt idx="53">
                  <c:v>15.776332</c:v>
                </c:pt>
                <c:pt idx="54">
                  <c:v>11.964486000000001</c:v>
                </c:pt>
                <c:pt idx="55">
                  <c:v>16.507421000000001</c:v>
                </c:pt>
                <c:pt idx="56">
                  <c:v>15.221698</c:v>
                </c:pt>
                <c:pt idx="57">
                  <c:v>18.545079999999999</c:v>
                </c:pt>
                <c:pt idx="58">
                  <c:v>14.503648999999999</c:v>
                </c:pt>
                <c:pt idx="59">
                  <c:v>16.16797</c:v>
                </c:pt>
                <c:pt idx="60">
                  <c:v>17.748608000000001</c:v>
                </c:pt>
                <c:pt idx="61">
                  <c:v>15.215322499999999</c:v>
                </c:pt>
                <c:pt idx="62">
                  <c:v>11.871694</c:v>
                </c:pt>
                <c:pt idx="63">
                  <c:v>12.427860000000001</c:v>
                </c:pt>
                <c:pt idx="64">
                  <c:v>14.741402000000001</c:v>
                </c:pt>
                <c:pt idx="65">
                  <c:v>15.466487000000001</c:v>
                </c:pt>
                <c:pt idx="66">
                  <c:v>13.387854000000001</c:v>
                </c:pt>
                <c:pt idx="67">
                  <c:v>13.577378</c:v>
                </c:pt>
                <c:pt idx="68">
                  <c:v>10.838414999999999</c:v>
                </c:pt>
                <c:pt idx="69">
                  <c:v>15.283699</c:v>
                </c:pt>
                <c:pt idx="70">
                  <c:v>13.927193000000001</c:v>
                </c:pt>
                <c:pt idx="71">
                  <c:v>13.4052925</c:v>
                </c:pt>
                <c:pt idx="72">
                  <c:v>12.537653000000001</c:v>
                </c:pt>
                <c:pt idx="73">
                  <c:v>15.742236999999999</c:v>
                </c:pt>
                <c:pt idx="74">
                  <c:v>14.005673</c:v>
                </c:pt>
                <c:pt idx="75">
                  <c:v>16.655272</c:v>
                </c:pt>
                <c:pt idx="76">
                  <c:v>9.1614570000000004</c:v>
                </c:pt>
                <c:pt idx="77">
                  <c:v>13.702264</c:v>
                </c:pt>
                <c:pt idx="78">
                  <c:v>11.897143</c:v>
                </c:pt>
                <c:pt idx="79">
                  <c:v>10.369903000000001</c:v>
                </c:pt>
                <c:pt idx="80">
                  <c:v>11.11041</c:v>
                </c:pt>
                <c:pt idx="81">
                  <c:v>13.163862999999999</c:v>
                </c:pt>
                <c:pt idx="82">
                  <c:v>14.387442999999999</c:v>
                </c:pt>
                <c:pt idx="83">
                  <c:v>12.765821000000001</c:v>
                </c:pt>
                <c:pt idx="84">
                  <c:v>12.138496999999999</c:v>
                </c:pt>
                <c:pt idx="85">
                  <c:v>13.384321</c:v>
                </c:pt>
                <c:pt idx="86">
                  <c:v>14.119776</c:v>
                </c:pt>
                <c:pt idx="87">
                  <c:v>15.784195</c:v>
                </c:pt>
                <c:pt idx="88">
                  <c:v>10.731583000000001</c:v>
                </c:pt>
                <c:pt idx="89">
                  <c:v>14.684184999999999</c:v>
                </c:pt>
                <c:pt idx="90">
                  <c:v>10.238391</c:v>
                </c:pt>
                <c:pt idx="91">
                  <c:v>11.484412000000001</c:v>
                </c:pt>
                <c:pt idx="92">
                  <c:v>9.1968110000000003</c:v>
                </c:pt>
                <c:pt idx="93">
                  <c:v>10.824688</c:v>
                </c:pt>
                <c:pt idx="94">
                  <c:v>11.246119</c:v>
                </c:pt>
                <c:pt idx="95">
                  <c:v>10.440859</c:v>
                </c:pt>
                <c:pt idx="96">
                  <c:v>10.866674</c:v>
                </c:pt>
                <c:pt idx="97">
                  <c:v>10.447022</c:v>
                </c:pt>
                <c:pt idx="98">
                  <c:v>9.8830480000000005</c:v>
                </c:pt>
                <c:pt idx="99">
                  <c:v>10.229502</c:v>
                </c:pt>
                <c:pt idx="100">
                  <c:v>7.3475513000000001</c:v>
                </c:pt>
                <c:pt idx="101">
                  <c:v>11.582691000000001</c:v>
                </c:pt>
                <c:pt idx="102">
                  <c:v>8.6279020000000006</c:v>
                </c:pt>
                <c:pt idx="103">
                  <c:v>14.155373000000001</c:v>
                </c:pt>
                <c:pt idx="104">
                  <c:v>14.79059</c:v>
                </c:pt>
                <c:pt idx="105">
                  <c:v>13.683604000000001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759-4B80-A6AA-320154EFBF50}"/>
            </c:ext>
          </c:extLst>
        </c:ser>
        <c:ser>
          <c:idx val="1"/>
          <c:order val="1"/>
          <c:tx>
            <c:strRef>
              <c:f>'0715'!$N$2</c:f>
              <c:strCache>
                <c:ptCount val="1"/>
                <c:pt idx="0">
                  <c:v>CaliY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'0715'!$N$3:$N$113</c:f>
              <c:numCache>
                <c:formatCode>General</c:formatCode>
                <c:ptCount val="111"/>
                <c:pt idx="0">
                  <c:v>8.0110100000000006</c:v>
                </c:pt>
                <c:pt idx="1">
                  <c:v>6.1824979999999998</c:v>
                </c:pt>
                <c:pt idx="2">
                  <c:v>5.9617360000000001</c:v>
                </c:pt>
                <c:pt idx="3">
                  <c:v>6.1808670000000001</c:v>
                </c:pt>
                <c:pt idx="4">
                  <c:v>9.0925670000000007</c:v>
                </c:pt>
                <c:pt idx="5">
                  <c:v>9.2240690000000001</c:v>
                </c:pt>
                <c:pt idx="6">
                  <c:v>12.625477999999999</c:v>
                </c:pt>
                <c:pt idx="7">
                  <c:v>10.831115</c:v>
                </c:pt>
                <c:pt idx="8">
                  <c:v>9.6124039999999997</c:v>
                </c:pt>
                <c:pt idx="9">
                  <c:v>9.0374149999999993</c:v>
                </c:pt>
                <c:pt idx="10">
                  <c:v>13.695015</c:v>
                </c:pt>
                <c:pt idx="11">
                  <c:v>13.567864999999999</c:v>
                </c:pt>
                <c:pt idx="12">
                  <c:v>13.984368999999999</c:v>
                </c:pt>
                <c:pt idx="13">
                  <c:v>16.530470000000001</c:v>
                </c:pt>
                <c:pt idx="14">
                  <c:v>13.936773000000001</c:v>
                </c:pt>
                <c:pt idx="15">
                  <c:v>14.631128</c:v>
                </c:pt>
                <c:pt idx="16">
                  <c:v>18.411459000000001</c:v>
                </c:pt>
                <c:pt idx="17">
                  <c:v>17.818235000000001</c:v>
                </c:pt>
                <c:pt idx="18">
                  <c:v>18.080704000000001</c:v>
                </c:pt>
                <c:pt idx="19">
                  <c:v>13.548660999999999</c:v>
                </c:pt>
                <c:pt idx="20">
                  <c:v>15.142047</c:v>
                </c:pt>
                <c:pt idx="21">
                  <c:v>11.877738000000001</c:v>
                </c:pt>
                <c:pt idx="22">
                  <c:v>15.4124</c:v>
                </c:pt>
                <c:pt idx="23">
                  <c:v>13.063915</c:v>
                </c:pt>
                <c:pt idx="24">
                  <c:v>9.9316630000000004</c:v>
                </c:pt>
                <c:pt idx="25">
                  <c:v>8.9749580000000009</c:v>
                </c:pt>
                <c:pt idx="26">
                  <c:v>9.9726119999999998</c:v>
                </c:pt>
                <c:pt idx="27">
                  <c:v>10.239917</c:v>
                </c:pt>
                <c:pt idx="28">
                  <c:v>14.007887</c:v>
                </c:pt>
                <c:pt idx="29">
                  <c:v>13.434123</c:v>
                </c:pt>
                <c:pt idx="30">
                  <c:v>9.9535055000000003</c:v>
                </c:pt>
                <c:pt idx="31">
                  <c:v>9.9137059999999995</c:v>
                </c:pt>
                <c:pt idx="32">
                  <c:v>12.069939</c:v>
                </c:pt>
                <c:pt idx="33">
                  <c:v>13.750366</c:v>
                </c:pt>
                <c:pt idx="34">
                  <c:v>15.611306000000001</c:v>
                </c:pt>
                <c:pt idx="35">
                  <c:v>16.515274000000002</c:v>
                </c:pt>
                <c:pt idx="36">
                  <c:v>10.287815</c:v>
                </c:pt>
                <c:pt idx="37">
                  <c:v>11.7897</c:v>
                </c:pt>
                <c:pt idx="38">
                  <c:v>15.226865</c:v>
                </c:pt>
                <c:pt idx="39">
                  <c:v>10.115399999999999</c:v>
                </c:pt>
                <c:pt idx="40">
                  <c:v>17.380661</c:v>
                </c:pt>
                <c:pt idx="41">
                  <c:v>16.464456999999999</c:v>
                </c:pt>
                <c:pt idx="42">
                  <c:v>13.144664000000001</c:v>
                </c:pt>
                <c:pt idx="43">
                  <c:v>13.827128999999999</c:v>
                </c:pt>
                <c:pt idx="44">
                  <c:v>14.982891</c:v>
                </c:pt>
                <c:pt idx="45">
                  <c:v>11.789942</c:v>
                </c:pt>
                <c:pt idx="46">
                  <c:v>12.821904</c:v>
                </c:pt>
                <c:pt idx="47">
                  <c:v>11.532228999999999</c:v>
                </c:pt>
                <c:pt idx="48">
                  <c:v>15.95698</c:v>
                </c:pt>
                <c:pt idx="49">
                  <c:v>13.623977</c:v>
                </c:pt>
                <c:pt idx="50">
                  <c:v>14.023460999999999</c:v>
                </c:pt>
                <c:pt idx="51">
                  <c:v>12.925931</c:v>
                </c:pt>
                <c:pt idx="52">
                  <c:v>10.854404000000001</c:v>
                </c:pt>
                <c:pt idx="53">
                  <c:v>12.222567</c:v>
                </c:pt>
                <c:pt idx="54">
                  <c:v>13.9209</c:v>
                </c:pt>
                <c:pt idx="55">
                  <c:v>12.776545</c:v>
                </c:pt>
                <c:pt idx="56">
                  <c:v>15.564594</c:v>
                </c:pt>
                <c:pt idx="57">
                  <c:v>16.021491999999999</c:v>
                </c:pt>
                <c:pt idx="58">
                  <c:v>15.482554</c:v>
                </c:pt>
                <c:pt idx="59">
                  <c:v>12.27007</c:v>
                </c:pt>
                <c:pt idx="60">
                  <c:v>15.431563000000001</c:v>
                </c:pt>
                <c:pt idx="61">
                  <c:v>14.585321</c:v>
                </c:pt>
                <c:pt idx="62">
                  <c:v>13.668962000000001</c:v>
                </c:pt>
                <c:pt idx="63">
                  <c:v>9.6485280000000007</c:v>
                </c:pt>
                <c:pt idx="64">
                  <c:v>11.748245000000001</c:v>
                </c:pt>
                <c:pt idx="65">
                  <c:v>14.710699</c:v>
                </c:pt>
                <c:pt idx="66">
                  <c:v>14.032211</c:v>
                </c:pt>
                <c:pt idx="67">
                  <c:v>10.279654499999999</c:v>
                </c:pt>
                <c:pt idx="68">
                  <c:v>11.851754</c:v>
                </c:pt>
                <c:pt idx="69">
                  <c:v>11.980463</c:v>
                </c:pt>
                <c:pt idx="70">
                  <c:v>11.305866</c:v>
                </c:pt>
                <c:pt idx="71">
                  <c:v>10.580344999999999</c:v>
                </c:pt>
                <c:pt idx="72">
                  <c:v>13.977736999999999</c:v>
                </c:pt>
                <c:pt idx="73">
                  <c:v>11.312608000000001</c:v>
                </c:pt>
                <c:pt idx="74">
                  <c:v>13.539160000000001</c:v>
                </c:pt>
                <c:pt idx="75">
                  <c:v>13.160023000000001</c:v>
                </c:pt>
                <c:pt idx="76">
                  <c:v>11.526826</c:v>
                </c:pt>
                <c:pt idx="77">
                  <c:v>10.412378</c:v>
                </c:pt>
                <c:pt idx="78">
                  <c:v>10.309863</c:v>
                </c:pt>
                <c:pt idx="79">
                  <c:v>8.3922650000000001</c:v>
                </c:pt>
                <c:pt idx="80">
                  <c:v>10.927199</c:v>
                </c:pt>
                <c:pt idx="81">
                  <c:v>7.1325417</c:v>
                </c:pt>
                <c:pt idx="82">
                  <c:v>13.577601</c:v>
                </c:pt>
                <c:pt idx="83">
                  <c:v>12.418708000000001</c:v>
                </c:pt>
                <c:pt idx="84">
                  <c:v>12.478108000000001</c:v>
                </c:pt>
                <c:pt idx="85">
                  <c:v>12.00869</c:v>
                </c:pt>
                <c:pt idx="86">
                  <c:v>12.356189000000001</c:v>
                </c:pt>
                <c:pt idx="87">
                  <c:v>13.649963</c:v>
                </c:pt>
                <c:pt idx="88">
                  <c:v>10.332424</c:v>
                </c:pt>
                <c:pt idx="89">
                  <c:v>9.8695430000000002</c:v>
                </c:pt>
                <c:pt idx="90">
                  <c:v>7.7216880000000003</c:v>
                </c:pt>
                <c:pt idx="91">
                  <c:v>7.4714840000000002</c:v>
                </c:pt>
                <c:pt idx="92">
                  <c:v>8.2590520000000005</c:v>
                </c:pt>
                <c:pt idx="93">
                  <c:v>7.6907224999999997</c:v>
                </c:pt>
                <c:pt idx="94">
                  <c:v>9.9388190000000005</c:v>
                </c:pt>
                <c:pt idx="95">
                  <c:v>8.1868160000000003</c:v>
                </c:pt>
                <c:pt idx="96">
                  <c:v>10.708532</c:v>
                </c:pt>
                <c:pt idx="97">
                  <c:v>10.444737</c:v>
                </c:pt>
                <c:pt idx="98">
                  <c:v>8.6927719999999997</c:v>
                </c:pt>
                <c:pt idx="99">
                  <c:v>5.3848976999999998</c:v>
                </c:pt>
                <c:pt idx="100">
                  <c:v>9.5581449999999997</c:v>
                </c:pt>
                <c:pt idx="101">
                  <c:v>6.4228100000000001</c:v>
                </c:pt>
                <c:pt idx="102">
                  <c:v>9.9099190000000004</c:v>
                </c:pt>
                <c:pt idx="103">
                  <c:v>5.1518892999999997</c:v>
                </c:pt>
                <c:pt idx="104">
                  <c:v>5.9115549999999999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759-4B80-A6AA-320154EFBF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65901151"/>
        <c:axId val="1620607567"/>
      </c:lineChart>
      <c:catAx>
        <c:axId val="196590115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20607567"/>
        <c:crosses val="autoZero"/>
        <c:auto val="1"/>
        <c:lblAlgn val="ctr"/>
        <c:lblOffset val="100"/>
        <c:noMultiLvlLbl val="0"/>
      </c:catAx>
      <c:valAx>
        <c:axId val="1620607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65901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'0715'!$H$2</c:f>
              <c:strCache>
                <c:ptCount val="1"/>
                <c:pt idx="0">
                  <c:v>크기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'0715'!$H$3:$H$108</c:f>
              <c:numCache>
                <c:formatCode>General</c:formatCode>
                <c:ptCount val="106"/>
                <c:pt idx="0">
                  <c:v>39.916462000000003</c:v>
                </c:pt>
                <c:pt idx="1">
                  <c:v>40.195473</c:v>
                </c:pt>
                <c:pt idx="2">
                  <c:v>38.768920000000001</c:v>
                </c:pt>
                <c:pt idx="3">
                  <c:v>35.433529999999998</c:v>
                </c:pt>
                <c:pt idx="4">
                  <c:v>32.900759999999998</c:v>
                </c:pt>
                <c:pt idx="5">
                  <c:v>32.074680000000001</c:v>
                </c:pt>
                <c:pt idx="6">
                  <c:v>33.654960000000003</c:v>
                </c:pt>
                <c:pt idx="7">
                  <c:v>37.702713000000003</c:v>
                </c:pt>
                <c:pt idx="8">
                  <c:v>40.859734000000003</c:v>
                </c:pt>
                <c:pt idx="9">
                  <c:v>42.78248</c:v>
                </c:pt>
                <c:pt idx="10">
                  <c:v>42.438347</c:v>
                </c:pt>
                <c:pt idx="11">
                  <c:v>39.663414000000003</c:v>
                </c:pt>
                <c:pt idx="12">
                  <c:v>39.252029999999998</c:v>
                </c:pt>
                <c:pt idx="13">
                  <c:v>41.346428000000003</c:v>
                </c:pt>
                <c:pt idx="14">
                  <c:v>42.602814000000002</c:v>
                </c:pt>
                <c:pt idx="15">
                  <c:v>42.183804000000002</c:v>
                </c:pt>
                <c:pt idx="16">
                  <c:v>40.650753000000002</c:v>
                </c:pt>
                <c:pt idx="17">
                  <c:v>40.682532999999999</c:v>
                </c:pt>
                <c:pt idx="18">
                  <c:v>41.412002999999999</c:v>
                </c:pt>
                <c:pt idx="19">
                  <c:v>43.215632999999997</c:v>
                </c:pt>
                <c:pt idx="20">
                  <c:v>43.880429999999997</c:v>
                </c:pt>
                <c:pt idx="21">
                  <c:v>42.596290000000003</c:v>
                </c:pt>
                <c:pt idx="22">
                  <c:v>43.064545000000003</c:v>
                </c:pt>
                <c:pt idx="23">
                  <c:v>42.927284</c:v>
                </c:pt>
                <c:pt idx="24">
                  <c:v>44.721381999999998</c:v>
                </c:pt>
                <c:pt idx="25">
                  <c:v>44.684452</c:v>
                </c:pt>
                <c:pt idx="26">
                  <c:v>42.658760000000001</c:v>
                </c:pt>
                <c:pt idx="27">
                  <c:v>40.533520000000003</c:v>
                </c:pt>
                <c:pt idx="28">
                  <c:v>41.556182999999997</c:v>
                </c:pt>
                <c:pt idx="29">
                  <c:v>44.021034</c:v>
                </c:pt>
                <c:pt idx="30">
                  <c:v>44.521920000000001</c:v>
                </c:pt>
                <c:pt idx="31">
                  <c:v>44.123359999999998</c:v>
                </c:pt>
                <c:pt idx="32">
                  <c:v>41.317684</c:v>
                </c:pt>
                <c:pt idx="33">
                  <c:v>39.596550000000001</c:v>
                </c:pt>
                <c:pt idx="34">
                  <c:v>40.762816999999998</c:v>
                </c:pt>
                <c:pt idx="35">
                  <c:v>45.064070000000001</c:v>
                </c:pt>
                <c:pt idx="36">
                  <c:v>46.920062999999999</c:v>
                </c:pt>
                <c:pt idx="37">
                  <c:v>44.097293999999998</c:v>
                </c:pt>
                <c:pt idx="38">
                  <c:v>40.574466999999999</c:v>
                </c:pt>
                <c:pt idx="39">
                  <c:v>38.589035000000003</c:v>
                </c:pt>
                <c:pt idx="40">
                  <c:v>39.349533000000001</c:v>
                </c:pt>
                <c:pt idx="41">
                  <c:v>40.576183</c:v>
                </c:pt>
                <c:pt idx="42">
                  <c:v>40.804290000000002</c:v>
                </c:pt>
                <c:pt idx="43">
                  <c:v>40.298690000000001</c:v>
                </c:pt>
                <c:pt idx="44">
                  <c:v>40.07114</c:v>
                </c:pt>
                <c:pt idx="45">
                  <c:v>39.678573999999998</c:v>
                </c:pt>
                <c:pt idx="46">
                  <c:v>40.248027999999998</c:v>
                </c:pt>
                <c:pt idx="47">
                  <c:v>42.297916000000001</c:v>
                </c:pt>
                <c:pt idx="48">
                  <c:v>40.834533999999998</c:v>
                </c:pt>
                <c:pt idx="49">
                  <c:v>39.313927</c:v>
                </c:pt>
                <c:pt idx="50">
                  <c:v>37.627986999999997</c:v>
                </c:pt>
                <c:pt idx="51">
                  <c:v>38.806206000000003</c:v>
                </c:pt>
                <c:pt idx="52">
                  <c:v>41.507835</c:v>
                </c:pt>
                <c:pt idx="53">
                  <c:v>42.622528000000003</c:v>
                </c:pt>
                <c:pt idx="54">
                  <c:v>41.508026000000001</c:v>
                </c:pt>
                <c:pt idx="55">
                  <c:v>40.575535000000002</c:v>
                </c:pt>
                <c:pt idx="56">
                  <c:v>39.88597</c:v>
                </c:pt>
                <c:pt idx="57">
                  <c:v>42.091880000000003</c:v>
                </c:pt>
                <c:pt idx="58">
                  <c:v>40.533540000000002</c:v>
                </c:pt>
                <c:pt idx="59">
                  <c:v>39.195022999999999</c:v>
                </c:pt>
                <c:pt idx="60">
                  <c:v>38.248382999999997</c:v>
                </c:pt>
                <c:pt idx="61">
                  <c:v>38.224426000000001</c:v>
                </c:pt>
                <c:pt idx="62">
                  <c:v>36.99091</c:v>
                </c:pt>
                <c:pt idx="63">
                  <c:v>38.861972999999999</c:v>
                </c:pt>
                <c:pt idx="64">
                  <c:v>40.503624000000002</c:v>
                </c:pt>
                <c:pt idx="65">
                  <c:v>39.718223999999999</c:v>
                </c:pt>
                <c:pt idx="66">
                  <c:v>37.810721999999998</c:v>
                </c:pt>
                <c:pt idx="67">
                  <c:v>37.451613999999999</c:v>
                </c:pt>
                <c:pt idx="68">
                  <c:v>39.133792999999997</c:v>
                </c:pt>
                <c:pt idx="69">
                  <c:v>41.230452999999997</c:v>
                </c:pt>
                <c:pt idx="70">
                  <c:v>41.140858000000001</c:v>
                </c:pt>
                <c:pt idx="71">
                  <c:v>41.146459999999998</c:v>
                </c:pt>
                <c:pt idx="72">
                  <c:v>41.492840000000001</c:v>
                </c:pt>
                <c:pt idx="73">
                  <c:v>42.023131999999997</c:v>
                </c:pt>
                <c:pt idx="74">
                  <c:v>41.559795000000001</c:v>
                </c:pt>
                <c:pt idx="75">
                  <c:v>40.629570000000001</c:v>
                </c:pt>
                <c:pt idx="76">
                  <c:v>40.569740000000003</c:v>
                </c:pt>
                <c:pt idx="77">
                  <c:v>41.391449999999999</c:v>
                </c:pt>
                <c:pt idx="78">
                  <c:v>41.210189999999997</c:v>
                </c:pt>
                <c:pt idx="79">
                  <c:v>42.263053999999997</c:v>
                </c:pt>
                <c:pt idx="80">
                  <c:v>42.917248000000001</c:v>
                </c:pt>
                <c:pt idx="81">
                  <c:v>43.658270000000002</c:v>
                </c:pt>
                <c:pt idx="82">
                  <c:v>44.91292</c:v>
                </c:pt>
                <c:pt idx="83">
                  <c:v>46.382159999999999</c:v>
                </c:pt>
                <c:pt idx="84">
                  <c:v>47.584507000000002</c:v>
                </c:pt>
                <c:pt idx="85">
                  <c:v>47.076447000000002</c:v>
                </c:pt>
                <c:pt idx="86">
                  <c:v>43.812600000000003</c:v>
                </c:pt>
                <c:pt idx="87">
                  <c:v>42.942307</c:v>
                </c:pt>
                <c:pt idx="88">
                  <c:v>42.301279999999998</c:v>
                </c:pt>
                <c:pt idx="89">
                  <c:v>43.676639999999999</c:v>
                </c:pt>
                <c:pt idx="90">
                  <c:v>43.993310000000001</c:v>
                </c:pt>
                <c:pt idx="91">
                  <c:v>45.623710000000003</c:v>
                </c:pt>
                <c:pt idx="92">
                  <c:v>44.736485000000002</c:v>
                </c:pt>
                <c:pt idx="93">
                  <c:v>45.839336000000003</c:v>
                </c:pt>
                <c:pt idx="94">
                  <c:v>45.988647</c:v>
                </c:pt>
                <c:pt idx="95">
                  <c:v>45.449492999999997</c:v>
                </c:pt>
                <c:pt idx="96">
                  <c:v>44.866497000000003</c:v>
                </c:pt>
                <c:pt idx="97">
                  <c:v>43.686596000000002</c:v>
                </c:pt>
                <c:pt idx="98">
                  <c:v>41.896335999999998</c:v>
                </c:pt>
                <c:pt idx="99">
                  <c:v>41.356625000000001</c:v>
                </c:pt>
                <c:pt idx="100">
                  <c:v>41.539078000000003</c:v>
                </c:pt>
                <c:pt idx="101">
                  <c:v>40.136626999999997</c:v>
                </c:pt>
                <c:pt idx="102">
                  <c:v>40.799819999999997</c:v>
                </c:pt>
                <c:pt idx="103">
                  <c:v>43.293663000000002</c:v>
                </c:pt>
                <c:pt idx="104">
                  <c:v>45.567030000000003</c:v>
                </c:pt>
                <c:pt idx="105">
                  <c:v>46.177210000000002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7C-4CF2-AB24-F1A9A7E303C1}"/>
            </c:ext>
          </c:extLst>
        </c:ser>
        <c:ser>
          <c:idx val="1"/>
          <c:order val="1"/>
          <c:tx>
            <c:strRef>
              <c:f>'0715'!$S$2</c:f>
              <c:strCache>
                <c:ptCount val="1"/>
                <c:pt idx="0">
                  <c:v>크기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'0715'!$S$3:$S$107</c:f>
              <c:numCache>
                <c:formatCode>General</c:formatCode>
                <c:ptCount val="105"/>
                <c:pt idx="0">
                  <c:v>37.693767999999999</c:v>
                </c:pt>
                <c:pt idx="1">
                  <c:v>34.068854999999999</c:v>
                </c:pt>
                <c:pt idx="2">
                  <c:v>32.340065000000003</c:v>
                </c:pt>
                <c:pt idx="3">
                  <c:v>32.459952999999999</c:v>
                </c:pt>
                <c:pt idx="4">
                  <c:v>34.393112000000002</c:v>
                </c:pt>
                <c:pt idx="5">
                  <c:v>37.784396999999998</c:v>
                </c:pt>
                <c:pt idx="6">
                  <c:v>40.913578000000001</c:v>
                </c:pt>
                <c:pt idx="7">
                  <c:v>42.939520000000002</c:v>
                </c:pt>
                <c:pt idx="8">
                  <c:v>42.028773999999999</c:v>
                </c:pt>
                <c:pt idx="9">
                  <c:v>39.167319999999997</c:v>
                </c:pt>
                <c:pt idx="10">
                  <c:v>39.112934000000003</c:v>
                </c:pt>
                <c:pt idx="11">
                  <c:v>40.085773000000003</c:v>
                </c:pt>
                <c:pt idx="12">
                  <c:v>41.092117000000002</c:v>
                </c:pt>
                <c:pt idx="13">
                  <c:v>42.657294999999998</c:v>
                </c:pt>
                <c:pt idx="14">
                  <c:v>41.086216</c:v>
                </c:pt>
                <c:pt idx="15">
                  <c:v>40.373417000000003</c:v>
                </c:pt>
                <c:pt idx="16">
                  <c:v>40.791699999999999</c:v>
                </c:pt>
                <c:pt idx="17">
                  <c:v>42.424644000000001</c:v>
                </c:pt>
                <c:pt idx="18">
                  <c:v>43.199060000000003</c:v>
                </c:pt>
                <c:pt idx="19">
                  <c:v>42.999516</c:v>
                </c:pt>
                <c:pt idx="20">
                  <c:v>41.828938000000001</c:v>
                </c:pt>
                <c:pt idx="21">
                  <c:v>41.720413000000001</c:v>
                </c:pt>
                <c:pt idx="22">
                  <c:v>42.707275000000003</c:v>
                </c:pt>
                <c:pt idx="23">
                  <c:v>43.616169999999997</c:v>
                </c:pt>
                <c:pt idx="24">
                  <c:v>43.964995999999999</c:v>
                </c:pt>
                <c:pt idx="25">
                  <c:v>42.818443000000002</c:v>
                </c:pt>
                <c:pt idx="26">
                  <c:v>40.541423999999999</c:v>
                </c:pt>
                <c:pt idx="27">
                  <c:v>40.96369</c:v>
                </c:pt>
                <c:pt idx="28">
                  <c:v>42.754745</c:v>
                </c:pt>
                <c:pt idx="29">
                  <c:v>44.552975000000004</c:v>
                </c:pt>
                <c:pt idx="30">
                  <c:v>44.196877000000001</c:v>
                </c:pt>
                <c:pt idx="31">
                  <c:v>42.368040000000001</c:v>
                </c:pt>
                <c:pt idx="32">
                  <c:v>39.792385000000003</c:v>
                </c:pt>
                <c:pt idx="33">
                  <c:v>40.604163999999997</c:v>
                </c:pt>
                <c:pt idx="34">
                  <c:v>43.572270000000003</c:v>
                </c:pt>
                <c:pt idx="35">
                  <c:v>46.326000000000001</c:v>
                </c:pt>
                <c:pt idx="36">
                  <c:v>46.263019999999997</c:v>
                </c:pt>
                <c:pt idx="37">
                  <c:v>42.519615000000002</c:v>
                </c:pt>
                <c:pt idx="38">
                  <c:v>39.332492999999999</c:v>
                </c:pt>
                <c:pt idx="39">
                  <c:v>38.534492</c:v>
                </c:pt>
                <c:pt idx="40">
                  <c:v>39.303870000000003</c:v>
                </c:pt>
                <c:pt idx="41">
                  <c:v>40.808779999999999</c:v>
                </c:pt>
                <c:pt idx="42">
                  <c:v>40.715510000000002</c:v>
                </c:pt>
                <c:pt idx="43">
                  <c:v>40.566200000000002</c:v>
                </c:pt>
                <c:pt idx="44">
                  <c:v>39.919983000000002</c:v>
                </c:pt>
                <c:pt idx="45">
                  <c:v>40.372222999999998</c:v>
                </c:pt>
                <c:pt idx="46">
                  <c:v>39.567700000000002</c:v>
                </c:pt>
                <c:pt idx="47">
                  <c:v>42.47869</c:v>
                </c:pt>
                <c:pt idx="48">
                  <c:v>42.114413999999996</c:v>
                </c:pt>
                <c:pt idx="49">
                  <c:v>40.981884000000001</c:v>
                </c:pt>
                <c:pt idx="50">
                  <c:v>39.182229999999997</c:v>
                </c:pt>
                <c:pt idx="51">
                  <c:v>38.372146999999998</c:v>
                </c:pt>
                <c:pt idx="52">
                  <c:v>40.440036999999997</c:v>
                </c:pt>
                <c:pt idx="53">
                  <c:v>42.176254</c:v>
                </c:pt>
                <c:pt idx="54">
                  <c:v>41.835644000000002</c:v>
                </c:pt>
                <c:pt idx="55">
                  <c:v>41.140439999999998</c:v>
                </c:pt>
                <c:pt idx="56">
                  <c:v>40.483159999999998</c:v>
                </c:pt>
                <c:pt idx="57">
                  <c:v>41.152529999999999</c:v>
                </c:pt>
                <c:pt idx="58">
                  <c:v>40.740597000000001</c:v>
                </c:pt>
                <c:pt idx="59">
                  <c:v>39.500523000000001</c:v>
                </c:pt>
                <c:pt idx="60">
                  <c:v>38.855206000000003</c:v>
                </c:pt>
                <c:pt idx="61">
                  <c:v>39.161223999999997</c:v>
                </c:pt>
                <c:pt idx="62">
                  <c:v>38.114666</c:v>
                </c:pt>
                <c:pt idx="63">
                  <c:v>37.911853999999998</c:v>
                </c:pt>
                <c:pt idx="64">
                  <c:v>39.364753999999998</c:v>
                </c:pt>
                <c:pt idx="65">
                  <c:v>40.615906000000003</c:v>
                </c:pt>
                <c:pt idx="66">
                  <c:v>38.644447</c:v>
                </c:pt>
                <c:pt idx="67">
                  <c:v>37.690224000000001</c:v>
                </c:pt>
                <c:pt idx="68">
                  <c:v>38.32855</c:v>
                </c:pt>
                <c:pt idx="69">
                  <c:v>40.136096999999999</c:v>
                </c:pt>
                <c:pt idx="70">
                  <c:v>40.885860000000001</c:v>
                </c:pt>
                <c:pt idx="71">
                  <c:v>41.208973</c:v>
                </c:pt>
                <c:pt idx="72">
                  <c:v>41.548386000000001</c:v>
                </c:pt>
                <c:pt idx="73">
                  <c:v>41.078212999999998</c:v>
                </c:pt>
                <c:pt idx="74">
                  <c:v>41.637203</c:v>
                </c:pt>
                <c:pt idx="75">
                  <c:v>42.394210000000001</c:v>
                </c:pt>
                <c:pt idx="76">
                  <c:v>40.522156000000003</c:v>
                </c:pt>
                <c:pt idx="77">
                  <c:v>40.256714000000002</c:v>
                </c:pt>
                <c:pt idx="78">
                  <c:v>40.359090000000002</c:v>
                </c:pt>
                <c:pt idx="79">
                  <c:v>42.337302999999999</c:v>
                </c:pt>
                <c:pt idx="80">
                  <c:v>43.042569999999998</c:v>
                </c:pt>
                <c:pt idx="81">
                  <c:v>43.412426000000004</c:v>
                </c:pt>
                <c:pt idx="82">
                  <c:v>44.323219999999999</c:v>
                </c:pt>
                <c:pt idx="83">
                  <c:v>45.491154000000002</c:v>
                </c:pt>
                <c:pt idx="84">
                  <c:v>46.308425999999997</c:v>
                </c:pt>
                <c:pt idx="85">
                  <c:v>46.4636</c:v>
                </c:pt>
                <c:pt idx="86">
                  <c:v>44.715645000000002</c:v>
                </c:pt>
                <c:pt idx="87">
                  <c:v>42.931465000000003</c:v>
                </c:pt>
                <c:pt idx="88">
                  <c:v>41.758980000000001</c:v>
                </c:pt>
                <c:pt idx="89">
                  <c:v>41.441139999999997</c:v>
                </c:pt>
                <c:pt idx="90">
                  <c:v>42.823810000000002</c:v>
                </c:pt>
                <c:pt idx="91">
                  <c:v>43.388412000000002</c:v>
                </c:pt>
                <c:pt idx="92">
                  <c:v>43.629269999999998</c:v>
                </c:pt>
                <c:pt idx="93">
                  <c:v>43.875683000000002</c:v>
                </c:pt>
                <c:pt idx="94">
                  <c:v>44.026890000000002</c:v>
                </c:pt>
                <c:pt idx="95">
                  <c:v>44.475990000000003</c:v>
                </c:pt>
                <c:pt idx="96">
                  <c:v>43.853470000000002</c:v>
                </c:pt>
                <c:pt idx="97">
                  <c:v>42.973453999999997</c:v>
                </c:pt>
                <c:pt idx="98">
                  <c:v>41.568989999999999</c:v>
                </c:pt>
                <c:pt idx="99">
                  <c:v>39.601005999999998</c:v>
                </c:pt>
                <c:pt idx="100">
                  <c:v>40.793579999999999</c:v>
                </c:pt>
                <c:pt idx="101">
                  <c:v>39.166240000000002</c:v>
                </c:pt>
                <c:pt idx="102">
                  <c:v>38.864372000000003</c:v>
                </c:pt>
                <c:pt idx="103">
                  <c:v>39.3506</c:v>
                </c:pt>
                <c:pt idx="104">
                  <c:v>39.157578000000001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D7C-4CF2-AB24-F1A9A7E303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23809951"/>
        <c:axId val="1847439407"/>
      </c:lineChart>
      <c:catAx>
        <c:axId val="202380995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47439407"/>
        <c:crosses val="autoZero"/>
        <c:auto val="1"/>
        <c:lblAlgn val="ctr"/>
        <c:lblOffset val="100"/>
        <c:noMultiLvlLbl val="0"/>
      </c:catAx>
      <c:valAx>
        <c:axId val="1847439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23809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Sheet5!$F$4</c:f>
              <c:strCache>
                <c:ptCount val="1"/>
                <c:pt idx="0">
                  <c:v>And_magY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Sheet5!$F$5:$F$48</c:f>
              <c:numCache>
                <c:formatCode>General</c:formatCode>
                <c:ptCount val="44"/>
                <c:pt idx="0">
                  <c:v>-7.2599998000000001</c:v>
                </c:pt>
                <c:pt idx="1">
                  <c:v>16.02</c:v>
                </c:pt>
                <c:pt idx="2">
                  <c:v>19.68</c:v>
                </c:pt>
                <c:pt idx="3">
                  <c:v>11.34</c:v>
                </c:pt>
                <c:pt idx="4">
                  <c:v>11.28</c:v>
                </c:pt>
                <c:pt idx="5">
                  <c:v>12.719999</c:v>
                </c:pt>
                <c:pt idx="6">
                  <c:v>18.66</c:v>
                </c:pt>
                <c:pt idx="7">
                  <c:v>27.06</c:v>
                </c:pt>
                <c:pt idx="8">
                  <c:v>27.119999</c:v>
                </c:pt>
                <c:pt idx="9">
                  <c:v>40.44</c:v>
                </c:pt>
                <c:pt idx="10">
                  <c:v>30.72</c:v>
                </c:pt>
                <c:pt idx="11">
                  <c:v>-1.9799998999999999</c:v>
                </c:pt>
                <c:pt idx="12">
                  <c:v>-31.14</c:v>
                </c:pt>
                <c:pt idx="13">
                  <c:v>-34.020000000000003</c:v>
                </c:pt>
                <c:pt idx="14">
                  <c:v>-31.679998000000001</c:v>
                </c:pt>
                <c:pt idx="15">
                  <c:v>-24.48</c:v>
                </c:pt>
                <c:pt idx="16">
                  <c:v>-14.28</c:v>
                </c:pt>
                <c:pt idx="17">
                  <c:v>-6.18</c:v>
                </c:pt>
                <c:pt idx="18">
                  <c:v>-4.08</c:v>
                </c:pt>
                <c:pt idx="19">
                  <c:v>-5.8799995999999997</c:v>
                </c:pt>
                <c:pt idx="20">
                  <c:v>-10.019999500000001</c:v>
                </c:pt>
                <c:pt idx="21">
                  <c:v>-13.679999</c:v>
                </c:pt>
                <c:pt idx="22">
                  <c:v>-7.9199995999999997</c:v>
                </c:pt>
                <c:pt idx="23">
                  <c:v>-11.28</c:v>
                </c:pt>
                <c:pt idx="24">
                  <c:v>-20.76</c:v>
                </c:pt>
                <c:pt idx="25">
                  <c:v>-26.699998999999998</c:v>
                </c:pt>
                <c:pt idx="26">
                  <c:v>-31.859998999999998</c:v>
                </c:pt>
                <c:pt idx="27">
                  <c:v>-30.24</c:v>
                </c:pt>
                <c:pt idx="28">
                  <c:v>-20.34</c:v>
                </c:pt>
                <c:pt idx="29">
                  <c:v>-6.96</c:v>
                </c:pt>
                <c:pt idx="30">
                  <c:v>0.24</c:v>
                </c:pt>
                <c:pt idx="31">
                  <c:v>2.2799999999999998</c:v>
                </c:pt>
                <c:pt idx="32">
                  <c:v>21</c:v>
                </c:pt>
                <c:pt idx="33">
                  <c:v>30.66</c:v>
                </c:pt>
                <c:pt idx="34">
                  <c:v>31.08</c:v>
                </c:pt>
                <c:pt idx="35">
                  <c:v>29.099997999999999</c:v>
                </c:pt>
                <c:pt idx="36">
                  <c:v>30.06</c:v>
                </c:pt>
                <c:pt idx="37">
                  <c:v>33.719996999999999</c:v>
                </c:pt>
                <c:pt idx="38">
                  <c:v>36.96</c:v>
                </c:pt>
                <c:pt idx="39">
                  <c:v>34.619999999999997</c:v>
                </c:pt>
                <c:pt idx="40">
                  <c:v>30.539999000000002</c:v>
                </c:pt>
                <c:pt idx="41">
                  <c:v>16.98</c:v>
                </c:pt>
                <c:pt idx="42">
                  <c:v>3.06</c:v>
                </c:pt>
                <c:pt idx="43">
                  <c:v>-3.6599998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6E-486B-A56F-BB510D296908}"/>
            </c:ext>
          </c:extLst>
        </c:ser>
        <c:ser>
          <c:idx val="1"/>
          <c:order val="1"/>
          <c:tx>
            <c:strRef>
              <c:f>Sheet5!$V$4</c:f>
              <c:strCache>
                <c:ptCount val="1"/>
                <c:pt idx="0">
                  <c:v>IOS_magY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Sheet5!$V$5:$V$50</c:f>
              <c:numCache>
                <c:formatCode>General</c:formatCode>
                <c:ptCount val="46"/>
                <c:pt idx="0">
                  <c:v>9.4264144999999999</c:v>
                </c:pt>
                <c:pt idx="1">
                  <c:v>18.39537</c:v>
                </c:pt>
                <c:pt idx="2">
                  <c:v>11.914840999999999</c:v>
                </c:pt>
                <c:pt idx="3">
                  <c:v>7.0663147000000004</c:v>
                </c:pt>
                <c:pt idx="4">
                  <c:v>11.270191000000001</c:v>
                </c:pt>
                <c:pt idx="5">
                  <c:v>11.627750000000001</c:v>
                </c:pt>
                <c:pt idx="6">
                  <c:v>24.760794000000001</c:v>
                </c:pt>
                <c:pt idx="7">
                  <c:v>20.116409999999998</c:v>
                </c:pt>
                <c:pt idx="8">
                  <c:v>34.056220000000003</c:v>
                </c:pt>
                <c:pt idx="9">
                  <c:v>28.978020000000001</c:v>
                </c:pt>
                <c:pt idx="10">
                  <c:v>0.72283936000000004</c:v>
                </c:pt>
                <c:pt idx="11">
                  <c:v>-30.971558000000002</c:v>
                </c:pt>
                <c:pt idx="12">
                  <c:v>-35.175980000000003</c:v>
                </c:pt>
                <c:pt idx="13">
                  <c:v>-36.737006999999998</c:v>
                </c:pt>
                <c:pt idx="14">
                  <c:v>-33.443153000000002</c:v>
                </c:pt>
                <c:pt idx="15">
                  <c:v>-27.427406000000001</c:v>
                </c:pt>
                <c:pt idx="16">
                  <c:v>-18.776710000000001</c:v>
                </c:pt>
                <c:pt idx="17">
                  <c:v>-10.664275999999999</c:v>
                </c:pt>
                <c:pt idx="18">
                  <c:v>-6.8301315000000002</c:v>
                </c:pt>
                <c:pt idx="19">
                  <c:v>-7.5856857</c:v>
                </c:pt>
                <c:pt idx="20">
                  <c:v>-11.126244</c:v>
                </c:pt>
                <c:pt idx="21">
                  <c:v>-12.88195</c:v>
                </c:pt>
                <c:pt idx="22">
                  <c:v>-11.242362999999999</c:v>
                </c:pt>
                <c:pt idx="23">
                  <c:v>-11.061569</c:v>
                </c:pt>
                <c:pt idx="24">
                  <c:v>-20.268082</c:v>
                </c:pt>
                <c:pt idx="25">
                  <c:v>-26.660965000000001</c:v>
                </c:pt>
                <c:pt idx="26">
                  <c:v>-32.559105000000002</c:v>
                </c:pt>
                <c:pt idx="27">
                  <c:v>-31.886413999999998</c:v>
                </c:pt>
                <c:pt idx="28">
                  <c:v>-24.213799000000002</c:v>
                </c:pt>
                <c:pt idx="29">
                  <c:v>-12.737335</c:v>
                </c:pt>
                <c:pt idx="30">
                  <c:v>-4.1890755000000004</c:v>
                </c:pt>
                <c:pt idx="31">
                  <c:v>-1.1690978999999999</c:v>
                </c:pt>
                <c:pt idx="32">
                  <c:v>-0.68299100000000001</c:v>
                </c:pt>
                <c:pt idx="33">
                  <c:v>14.452385</c:v>
                </c:pt>
                <c:pt idx="34">
                  <c:v>24.400673000000001</c:v>
                </c:pt>
                <c:pt idx="35">
                  <c:v>26.212143000000001</c:v>
                </c:pt>
                <c:pt idx="36">
                  <c:v>24.276028</c:v>
                </c:pt>
                <c:pt idx="37">
                  <c:v>23.598524000000001</c:v>
                </c:pt>
                <c:pt idx="38">
                  <c:v>27.782896000000001</c:v>
                </c:pt>
                <c:pt idx="39">
                  <c:v>31.34815</c:v>
                </c:pt>
                <c:pt idx="40">
                  <c:v>31.143162</c:v>
                </c:pt>
                <c:pt idx="41">
                  <c:v>27.187722999999998</c:v>
                </c:pt>
                <c:pt idx="42">
                  <c:v>16.391694999999999</c:v>
                </c:pt>
                <c:pt idx="43">
                  <c:v>3.7800484000000001</c:v>
                </c:pt>
                <c:pt idx="44">
                  <c:v>-10.69659</c:v>
                </c:pt>
                <c:pt idx="45">
                  <c:v>-23.943916000000002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6E-486B-A56F-BB510D2969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7110336"/>
        <c:axId val="557112608"/>
      </c:lineChart>
      <c:catAx>
        <c:axId val="5571103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57112608"/>
        <c:crosses val="autoZero"/>
        <c:auto val="1"/>
        <c:lblAlgn val="ctr"/>
        <c:lblOffset val="100"/>
        <c:noMultiLvlLbl val="0"/>
      </c:catAx>
      <c:valAx>
        <c:axId val="557112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5711033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'0715'!$I$2</c:f>
              <c:strCache>
                <c:ptCount val="1"/>
                <c:pt idx="0">
                  <c:v>mRot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'0715'!$I$3:$I$108</c:f>
              <c:numCache>
                <c:formatCode>General</c:formatCode>
                <c:ptCount val="106"/>
                <c:pt idx="0">
                  <c:v>-33.432312000000003</c:v>
                </c:pt>
                <c:pt idx="1">
                  <c:v>-30.730629</c:v>
                </c:pt>
                <c:pt idx="2">
                  <c:v>-30.160072</c:v>
                </c:pt>
                <c:pt idx="3">
                  <c:v>-23.862345000000001</c:v>
                </c:pt>
                <c:pt idx="4">
                  <c:v>-22.155221999999998</c:v>
                </c:pt>
                <c:pt idx="5">
                  <c:v>-19.688148000000002</c:v>
                </c:pt>
                <c:pt idx="6">
                  <c:v>-23.854735999999999</c:v>
                </c:pt>
                <c:pt idx="7">
                  <c:v>-28.664895999999999</c:v>
                </c:pt>
                <c:pt idx="8">
                  <c:v>-32.406230000000001</c:v>
                </c:pt>
                <c:pt idx="9">
                  <c:v>-31.94115</c:v>
                </c:pt>
                <c:pt idx="10">
                  <c:v>-33.443995999999999</c:v>
                </c:pt>
                <c:pt idx="11">
                  <c:v>-28.289545</c:v>
                </c:pt>
                <c:pt idx="12">
                  <c:v>-28.280616999999999</c:v>
                </c:pt>
                <c:pt idx="13">
                  <c:v>-27.358056999999999</c:v>
                </c:pt>
                <c:pt idx="14">
                  <c:v>-30.734165000000001</c:v>
                </c:pt>
                <c:pt idx="15">
                  <c:v>-25.407506999999999</c:v>
                </c:pt>
                <c:pt idx="16">
                  <c:v>-22.126432000000001</c:v>
                </c:pt>
                <c:pt idx="17">
                  <c:v>-22.188037999999999</c:v>
                </c:pt>
                <c:pt idx="18">
                  <c:v>-25.672663</c:v>
                </c:pt>
                <c:pt idx="19">
                  <c:v>-23.582225999999999</c:v>
                </c:pt>
                <c:pt idx="20">
                  <c:v>-30.769728000000001</c:v>
                </c:pt>
                <c:pt idx="21">
                  <c:v>-27.841059999999999</c:v>
                </c:pt>
                <c:pt idx="22">
                  <c:v>-27.882657999999999</c:v>
                </c:pt>
                <c:pt idx="23">
                  <c:v>-26.128052</c:v>
                </c:pt>
                <c:pt idx="24">
                  <c:v>-29.11786</c:v>
                </c:pt>
                <c:pt idx="25">
                  <c:v>-27.480132999999999</c:v>
                </c:pt>
                <c:pt idx="26">
                  <c:v>-27.280588000000002</c:v>
                </c:pt>
                <c:pt idx="27">
                  <c:v>-24.822271000000001</c:v>
                </c:pt>
                <c:pt idx="28">
                  <c:v>-26.501026</c:v>
                </c:pt>
                <c:pt idx="29">
                  <c:v>-27.384900999999999</c:v>
                </c:pt>
                <c:pt idx="30">
                  <c:v>-30.862099000000001</c:v>
                </c:pt>
                <c:pt idx="31">
                  <c:v>-30.040426</c:v>
                </c:pt>
                <c:pt idx="32">
                  <c:v>-28.819838000000001</c:v>
                </c:pt>
                <c:pt idx="33">
                  <c:v>-26.582084999999999</c:v>
                </c:pt>
                <c:pt idx="34">
                  <c:v>-28.502974999999999</c:v>
                </c:pt>
                <c:pt idx="35">
                  <c:v>-31.146409999999999</c:v>
                </c:pt>
                <c:pt idx="36">
                  <c:v>-34.428134999999997</c:v>
                </c:pt>
                <c:pt idx="37">
                  <c:v>-30.047779999999999</c:v>
                </c:pt>
                <c:pt idx="38">
                  <c:v>-28.844512999999999</c:v>
                </c:pt>
                <c:pt idx="39">
                  <c:v>-24.980892000000001</c:v>
                </c:pt>
                <c:pt idx="40">
                  <c:v>-25.569407999999999</c:v>
                </c:pt>
                <c:pt idx="41">
                  <c:v>-25.543755000000001</c:v>
                </c:pt>
                <c:pt idx="42">
                  <c:v>-29.039349000000001</c:v>
                </c:pt>
                <c:pt idx="43">
                  <c:v>-27.088577000000001</c:v>
                </c:pt>
                <c:pt idx="44">
                  <c:v>-28.786405999999999</c:v>
                </c:pt>
                <c:pt idx="45">
                  <c:v>-25.392391</c:v>
                </c:pt>
                <c:pt idx="46">
                  <c:v>-28.704218000000001</c:v>
                </c:pt>
                <c:pt idx="47">
                  <c:v>-27.152249999999999</c:v>
                </c:pt>
                <c:pt idx="48">
                  <c:v>-28.723234000000001</c:v>
                </c:pt>
                <c:pt idx="49">
                  <c:v>-27.953495</c:v>
                </c:pt>
                <c:pt idx="50">
                  <c:v>-29.015315999999999</c:v>
                </c:pt>
                <c:pt idx="51">
                  <c:v>-30.166778999999998</c:v>
                </c:pt>
                <c:pt idx="52">
                  <c:v>-31.056512999999999</c:v>
                </c:pt>
                <c:pt idx="53">
                  <c:v>-31.153603</c:v>
                </c:pt>
                <c:pt idx="54">
                  <c:v>-29.898232</c:v>
                </c:pt>
                <c:pt idx="55">
                  <c:v>-27.455183000000002</c:v>
                </c:pt>
                <c:pt idx="56">
                  <c:v>-29.721015999999999</c:v>
                </c:pt>
                <c:pt idx="57">
                  <c:v>-28.717949999999998</c:v>
                </c:pt>
                <c:pt idx="58">
                  <c:v>-30.064312000000001</c:v>
                </c:pt>
                <c:pt idx="59">
                  <c:v>-30.257448</c:v>
                </c:pt>
                <c:pt idx="60">
                  <c:v>-29.585101999999999</c:v>
                </c:pt>
                <c:pt idx="61">
                  <c:v>-29.135895000000001</c:v>
                </c:pt>
                <c:pt idx="62">
                  <c:v>-27.535091000000001</c:v>
                </c:pt>
                <c:pt idx="63">
                  <c:v>-27.282586999999999</c:v>
                </c:pt>
                <c:pt idx="64">
                  <c:v>-28.438929000000002</c:v>
                </c:pt>
                <c:pt idx="65">
                  <c:v>-26.832546000000001</c:v>
                </c:pt>
                <c:pt idx="66">
                  <c:v>-24.623750000000001</c:v>
                </c:pt>
                <c:pt idx="67">
                  <c:v>-25.850322999999999</c:v>
                </c:pt>
                <c:pt idx="68">
                  <c:v>-28.932867000000002</c:v>
                </c:pt>
                <c:pt idx="69">
                  <c:v>-29.426473999999999</c:v>
                </c:pt>
                <c:pt idx="70">
                  <c:v>-30.281624000000001</c:v>
                </c:pt>
                <c:pt idx="71">
                  <c:v>-27.797830000000001</c:v>
                </c:pt>
                <c:pt idx="72">
                  <c:v>-30.150179000000001</c:v>
                </c:pt>
                <c:pt idx="73">
                  <c:v>-28.206257000000001</c:v>
                </c:pt>
                <c:pt idx="74">
                  <c:v>-30.562252000000001</c:v>
                </c:pt>
                <c:pt idx="75">
                  <c:v>-29.567612</c:v>
                </c:pt>
                <c:pt idx="76">
                  <c:v>-33.230376999999997</c:v>
                </c:pt>
                <c:pt idx="77">
                  <c:v>-34.828159999999997</c:v>
                </c:pt>
                <c:pt idx="78">
                  <c:v>-35.031672999999998</c:v>
                </c:pt>
                <c:pt idx="79">
                  <c:v>-33.497590000000002</c:v>
                </c:pt>
                <c:pt idx="80">
                  <c:v>-32.563200000000002</c:v>
                </c:pt>
                <c:pt idx="81">
                  <c:v>-32.785429999999998</c:v>
                </c:pt>
                <c:pt idx="82">
                  <c:v>-33.356960000000001</c:v>
                </c:pt>
                <c:pt idx="83">
                  <c:v>-34.704582000000002</c:v>
                </c:pt>
                <c:pt idx="84">
                  <c:v>-36.598483999999999</c:v>
                </c:pt>
                <c:pt idx="85">
                  <c:v>-34.681426999999999</c:v>
                </c:pt>
                <c:pt idx="86">
                  <c:v>-31.469975000000002</c:v>
                </c:pt>
                <c:pt idx="87">
                  <c:v>-28.068453000000002</c:v>
                </c:pt>
                <c:pt idx="88">
                  <c:v>-29.874548000000001</c:v>
                </c:pt>
                <c:pt idx="89">
                  <c:v>-31.567996999999998</c:v>
                </c:pt>
                <c:pt idx="90">
                  <c:v>-32.808765000000001</c:v>
                </c:pt>
                <c:pt idx="91">
                  <c:v>-33.476092999999999</c:v>
                </c:pt>
                <c:pt idx="92">
                  <c:v>-32.844836999999998</c:v>
                </c:pt>
                <c:pt idx="93">
                  <c:v>-33.647979999999997</c:v>
                </c:pt>
                <c:pt idx="94">
                  <c:v>-35.180267000000001</c:v>
                </c:pt>
                <c:pt idx="95">
                  <c:v>-33.910637000000001</c:v>
                </c:pt>
                <c:pt idx="96">
                  <c:v>-32.640503000000002</c:v>
                </c:pt>
                <c:pt idx="97">
                  <c:v>-33.773018</c:v>
                </c:pt>
                <c:pt idx="98">
                  <c:v>-32.902306000000003</c:v>
                </c:pt>
                <c:pt idx="99">
                  <c:v>-31.62435</c:v>
                </c:pt>
                <c:pt idx="100">
                  <c:v>-33.514473000000002</c:v>
                </c:pt>
                <c:pt idx="101">
                  <c:v>-30.50564</c:v>
                </c:pt>
                <c:pt idx="102">
                  <c:v>-32.043545000000002</c:v>
                </c:pt>
                <c:pt idx="103">
                  <c:v>-31.051275</c:v>
                </c:pt>
                <c:pt idx="104">
                  <c:v>-31.788195000000002</c:v>
                </c:pt>
                <c:pt idx="105">
                  <c:v>-31.213851999999999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E2C-4C6A-9C40-B5C420BAD31B}"/>
            </c:ext>
          </c:extLst>
        </c:ser>
        <c:ser>
          <c:idx val="1"/>
          <c:order val="1"/>
          <c:tx>
            <c:strRef>
              <c:f>'0715'!$T$2</c:f>
              <c:strCache>
                <c:ptCount val="1"/>
                <c:pt idx="0">
                  <c:v>mRot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'0715'!$T$3:$T$107</c:f>
              <c:numCache>
                <c:formatCode>General</c:formatCode>
                <c:ptCount val="105"/>
                <c:pt idx="0">
                  <c:v>-29.606383999999998</c:v>
                </c:pt>
                <c:pt idx="1">
                  <c:v>-22.855395999999999</c:v>
                </c:pt>
                <c:pt idx="2">
                  <c:v>-23.136317999999999</c:v>
                </c:pt>
                <c:pt idx="3">
                  <c:v>-21.018204000000001</c:v>
                </c:pt>
                <c:pt idx="4">
                  <c:v>-25.981663000000001</c:v>
                </c:pt>
                <c:pt idx="5">
                  <c:v>-26.875934999999998</c:v>
                </c:pt>
                <c:pt idx="6">
                  <c:v>-33.342619999999997</c:v>
                </c:pt>
                <c:pt idx="7">
                  <c:v>-32.384464000000001</c:v>
                </c:pt>
                <c:pt idx="8">
                  <c:v>-31.942184000000001</c:v>
                </c:pt>
                <c:pt idx="9">
                  <c:v>-24.070854000000001</c:v>
                </c:pt>
                <c:pt idx="10">
                  <c:v>-26.356213</c:v>
                </c:pt>
                <c:pt idx="11">
                  <c:v>-27.124466000000002</c:v>
                </c:pt>
                <c:pt idx="12">
                  <c:v>-29.514901999999999</c:v>
                </c:pt>
                <c:pt idx="13">
                  <c:v>-29.082912</c:v>
                </c:pt>
                <c:pt idx="14">
                  <c:v>-26.480108000000001</c:v>
                </c:pt>
                <c:pt idx="15">
                  <c:v>-22.233340999999999</c:v>
                </c:pt>
                <c:pt idx="16">
                  <c:v>-26.749376000000002</c:v>
                </c:pt>
                <c:pt idx="17">
                  <c:v>-24.743603</c:v>
                </c:pt>
                <c:pt idx="18">
                  <c:v>-30.031216000000001</c:v>
                </c:pt>
                <c:pt idx="19">
                  <c:v>-26.379559</c:v>
                </c:pt>
                <c:pt idx="20">
                  <c:v>-30.037844</c:v>
                </c:pt>
                <c:pt idx="21">
                  <c:v>-25.231922000000001</c:v>
                </c:pt>
                <c:pt idx="22">
                  <c:v>-30.685891999999999</c:v>
                </c:pt>
                <c:pt idx="23">
                  <c:v>-27.454270999999999</c:v>
                </c:pt>
                <c:pt idx="24">
                  <c:v>-28.737368</c:v>
                </c:pt>
                <c:pt idx="25">
                  <c:v>-26.470215</c:v>
                </c:pt>
                <c:pt idx="26">
                  <c:v>-27.305167999999998</c:v>
                </c:pt>
                <c:pt idx="27">
                  <c:v>-26.822105000000001</c:v>
                </c:pt>
                <c:pt idx="28">
                  <c:v>-31.570388999999999</c:v>
                </c:pt>
                <c:pt idx="29">
                  <c:v>-30.123702999999999</c:v>
                </c:pt>
                <c:pt idx="30">
                  <c:v>-32.100918</c:v>
                </c:pt>
                <c:pt idx="31">
                  <c:v>-31.232648999999999</c:v>
                </c:pt>
                <c:pt idx="32">
                  <c:v>-31.139220999999999</c:v>
                </c:pt>
                <c:pt idx="33">
                  <c:v>-28.156181</c:v>
                </c:pt>
                <c:pt idx="34">
                  <c:v>-32.724293000000003</c:v>
                </c:pt>
                <c:pt idx="35">
                  <c:v>-34.232796</c:v>
                </c:pt>
                <c:pt idx="36">
                  <c:v>-34.553719999999998</c:v>
                </c:pt>
                <c:pt idx="37">
                  <c:v>-31.168939999999999</c:v>
                </c:pt>
                <c:pt idx="38">
                  <c:v>-28.533943000000001</c:v>
                </c:pt>
                <c:pt idx="39">
                  <c:v>-28.163672999999999</c:v>
                </c:pt>
                <c:pt idx="40">
                  <c:v>-27.331392000000001</c:v>
                </c:pt>
                <c:pt idx="41">
                  <c:v>-28.487019</c:v>
                </c:pt>
                <c:pt idx="42">
                  <c:v>-27.059000000000001</c:v>
                </c:pt>
                <c:pt idx="43">
                  <c:v>-25.604391</c:v>
                </c:pt>
                <c:pt idx="44">
                  <c:v>-30.508139</c:v>
                </c:pt>
                <c:pt idx="45">
                  <c:v>-29.127562000000001</c:v>
                </c:pt>
                <c:pt idx="46">
                  <c:v>-29.948225000000001</c:v>
                </c:pt>
                <c:pt idx="47">
                  <c:v>-29.325213999999999</c:v>
                </c:pt>
                <c:pt idx="48">
                  <c:v>-32.327205999999997</c:v>
                </c:pt>
                <c:pt idx="49">
                  <c:v>-30.47636</c:v>
                </c:pt>
                <c:pt idx="50">
                  <c:v>-31.744838999999999</c:v>
                </c:pt>
                <c:pt idx="51">
                  <c:v>-29.051030999999998</c:v>
                </c:pt>
                <c:pt idx="52">
                  <c:v>-33.092807999999998</c:v>
                </c:pt>
                <c:pt idx="53">
                  <c:v>-30.567938000000002</c:v>
                </c:pt>
                <c:pt idx="54">
                  <c:v>-33.483350000000002</c:v>
                </c:pt>
                <c:pt idx="55">
                  <c:v>-29.395337999999999</c:v>
                </c:pt>
                <c:pt idx="56">
                  <c:v>-31.849706999999999</c:v>
                </c:pt>
                <c:pt idx="57">
                  <c:v>-29.863924000000001</c:v>
                </c:pt>
                <c:pt idx="58">
                  <c:v>-32.65231</c:v>
                </c:pt>
                <c:pt idx="59">
                  <c:v>-31.494451999999999</c:v>
                </c:pt>
                <c:pt idx="60">
                  <c:v>-31.851009999999999</c:v>
                </c:pt>
                <c:pt idx="61">
                  <c:v>-30.576328</c:v>
                </c:pt>
                <c:pt idx="62">
                  <c:v>-30.412559999999999</c:v>
                </c:pt>
                <c:pt idx="63">
                  <c:v>-27.74034</c:v>
                </c:pt>
                <c:pt idx="64">
                  <c:v>-31.521715</c:v>
                </c:pt>
                <c:pt idx="65">
                  <c:v>-27.504581000000002</c:v>
                </c:pt>
                <c:pt idx="66">
                  <c:v>-28.838581000000001</c:v>
                </c:pt>
                <c:pt idx="67">
                  <c:v>-27.500118000000001</c:v>
                </c:pt>
                <c:pt idx="68">
                  <c:v>-30.689191999999998</c:v>
                </c:pt>
                <c:pt idx="69">
                  <c:v>-28.486362</c:v>
                </c:pt>
                <c:pt idx="70">
                  <c:v>-31.232697000000002</c:v>
                </c:pt>
                <c:pt idx="71">
                  <c:v>-28.325409000000001</c:v>
                </c:pt>
                <c:pt idx="72">
                  <c:v>-30.880917</c:v>
                </c:pt>
                <c:pt idx="73">
                  <c:v>-28.640276</c:v>
                </c:pt>
                <c:pt idx="74">
                  <c:v>-33.796460000000003</c:v>
                </c:pt>
                <c:pt idx="75">
                  <c:v>-30.929834</c:v>
                </c:pt>
                <c:pt idx="76">
                  <c:v>-34.125667999999997</c:v>
                </c:pt>
                <c:pt idx="77">
                  <c:v>-32.868049999999997</c:v>
                </c:pt>
                <c:pt idx="78">
                  <c:v>-33.292144999999998</c:v>
                </c:pt>
                <c:pt idx="79">
                  <c:v>-35.129719999999999</c:v>
                </c:pt>
                <c:pt idx="80">
                  <c:v>-36.642082000000002</c:v>
                </c:pt>
                <c:pt idx="81">
                  <c:v>-33.54175</c:v>
                </c:pt>
                <c:pt idx="82">
                  <c:v>-36.373576999999997</c:v>
                </c:pt>
                <c:pt idx="83">
                  <c:v>-32.895969999999998</c:v>
                </c:pt>
                <c:pt idx="84">
                  <c:v>-36.604619999999997</c:v>
                </c:pt>
                <c:pt idx="85">
                  <c:v>-34.040489999999998</c:v>
                </c:pt>
                <c:pt idx="86">
                  <c:v>-34.474800000000002</c:v>
                </c:pt>
                <c:pt idx="87">
                  <c:v>-27.579374000000001</c:v>
                </c:pt>
                <c:pt idx="88">
                  <c:v>-30.565854999999999</c:v>
                </c:pt>
                <c:pt idx="89">
                  <c:v>-28.353529000000002</c:v>
                </c:pt>
                <c:pt idx="90">
                  <c:v>-30.193601999999998</c:v>
                </c:pt>
                <c:pt idx="91">
                  <c:v>-32.335009999999997</c:v>
                </c:pt>
                <c:pt idx="92">
                  <c:v>-35.929355999999999</c:v>
                </c:pt>
                <c:pt idx="93">
                  <c:v>-32.008499999999998</c:v>
                </c:pt>
                <c:pt idx="94">
                  <c:v>-35.138500000000001</c:v>
                </c:pt>
                <c:pt idx="95">
                  <c:v>-32.672629999999998</c:v>
                </c:pt>
                <c:pt idx="96">
                  <c:v>-34.366492999999998</c:v>
                </c:pt>
                <c:pt idx="97">
                  <c:v>-30.724228</c:v>
                </c:pt>
                <c:pt idx="98">
                  <c:v>-33.673622000000002</c:v>
                </c:pt>
                <c:pt idx="99">
                  <c:v>-31.760259999999999</c:v>
                </c:pt>
                <c:pt idx="100">
                  <c:v>-33.434544000000002</c:v>
                </c:pt>
                <c:pt idx="101">
                  <c:v>-31.691309</c:v>
                </c:pt>
                <c:pt idx="102">
                  <c:v>-30.820568000000002</c:v>
                </c:pt>
                <c:pt idx="103">
                  <c:v>-32.632854000000002</c:v>
                </c:pt>
                <c:pt idx="104">
                  <c:v>-32.607390000000002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2C-4C6A-9C40-B5C420BAD3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5526031"/>
        <c:axId val="2045064687"/>
      </c:lineChart>
      <c:catAx>
        <c:axId val="20155260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45064687"/>
        <c:crosses val="autoZero"/>
        <c:auto val="1"/>
        <c:lblAlgn val="ctr"/>
        <c:lblOffset val="100"/>
        <c:noMultiLvlLbl val="0"/>
      </c:catAx>
      <c:valAx>
        <c:axId val="2045064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15526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'0715'!$J$2</c:f>
              <c:strCache>
                <c:ptCount val="1"/>
                <c:pt idx="0">
                  <c:v>angleA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'0715'!$J$3:$J$108</c:f>
              <c:numCache>
                <c:formatCode>General</c:formatCode>
                <c:ptCount val="106"/>
                <c:pt idx="0">
                  <c:v>68.525940000000006</c:v>
                </c:pt>
                <c:pt idx="1">
                  <c:v>70.227969999999999</c:v>
                </c:pt>
                <c:pt idx="2">
                  <c:v>76.514769999999999</c:v>
                </c:pt>
                <c:pt idx="3">
                  <c:v>75.274810000000002</c:v>
                </c:pt>
                <c:pt idx="4">
                  <c:v>77.355316000000002</c:v>
                </c:pt>
                <c:pt idx="5">
                  <c:v>72.431820000000002</c:v>
                </c:pt>
                <c:pt idx="6">
                  <c:v>71.454710000000006</c:v>
                </c:pt>
                <c:pt idx="7">
                  <c:v>62.592224000000002</c:v>
                </c:pt>
                <c:pt idx="8">
                  <c:v>62.969239999999999</c:v>
                </c:pt>
                <c:pt idx="9">
                  <c:v>61.946776999999997</c:v>
                </c:pt>
                <c:pt idx="10">
                  <c:v>58.461120000000001</c:v>
                </c:pt>
                <c:pt idx="11">
                  <c:v>66.797359999999998</c:v>
                </c:pt>
                <c:pt idx="12">
                  <c:v>60.994231999999997</c:v>
                </c:pt>
                <c:pt idx="13">
                  <c:v>58.813353999999997</c:v>
                </c:pt>
                <c:pt idx="14">
                  <c:v>56.749634</c:v>
                </c:pt>
                <c:pt idx="15">
                  <c:v>58.081420000000001</c:v>
                </c:pt>
                <c:pt idx="16">
                  <c:v>65.278319999999994</c:v>
                </c:pt>
                <c:pt idx="17">
                  <c:v>53.653015000000003</c:v>
                </c:pt>
                <c:pt idx="18">
                  <c:v>54.713653999999998</c:v>
                </c:pt>
                <c:pt idx="19">
                  <c:v>54.949280000000002</c:v>
                </c:pt>
                <c:pt idx="20">
                  <c:v>57.398069999999997</c:v>
                </c:pt>
                <c:pt idx="21">
                  <c:v>52.616332999999997</c:v>
                </c:pt>
                <c:pt idx="22">
                  <c:v>61.038820000000001</c:v>
                </c:pt>
                <c:pt idx="23">
                  <c:v>55.93817</c:v>
                </c:pt>
                <c:pt idx="24">
                  <c:v>65.03931</c:v>
                </c:pt>
                <c:pt idx="25">
                  <c:v>67.144195999999994</c:v>
                </c:pt>
                <c:pt idx="26">
                  <c:v>76.387450000000001</c:v>
                </c:pt>
                <c:pt idx="27">
                  <c:v>66.350399999999993</c:v>
                </c:pt>
                <c:pt idx="28">
                  <c:v>68.933260000000004</c:v>
                </c:pt>
                <c:pt idx="29">
                  <c:v>58.022156000000003</c:v>
                </c:pt>
                <c:pt idx="30">
                  <c:v>63.841949999999997</c:v>
                </c:pt>
                <c:pt idx="31">
                  <c:v>67.768249999999995</c:v>
                </c:pt>
                <c:pt idx="32">
                  <c:v>68.914276000000001</c:v>
                </c:pt>
                <c:pt idx="33">
                  <c:v>63.910491999999998</c:v>
                </c:pt>
                <c:pt idx="34">
                  <c:v>62.641846000000001</c:v>
                </c:pt>
                <c:pt idx="35">
                  <c:v>53.284058000000002</c:v>
                </c:pt>
                <c:pt idx="36">
                  <c:v>63.478760000000001</c:v>
                </c:pt>
                <c:pt idx="37">
                  <c:v>60.570129999999999</c:v>
                </c:pt>
                <c:pt idx="38">
                  <c:v>65.302734000000001</c:v>
                </c:pt>
                <c:pt idx="39">
                  <c:v>55.536589999999997</c:v>
                </c:pt>
                <c:pt idx="40">
                  <c:v>55.119872999999998</c:v>
                </c:pt>
                <c:pt idx="41">
                  <c:v>57.049439999999997</c:v>
                </c:pt>
                <c:pt idx="42">
                  <c:v>57.290436</c:v>
                </c:pt>
                <c:pt idx="43">
                  <c:v>58.764434999999999</c:v>
                </c:pt>
                <c:pt idx="44">
                  <c:v>57.253844999999998</c:v>
                </c:pt>
                <c:pt idx="45">
                  <c:v>53.389710000000001</c:v>
                </c:pt>
                <c:pt idx="46">
                  <c:v>62.621155000000002</c:v>
                </c:pt>
                <c:pt idx="47">
                  <c:v>58.29889</c:v>
                </c:pt>
                <c:pt idx="48">
                  <c:v>61.130187999999997</c:v>
                </c:pt>
                <c:pt idx="49">
                  <c:v>55.2117</c:v>
                </c:pt>
                <c:pt idx="50">
                  <c:v>56.098114000000002</c:v>
                </c:pt>
                <c:pt idx="51">
                  <c:v>55.162415000000003</c:v>
                </c:pt>
                <c:pt idx="52">
                  <c:v>59.873412999999999</c:v>
                </c:pt>
                <c:pt idx="53">
                  <c:v>57.155639999999998</c:v>
                </c:pt>
                <c:pt idx="54">
                  <c:v>65.446624999999997</c:v>
                </c:pt>
                <c:pt idx="55">
                  <c:v>56.459409999999998</c:v>
                </c:pt>
                <c:pt idx="56">
                  <c:v>55.092896000000003</c:v>
                </c:pt>
                <c:pt idx="57">
                  <c:v>52.941344999999998</c:v>
                </c:pt>
                <c:pt idx="58">
                  <c:v>57.758606</c:v>
                </c:pt>
                <c:pt idx="59">
                  <c:v>49.538573999999997</c:v>
                </c:pt>
                <c:pt idx="60">
                  <c:v>42.932921999999998</c:v>
                </c:pt>
                <c:pt idx="61">
                  <c:v>52.052489999999999</c:v>
                </c:pt>
                <c:pt idx="62">
                  <c:v>61.274535999999998</c:v>
                </c:pt>
                <c:pt idx="63">
                  <c:v>63.316467000000003</c:v>
                </c:pt>
                <c:pt idx="64">
                  <c:v>59.260437000000003</c:v>
                </c:pt>
                <c:pt idx="65">
                  <c:v>58.119109999999999</c:v>
                </c:pt>
                <c:pt idx="66">
                  <c:v>62.187469999999998</c:v>
                </c:pt>
                <c:pt idx="67">
                  <c:v>59.932555999999998</c:v>
                </c:pt>
                <c:pt idx="68">
                  <c:v>65.712280000000007</c:v>
                </c:pt>
                <c:pt idx="69">
                  <c:v>58.047179999999997</c:v>
                </c:pt>
                <c:pt idx="70">
                  <c:v>59.994169999999997</c:v>
                </c:pt>
                <c:pt idx="71">
                  <c:v>63.775818000000001</c:v>
                </c:pt>
                <c:pt idx="72">
                  <c:v>63.907806000000001</c:v>
                </c:pt>
                <c:pt idx="73">
                  <c:v>59.644652999999998</c:v>
                </c:pt>
                <c:pt idx="74">
                  <c:v>60.178192000000003</c:v>
                </c:pt>
                <c:pt idx="75">
                  <c:v>53.295380000000002</c:v>
                </c:pt>
                <c:pt idx="76">
                  <c:v>66.818389999999994</c:v>
                </c:pt>
                <c:pt idx="77">
                  <c:v>52.220092999999999</c:v>
                </c:pt>
                <c:pt idx="78">
                  <c:v>56.759430000000002</c:v>
                </c:pt>
                <c:pt idx="79">
                  <c:v>66.271270000000001</c:v>
                </c:pt>
                <c:pt idx="80">
                  <c:v>66.582549999999998</c:v>
                </c:pt>
                <c:pt idx="81">
                  <c:v>62.831726000000003</c:v>
                </c:pt>
                <c:pt idx="82">
                  <c:v>61.419617000000002</c:v>
                </c:pt>
                <c:pt idx="83">
                  <c:v>65.489745999999997</c:v>
                </c:pt>
                <c:pt idx="84">
                  <c:v>66.475160000000002</c:v>
                </c:pt>
                <c:pt idx="85">
                  <c:v>65.137389999999996</c:v>
                </c:pt>
                <c:pt idx="86">
                  <c:v>62.405639999999998</c:v>
                </c:pt>
                <c:pt idx="87">
                  <c:v>60.943085000000004</c:v>
                </c:pt>
                <c:pt idx="88">
                  <c:v>69.002014000000003</c:v>
                </c:pt>
                <c:pt idx="89">
                  <c:v>60.890563999999998</c:v>
                </c:pt>
                <c:pt idx="90">
                  <c:v>69.553650000000005</c:v>
                </c:pt>
                <c:pt idx="91">
                  <c:v>68.25421</c:v>
                </c:pt>
                <c:pt idx="92">
                  <c:v>72.37491</c:v>
                </c:pt>
                <c:pt idx="93">
                  <c:v>69.65155</c:v>
                </c:pt>
                <c:pt idx="94">
                  <c:v>67.685609999999997</c:v>
                </c:pt>
                <c:pt idx="95">
                  <c:v>69.81653</c:v>
                </c:pt>
                <c:pt idx="96">
                  <c:v>69.328609999999998</c:v>
                </c:pt>
                <c:pt idx="97">
                  <c:v>67.852109999999996</c:v>
                </c:pt>
                <c:pt idx="98">
                  <c:v>67.602080000000001</c:v>
                </c:pt>
                <c:pt idx="99">
                  <c:v>67.42868</c:v>
                </c:pt>
                <c:pt idx="100">
                  <c:v>72.578704999999999</c:v>
                </c:pt>
                <c:pt idx="101">
                  <c:v>63.636780000000002</c:v>
                </c:pt>
                <c:pt idx="102">
                  <c:v>70.024050000000003</c:v>
                </c:pt>
                <c:pt idx="103">
                  <c:v>62.017302999999998</c:v>
                </c:pt>
                <c:pt idx="104">
                  <c:v>63.061250000000001</c:v>
                </c:pt>
                <c:pt idx="105">
                  <c:v>66.290099999999995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7C8-4C0B-ACA6-3D7E47042D5E}"/>
            </c:ext>
          </c:extLst>
        </c:ser>
        <c:ser>
          <c:idx val="1"/>
          <c:order val="1"/>
          <c:tx>
            <c:strRef>
              <c:f>'0715'!$U$2</c:f>
              <c:strCache>
                <c:ptCount val="1"/>
                <c:pt idx="0">
                  <c:v>angleA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'0715'!$U$3:$U$107</c:f>
              <c:numCache>
                <c:formatCode>General</c:formatCode>
                <c:ptCount val="105"/>
                <c:pt idx="0">
                  <c:v>69.917050000000003</c:v>
                </c:pt>
                <c:pt idx="1">
                  <c:v>75.835509999999999</c:v>
                </c:pt>
                <c:pt idx="2">
                  <c:v>74.702119999999994</c:v>
                </c:pt>
                <c:pt idx="3">
                  <c:v>75.530150000000006</c:v>
                </c:pt>
                <c:pt idx="4">
                  <c:v>66.204009999999997</c:v>
                </c:pt>
                <c:pt idx="5">
                  <c:v>69.676910000000007</c:v>
                </c:pt>
                <c:pt idx="6">
                  <c:v>57.826599999999999</c:v>
                </c:pt>
                <c:pt idx="7">
                  <c:v>67.41037</c:v>
                </c:pt>
                <c:pt idx="8">
                  <c:v>69.395934999999994</c:v>
                </c:pt>
                <c:pt idx="9">
                  <c:v>72.992676000000003</c:v>
                </c:pt>
                <c:pt idx="10">
                  <c:v>61.713104000000001</c:v>
                </c:pt>
                <c:pt idx="11">
                  <c:v>62.632599999999996</c:v>
                </c:pt>
                <c:pt idx="12">
                  <c:v>60.717132999999997</c:v>
                </c:pt>
                <c:pt idx="13">
                  <c:v>58.013669999999998</c:v>
                </c:pt>
                <c:pt idx="14">
                  <c:v>63.663696000000002</c:v>
                </c:pt>
                <c:pt idx="15">
                  <c:v>64.268280000000004</c:v>
                </c:pt>
                <c:pt idx="16">
                  <c:v>53.284668000000003</c:v>
                </c:pt>
                <c:pt idx="17">
                  <c:v>58.865723000000003</c:v>
                </c:pt>
                <c:pt idx="18">
                  <c:v>54.390746999999998</c:v>
                </c:pt>
                <c:pt idx="19">
                  <c:v>66.484650000000002</c:v>
                </c:pt>
                <c:pt idx="20">
                  <c:v>58.656494000000002</c:v>
                </c:pt>
                <c:pt idx="21">
                  <c:v>69.054050000000004</c:v>
                </c:pt>
                <c:pt idx="22">
                  <c:v>58.742980000000003</c:v>
                </c:pt>
                <c:pt idx="23">
                  <c:v>67.327515000000005</c:v>
                </c:pt>
                <c:pt idx="24">
                  <c:v>72.632996000000006</c:v>
                </c:pt>
                <c:pt idx="25">
                  <c:v>74.534090000000006</c:v>
                </c:pt>
                <c:pt idx="26">
                  <c:v>70.562163999999996</c:v>
                </c:pt>
                <c:pt idx="27">
                  <c:v>70.686710000000005</c:v>
                </c:pt>
                <c:pt idx="28">
                  <c:v>60.932037000000001</c:v>
                </c:pt>
                <c:pt idx="29">
                  <c:v>65.841920000000002</c:v>
                </c:pt>
                <c:pt idx="30">
                  <c:v>70.874269999999996</c:v>
                </c:pt>
                <c:pt idx="31">
                  <c:v>69.739320000000006</c:v>
                </c:pt>
                <c:pt idx="32">
                  <c:v>60.843994000000002</c:v>
                </c:pt>
                <c:pt idx="33">
                  <c:v>61.965850000000003</c:v>
                </c:pt>
                <c:pt idx="34">
                  <c:v>57.136414000000002</c:v>
                </c:pt>
                <c:pt idx="35">
                  <c:v>58.053620000000002</c:v>
                </c:pt>
                <c:pt idx="36">
                  <c:v>70.462035999999998</c:v>
                </c:pt>
                <c:pt idx="37">
                  <c:v>65.942443999999995</c:v>
                </c:pt>
                <c:pt idx="38">
                  <c:v>55.773131999999997</c:v>
                </c:pt>
                <c:pt idx="39">
                  <c:v>67.380520000000004</c:v>
                </c:pt>
                <c:pt idx="40">
                  <c:v>52.022644</c:v>
                </c:pt>
                <c:pt idx="41">
                  <c:v>55.705080000000002</c:v>
                </c:pt>
                <c:pt idx="42">
                  <c:v>64.401489999999995</c:v>
                </c:pt>
                <c:pt idx="43">
                  <c:v>63.931334999999997</c:v>
                </c:pt>
                <c:pt idx="44">
                  <c:v>54.412230000000001</c:v>
                </c:pt>
                <c:pt idx="45">
                  <c:v>65.055390000000003</c:v>
                </c:pt>
                <c:pt idx="46">
                  <c:v>60.275359999999999</c:v>
                </c:pt>
                <c:pt idx="47">
                  <c:v>67.960329999999999</c:v>
                </c:pt>
                <c:pt idx="48">
                  <c:v>53.759827000000001</c:v>
                </c:pt>
                <c:pt idx="49">
                  <c:v>60.182220000000001</c:v>
                </c:pt>
                <c:pt idx="50">
                  <c:v>52.368926999999999</c:v>
                </c:pt>
                <c:pt idx="51">
                  <c:v>58.96161</c:v>
                </c:pt>
                <c:pt idx="52">
                  <c:v>62.161194000000002</c:v>
                </c:pt>
                <c:pt idx="53">
                  <c:v>65.126949999999994</c:v>
                </c:pt>
                <c:pt idx="54">
                  <c:v>56.287598000000003</c:v>
                </c:pt>
                <c:pt idx="55">
                  <c:v>63.64734</c:v>
                </c:pt>
                <c:pt idx="56">
                  <c:v>51.476044000000002</c:v>
                </c:pt>
                <c:pt idx="57">
                  <c:v>55.538482999999999</c:v>
                </c:pt>
                <c:pt idx="58">
                  <c:v>50.545990000000003</c:v>
                </c:pt>
                <c:pt idx="59">
                  <c:v>59.025024000000002</c:v>
                </c:pt>
                <c:pt idx="60">
                  <c:v>46.097839999999998</c:v>
                </c:pt>
                <c:pt idx="61">
                  <c:v>53.409300000000002</c:v>
                </c:pt>
                <c:pt idx="62">
                  <c:v>53.489105000000002</c:v>
                </c:pt>
                <c:pt idx="63">
                  <c:v>68.076170000000005</c:v>
                </c:pt>
                <c:pt idx="64">
                  <c:v>60.115569999999998</c:v>
                </c:pt>
                <c:pt idx="65">
                  <c:v>60.512512000000001</c:v>
                </c:pt>
                <c:pt idx="66">
                  <c:v>56.941924999999998</c:v>
                </c:pt>
                <c:pt idx="67">
                  <c:v>66.494384999999994</c:v>
                </c:pt>
                <c:pt idx="68">
                  <c:v>58.925809999999998</c:v>
                </c:pt>
                <c:pt idx="69">
                  <c:v>64.930115000000001</c:v>
                </c:pt>
                <c:pt idx="70">
                  <c:v>64.627930000000006</c:v>
                </c:pt>
                <c:pt idx="71">
                  <c:v>69.298829999999995</c:v>
                </c:pt>
                <c:pt idx="72">
                  <c:v>59.810454999999997</c:v>
                </c:pt>
                <c:pt idx="73">
                  <c:v>67.408264000000003</c:v>
                </c:pt>
                <c:pt idx="74">
                  <c:v>56.171295000000001</c:v>
                </c:pt>
                <c:pt idx="75">
                  <c:v>63.005949999999999</c:v>
                </c:pt>
                <c:pt idx="76">
                  <c:v>58.162660000000002</c:v>
                </c:pt>
                <c:pt idx="77">
                  <c:v>63.387419999999999</c:v>
                </c:pt>
                <c:pt idx="78">
                  <c:v>63.134033000000002</c:v>
                </c:pt>
                <c:pt idx="79">
                  <c:v>69.196655000000007</c:v>
                </c:pt>
                <c:pt idx="80">
                  <c:v>61.062530000000002</c:v>
                </c:pt>
                <c:pt idx="81">
                  <c:v>75.001464999999996</c:v>
                </c:pt>
                <c:pt idx="82">
                  <c:v>57.583526999999997</c:v>
                </c:pt>
                <c:pt idx="83">
                  <c:v>66.719573999999994</c:v>
                </c:pt>
                <c:pt idx="84">
                  <c:v>63.901702999999998</c:v>
                </c:pt>
                <c:pt idx="85">
                  <c:v>67.683229999999995</c:v>
                </c:pt>
                <c:pt idx="86">
                  <c:v>64.28528</c:v>
                </c:pt>
                <c:pt idx="87">
                  <c:v>65.488399999999999</c:v>
                </c:pt>
                <c:pt idx="88">
                  <c:v>68.706389999999999</c:v>
                </c:pt>
                <c:pt idx="89">
                  <c:v>70.940216000000007</c:v>
                </c:pt>
                <c:pt idx="90">
                  <c:v>75.269713999999993</c:v>
                </c:pt>
                <c:pt idx="91">
                  <c:v>75.033630000000002</c:v>
                </c:pt>
                <c:pt idx="92">
                  <c:v>70.507080000000002</c:v>
                </c:pt>
                <c:pt idx="93">
                  <c:v>75.150450000000006</c:v>
                </c:pt>
                <c:pt idx="94">
                  <c:v>67.995729999999995</c:v>
                </c:pt>
                <c:pt idx="95">
                  <c:v>74.258420000000001</c:v>
                </c:pt>
                <c:pt idx="96">
                  <c:v>66.852233999999996</c:v>
                </c:pt>
                <c:pt idx="97">
                  <c:v>69.657619999999994</c:v>
                </c:pt>
                <c:pt idx="98">
                  <c:v>69.105500000000006</c:v>
                </c:pt>
                <c:pt idx="99">
                  <c:v>76.841250000000002</c:v>
                </c:pt>
                <c:pt idx="100">
                  <c:v>65.860596000000001</c:v>
                </c:pt>
                <c:pt idx="101">
                  <c:v>73.794709999999995</c:v>
                </c:pt>
                <c:pt idx="102">
                  <c:v>65.255554000000004</c:v>
                </c:pt>
                <c:pt idx="103">
                  <c:v>76.450714000000005</c:v>
                </c:pt>
                <c:pt idx="104">
                  <c:v>74.177490000000006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C8-4C0B-ACA6-3D7E47042D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5537231"/>
        <c:axId val="2045085487"/>
      </c:lineChart>
      <c:catAx>
        <c:axId val="20155372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45085487"/>
        <c:crosses val="autoZero"/>
        <c:auto val="1"/>
        <c:lblAlgn val="ctr"/>
        <c:lblOffset val="100"/>
        <c:noMultiLvlLbl val="0"/>
      </c:catAx>
      <c:valAx>
        <c:axId val="2045085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155372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'0715'!$K$2</c:f>
              <c:strCache>
                <c:ptCount val="1"/>
                <c:pt idx="0">
                  <c:v>gyro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'0715'!$K$3:$K$108</c:f>
              <c:numCache>
                <c:formatCode>General</c:formatCode>
                <c:ptCount val="106"/>
                <c:pt idx="0">
                  <c:v>0.88403319999999996</c:v>
                </c:pt>
                <c:pt idx="1">
                  <c:v>359.36712999999997</c:v>
                </c:pt>
                <c:pt idx="2">
                  <c:v>0.29043580000000002</c:v>
                </c:pt>
                <c:pt idx="3">
                  <c:v>0.89007570000000003</c:v>
                </c:pt>
                <c:pt idx="4">
                  <c:v>0.49258423000000001</c:v>
                </c:pt>
                <c:pt idx="5">
                  <c:v>1.6710815000000001</c:v>
                </c:pt>
                <c:pt idx="6">
                  <c:v>2.4696959999999999</c:v>
                </c:pt>
                <c:pt idx="7">
                  <c:v>0.25497437000000001</c:v>
                </c:pt>
                <c:pt idx="8">
                  <c:v>1.4031372</c:v>
                </c:pt>
                <c:pt idx="9">
                  <c:v>358.9547</c:v>
                </c:pt>
                <c:pt idx="10">
                  <c:v>0.23278809</c:v>
                </c:pt>
                <c:pt idx="11">
                  <c:v>1.5809325999999999</c:v>
                </c:pt>
                <c:pt idx="12">
                  <c:v>0.98321533000000005</c:v>
                </c:pt>
                <c:pt idx="13">
                  <c:v>359.74225000000001</c:v>
                </c:pt>
                <c:pt idx="14">
                  <c:v>1.0533752000000001</c:v>
                </c:pt>
                <c:pt idx="15">
                  <c:v>1.2570801</c:v>
                </c:pt>
                <c:pt idx="16">
                  <c:v>2.4874573</c:v>
                </c:pt>
                <c:pt idx="17">
                  <c:v>1.0375977E-2</c:v>
                </c:pt>
                <c:pt idx="18">
                  <c:v>2.3921814000000001</c:v>
                </c:pt>
                <c:pt idx="19">
                  <c:v>358.04217999999997</c:v>
                </c:pt>
                <c:pt idx="20">
                  <c:v>359.91016000000002</c:v>
                </c:pt>
                <c:pt idx="21">
                  <c:v>1.0436095999999999</c:v>
                </c:pt>
                <c:pt idx="22">
                  <c:v>1.2828674</c:v>
                </c:pt>
                <c:pt idx="23">
                  <c:v>0.4256897</c:v>
                </c:pt>
                <c:pt idx="24">
                  <c:v>2.5210265999999999</c:v>
                </c:pt>
                <c:pt idx="25">
                  <c:v>0.20538329999999999</c:v>
                </c:pt>
                <c:pt idx="26">
                  <c:v>1.4447021</c:v>
                </c:pt>
                <c:pt idx="27">
                  <c:v>358.07306</c:v>
                </c:pt>
                <c:pt idx="28">
                  <c:v>1.7595215</c:v>
                </c:pt>
                <c:pt idx="29">
                  <c:v>0.15539550999999999</c:v>
                </c:pt>
                <c:pt idx="30">
                  <c:v>2.4574585</c:v>
                </c:pt>
                <c:pt idx="31">
                  <c:v>359.93511999999998</c:v>
                </c:pt>
                <c:pt idx="32">
                  <c:v>1.5737304999999999</c:v>
                </c:pt>
                <c:pt idx="33">
                  <c:v>359.75623000000002</c:v>
                </c:pt>
                <c:pt idx="34">
                  <c:v>1.4188537999999999</c:v>
                </c:pt>
                <c:pt idx="35">
                  <c:v>0.38818360000000002</c:v>
                </c:pt>
                <c:pt idx="36">
                  <c:v>3.0435180000000002</c:v>
                </c:pt>
                <c:pt idx="37">
                  <c:v>0.35812378</c:v>
                </c:pt>
                <c:pt idx="38">
                  <c:v>4.1674804999999999</c:v>
                </c:pt>
                <c:pt idx="39">
                  <c:v>1.7984009000000001</c:v>
                </c:pt>
                <c:pt idx="40">
                  <c:v>0.94354249999999995</c:v>
                </c:pt>
                <c:pt idx="41">
                  <c:v>357.56110000000001</c:v>
                </c:pt>
                <c:pt idx="42">
                  <c:v>359.83728000000002</c:v>
                </c:pt>
                <c:pt idx="43">
                  <c:v>357.84070000000003</c:v>
                </c:pt>
                <c:pt idx="44">
                  <c:v>1.421875</c:v>
                </c:pt>
                <c:pt idx="45">
                  <c:v>0.75613403000000001</c:v>
                </c:pt>
                <c:pt idx="46">
                  <c:v>1.7055054000000001</c:v>
                </c:pt>
                <c:pt idx="47">
                  <c:v>359.04662999999999</c:v>
                </c:pt>
                <c:pt idx="48">
                  <c:v>0.62899780000000005</c:v>
                </c:pt>
                <c:pt idx="49">
                  <c:v>358.97239999999999</c:v>
                </c:pt>
                <c:pt idx="50">
                  <c:v>0.15173339999999999</c:v>
                </c:pt>
                <c:pt idx="51">
                  <c:v>358.04987</c:v>
                </c:pt>
                <c:pt idx="52">
                  <c:v>1.8601074</c:v>
                </c:pt>
                <c:pt idx="53">
                  <c:v>358.97412000000003</c:v>
                </c:pt>
                <c:pt idx="54">
                  <c:v>1.7001037999999999</c:v>
                </c:pt>
                <c:pt idx="55">
                  <c:v>358.43360000000001</c:v>
                </c:pt>
                <c:pt idx="56">
                  <c:v>0.59387210000000001</c:v>
                </c:pt>
                <c:pt idx="57">
                  <c:v>359.02587999999997</c:v>
                </c:pt>
                <c:pt idx="58">
                  <c:v>0.16497803</c:v>
                </c:pt>
                <c:pt idx="59">
                  <c:v>358.67773</c:v>
                </c:pt>
                <c:pt idx="60">
                  <c:v>359.95508000000001</c:v>
                </c:pt>
                <c:pt idx="61">
                  <c:v>1.1568604</c:v>
                </c:pt>
                <c:pt idx="62">
                  <c:v>2.3508300000000002</c:v>
                </c:pt>
                <c:pt idx="63">
                  <c:v>359.61633</c:v>
                </c:pt>
                <c:pt idx="64">
                  <c:v>1.5586548</c:v>
                </c:pt>
                <c:pt idx="65">
                  <c:v>9.8876950000000002E-3</c:v>
                </c:pt>
                <c:pt idx="66">
                  <c:v>0.96359249999999996</c:v>
                </c:pt>
                <c:pt idx="67">
                  <c:v>0.35839843999999998</c:v>
                </c:pt>
                <c:pt idx="68">
                  <c:v>0.92181396000000004</c:v>
                </c:pt>
                <c:pt idx="69">
                  <c:v>359.22167999999999</c:v>
                </c:pt>
                <c:pt idx="70">
                  <c:v>359.7638</c:v>
                </c:pt>
                <c:pt idx="71">
                  <c:v>0.64093020000000001</c:v>
                </c:pt>
                <c:pt idx="72">
                  <c:v>0.83172610000000002</c:v>
                </c:pt>
                <c:pt idx="73">
                  <c:v>0.74505615000000003</c:v>
                </c:pt>
                <c:pt idx="74">
                  <c:v>1.5106812000000001</c:v>
                </c:pt>
                <c:pt idx="75">
                  <c:v>5.2154539999999999E-2</c:v>
                </c:pt>
                <c:pt idx="76">
                  <c:v>1.5062865999999999</c:v>
                </c:pt>
                <c:pt idx="77">
                  <c:v>0.81671139999999998</c:v>
                </c:pt>
                <c:pt idx="78">
                  <c:v>1.3638916000000001</c:v>
                </c:pt>
                <c:pt idx="79">
                  <c:v>359.83765</c:v>
                </c:pt>
                <c:pt idx="80">
                  <c:v>1.0332642000000001</c:v>
                </c:pt>
                <c:pt idx="81">
                  <c:v>358.6601</c:v>
                </c:pt>
                <c:pt idx="82">
                  <c:v>359.50072999999998</c:v>
                </c:pt>
                <c:pt idx="83">
                  <c:v>359.40460000000002</c:v>
                </c:pt>
                <c:pt idx="84">
                  <c:v>0.81710815000000003</c:v>
                </c:pt>
                <c:pt idx="85">
                  <c:v>359.87169999999998</c:v>
                </c:pt>
                <c:pt idx="86">
                  <c:v>359.68024000000003</c:v>
                </c:pt>
                <c:pt idx="87">
                  <c:v>359.66845999999998</c:v>
                </c:pt>
                <c:pt idx="88">
                  <c:v>1.3247070000000001</c:v>
                </c:pt>
                <c:pt idx="89">
                  <c:v>5.7922362999999998E-2</c:v>
                </c:pt>
                <c:pt idx="90">
                  <c:v>1.0020446999999999</c:v>
                </c:pt>
                <c:pt idx="91">
                  <c:v>359.86829999999998</c:v>
                </c:pt>
                <c:pt idx="92">
                  <c:v>359.99187999999998</c:v>
                </c:pt>
                <c:pt idx="93">
                  <c:v>359.18603999999999</c:v>
                </c:pt>
                <c:pt idx="94">
                  <c:v>358.81256000000002</c:v>
                </c:pt>
                <c:pt idx="95">
                  <c:v>0.17501831000000001</c:v>
                </c:pt>
                <c:pt idx="96">
                  <c:v>6.5185549999999995E-2</c:v>
                </c:pt>
                <c:pt idx="97">
                  <c:v>357.96764999999999</c:v>
                </c:pt>
                <c:pt idx="98">
                  <c:v>358.05309999999997</c:v>
                </c:pt>
                <c:pt idx="99">
                  <c:v>357.97473000000002</c:v>
                </c:pt>
                <c:pt idx="100">
                  <c:v>357.59766000000002</c:v>
                </c:pt>
                <c:pt idx="101">
                  <c:v>355.55315999999999</c:v>
                </c:pt>
                <c:pt idx="102">
                  <c:v>356.02832000000001</c:v>
                </c:pt>
                <c:pt idx="103">
                  <c:v>354.596</c:v>
                </c:pt>
                <c:pt idx="104">
                  <c:v>356.14587</c:v>
                </c:pt>
                <c:pt idx="105">
                  <c:v>355.59519999999998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12-45FE-881F-352B1998AE1E}"/>
            </c:ext>
          </c:extLst>
        </c:ser>
        <c:ser>
          <c:idx val="1"/>
          <c:order val="1"/>
          <c:tx>
            <c:strRef>
              <c:f>'0715'!$V$2</c:f>
              <c:strCache>
                <c:ptCount val="1"/>
                <c:pt idx="0">
                  <c:v>gyro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'0715'!$V$3:$V$107</c:f>
              <c:numCache>
                <c:formatCode>General</c:formatCode>
                <c:ptCount val="105"/>
                <c:pt idx="0">
                  <c:v>178.26587000000001</c:v>
                </c:pt>
                <c:pt idx="1">
                  <c:v>177.26849999999999</c:v>
                </c:pt>
                <c:pt idx="2">
                  <c:v>179.03442000000001</c:v>
                </c:pt>
                <c:pt idx="3">
                  <c:v>177.50792999999999</c:v>
                </c:pt>
                <c:pt idx="4">
                  <c:v>178.31505999999999</c:v>
                </c:pt>
                <c:pt idx="5">
                  <c:v>177.23889</c:v>
                </c:pt>
                <c:pt idx="6">
                  <c:v>178.27374</c:v>
                </c:pt>
                <c:pt idx="7">
                  <c:v>176.94855000000001</c:v>
                </c:pt>
                <c:pt idx="8">
                  <c:v>177.86255</c:v>
                </c:pt>
                <c:pt idx="9">
                  <c:v>177.03674000000001</c:v>
                </c:pt>
                <c:pt idx="10">
                  <c:v>176.82250999999999</c:v>
                </c:pt>
                <c:pt idx="11">
                  <c:v>178.01885999999999</c:v>
                </c:pt>
                <c:pt idx="12">
                  <c:v>177.42394999999999</c:v>
                </c:pt>
                <c:pt idx="13">
                  <c:v>177.38775999999999</c:v>
                </c:pt>
                <c:pt idx="14">
                  <c:v>178.11615</c:v>
                </c:pt>
                <c:pt idx="15">
                  <c:v>176.94788</c:v>
                </c:pt>
                <c:pt idx="16">
                  <c:v>177.7627</c:v>
                </c:pt>
                <c:pt idx="17">
                  <c:v>177.60095000000001</c:v>
                </c:pt>
                <c:pt idx="18">
                  <c:v>178.20134999999999</c:v>
                </c:pt>
                <c:pt idx="19">
                  <c:v>175.87848</c:v>
                </c:pt>
                <c:pt idx="20">
                  <c:v>177.43584999999999</c:v>
                </c:pt>
                <c:pt idx="21">
                  <c:v>177.60712000000001</c:v>
                </c:pt>
                <c:pt idx="22">
                  <c:v>178.06464</c:v>
                </c:pt>
                <c:pt idx="23">
                  <c:v>175.38329999999999</c:v>
                </c:pt>
                <c:pt idx="24">
                  <c:v>177.67394999999999</c:v>
                </c:pt>
                <c:pt idx="25">
                  <c:v>176.78851</c:v>
                </c:pt>
                <c:pt idx="26">
                  <c:v>177.19269</c:v>
                </c:pt>
                <c:pt idx="27">
                  <c:v>175.71027000000001</c:v>
                </c:pt>
                <c:pt idx="28">
                  <c:v>179.00360000000001</c:v>
                </c:pt>
                <c:pt idx="29">
                  <c:v>177.19281000000001</c:v>
                </c:pt>
                <c:pt idx="30">
                  <c:v>177.34296000000001</c:v>
                </c:pt>
                <c:pt idx="31">
                  <c:v>176.43402</c:v>
                </c:pt>
                <c:pt idx="32">
                  <c:v>177.41222999999999</c:v>
                </c:pt>
                <c:pt idx="33">
                  <c:v>176.98375999999999</c:v>
                </c:pt>
                <c:pt idx="34">
                  <c:v>177.32006999999999</c:v>
                </c:pt>
                <c:pt idx="35">
                  <c:v>175.84594999999999</c:v>
                </c:pt>
                <c:pt idx="36">
                  <c:v>175.46716000000001</c:v>
                </c:pt>
                <c:pt idx="37">
                  <c:v>178.07648</c:v>
                </c:pt>
                <c:pt idx="38">
                  <c:v>177.62621999999999</c:v>
                </c:pt>
                <c:pt idx="39">
                  <c:v>177.93505999999999</c:v>
                </c:pt>
                <c:pt idx="40">
                  <c:v>177.26000999999999</c:v>
                </c:pt>
                <c:pt idx="41">
                  <c:v>176.36420000000001</c:v>
                </c:pt>
                <c:pt idx="42">
                  <c:v>177.97357</c:v>
                </c:pt>
                <c:pt idx="43">
                  <c:v>174.75476</c:v>
                </c:pt>
                <c:pt idx="44">
                  <c:v>177.31426999999999</c:v>
                </c:pt>
                <c:pt idx="45">
                  <c:v>176.32445999999999</c:v>
                </c:pt>
                <c:pt idx="46">
                  <c:v>177.8031</c:v>
                </c:pt>
                <c:pt idx="47">
                  <c:v>176.96771000000001</c:v>
                </c:pt>
                <c:pt idx="48">
                  <c:v>175.92876999999999</c:v>
                </c:pt>
                <c:pt idx="49">
                  <c:v>175.32104000000001</c:v>
                </c:pt>
                <c:pt idx="50">
                  <c:v>177.92699999999999</c:v>
                </c:pt>
                <c:pt idx="51">
                  <c:v>177.09710000000001</c:v>
                </c:pt>
                <c:pt idx="52">
                  <c:v>178.22290000000001</c:v>
                </c:pt>
                <c:pt idx="53">
                  <c:v>177.11194</c:v>
                </c:pt>
                <c:pt idx="54">
                  <c:v>176.98412999999999</c:v>
                </c:pt>
                <c:pt idx="55">
                  <c:v>176.31524999999999</c:v>
                </c:pt>
                <c:pt idx="56">
                  <c:v>176.39171999999999</c:v>
                </c:pt>
                <c:pt idx="57">
                  <c:v>175.62018</c:v>
                </c:pt>
                <c:pt idx="58">
                  <c:v>175.02850000000001</c:v>
                </c:pt>
                <c:pt idx="59">
                  <c:v>174.42876999999999</c:v>
                </c:pt>
                <c:pt idx="60">
                  <c:v>175.51031</c:v>
                </c:pt>
                <c:pt idx="61">
                  <c:v>175.56262000000001</c:v>
                </c:pt>
                <c:pt idx="62">
                  <c:v>177.61426</c:v>
                </c:pt>
                <c:pt idx="63">
                  <c:v>175.43530000000001</c:v>
                </c:pt>
                <c:pt idx="64">
                  <c:v>178.49957000000001</c:v>
                </c:pt>
                <c:pt idx="65">
                  <c:v>176.35070999999999</c:v>
                </c:pt>
                <c:pt idx="66">
                  <c:v>177.44891000000001</c:v>
                </c:pt>
                <c:pt idx="67">
                  <c:v>175.73804000000001</c:v>
                </c:pt>
                <c:pt idx="68">
                  <c:v>176.62610000000001</c:v>
                </c:pt>
                <c:pt idx="69">
                  <c:v>175.95514</c:v>
                </c:pt>
                <c:pt idx="70">
                  <c:v>176.69793999999999</c:v>
                </c:pt>
                <c:pt idx="71">
                  <c:v>175.25769</c:v>
                </c:pt>
                <c:pt idx="72">
                  <c:v>175.50579999999999</c:v>
                </c:pt>
                <c:pt idx="73">
                  <c:v>175.69147000000001</c:v>
                </c:pt>
                <c:pt idx="74">
                  <c:v>176.21399</c:v>
                </c:pt>
                <c:pt idx="75">
                  <c:v>176.81738000000001</c:v>
                </c:pt>
                <c:pt idx="76">
                  <c:v>177.23566</c:v>
                </c:pt>
                <c:pt idx="77">
                  <c:v>175.11426</c:v>
                </c:pt>
                <c:pt idx="78">
                  <c:v>176.7088</c:v>
                </c:pt>
                <c:pt idx="79">
                  <c:v>175.60236</c:v>
                </c:pt>
                <c:pt idx="80">
                  <c:v>175.63</c:v>
                </c:pt>
                <c:pt idx="81">
                  <c:v>177.01575</c:v>
                </c:pt>
                <c:pt idx="82">
                  <c:v>175.89232999999999</c:v>
                </c:pt>
                <c:pt idx="83">
                  <c:v>173.04480000000001</c:v>
                </c:pt>
                <c:pt idx="84">
                  <c:v>174.893</c:v>
                </c:pt>
                <c:pt idx="85">
                  <c:v>176.93218999999999</c:v>
                </c:pt>
                <c:pt idx="86">
                  <c:v>176.15674000000001</c:v>
                </c:pt>
                <c:pt idx="87">
                  <c:v>174.21814000000001</c:v>
                </c:pt>
                <c:pt idx="88">
                  <c:v>175.73004</c:v>
                </c:pt>
                <c:pt idx="89">
                  <c:v>173.96643</c:v>
                </c:pt>
                <c:pt idx="90">
                  <c:v>175.10767000000001</c:v>
                </c:pt>
                <c:pt idx="91">
                  <c:v>175.37341000000001</c:v>
                </c:pt>
                <c:pt idx="92">
                  <c:v>176.40783999999999</c:v>
                </c:pt>
                <c:pt idx="93">
                  <c:v>175.66356999999999</c:v>
                </c:pt>
                <c:pt idx="94">
                  <c:v>175.86602999999999</c:v>
                </c:pt>
                <c:pt idx="95">
                  <c:v>176.74426</c:v>
                </c:pt>
                <c:pt idx="96">
                  <c:v>177.11376999999999</c:v>
                </c:pt>
                <c:pt idx="97">
                  <c:v>175.54767000000001</c:v>
                </c:pt>
                <c:pt idx="98">
                  <c:v>175.72406000000001</c:v>
                </c:pt>
                <c:pt idx="99">
                  <c:v>175.8092</c:v>
                </c:pt>
                <c:pt idx="100">
                  <c:v>174.83801</c:v>
                </c:pt>
                <c:pt idx="101">
                  <c:v>176.33466000000001</c:v>
                </c:pt>
                <c:pt idx="102">
                  <c:v>175.02875</c:v>
                </c:pt>
                <c:pt idx="103">
                  <c:v>172.62018</c:v>
                </c:pt>
                <c:pt idx="104">
                  <c:v>173.10454999999999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D12-45FE-881F-352B1998AE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20784879"/>
        <c:axId val="1685145311"/>
      </c:lineChart>
      <c:catAx>
        <c:axId val="16207848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85145311"/>
        <c:crosses val="autoZero"/>
        <c:auto val="1"/>
        <c:lblAlgn val="ctr"/>
        <c:lblOffset val="100"/>
        <c:noMultiLvlLbl val="0"/>
      </c:catAx>
      <c:valAx>
        <c:axId val="1685145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20784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Sheet8!$B$2</c:f>
              <c:strCache>
                <c:ptCount val="1"/>
                <c:pt idx="0">
                  <c:v>CaliX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Sheet8!$B$3:$B$106</c:f>
              <c:numCache>
                <c:formatCode>General</c:formatCode>
                <c:ptCount val="104"/>
                <c:pt idx="0">
                  <c:v>-22.821701000000001</c:v>
                </c:pt>
                <c:pt idx="1">
                  <c:v>-23.525303000000001</c:v>
                </c:pt>
                <c:pt idx="2">
                  <c:v>-23.827984000000001</c:v>
                </c:pt>
                <c:pt idx="3">
                  <c:v>-23.307715999999999</c:v>
                </c:pt>
                <c:pt idx="4">
                  <c:v>-23.318332999999999</c:v>
                </c:pt>
                <c:pt idx="5">
                  <c:v>-22.961372000000001</c:v>
                </c:pt>
                <c:pt idx="6">
                  <c:v>-23.073277000000001</c:v>
                </c:pt>
                <c:pt idx="7">
                  <c:v>-24.086838</c:v>
                </c:pt>
                <c:pt idx="8">
                  <c:v>-25.246915999999999</c:v>
                </c:pt>
                <c:pt idx="9">
                  <c:v>-25.749893</c:v>
                </c:pt>
                <c:pt idx="10">
                  <c:v>-24.971436000000001</c:v>
                </c:pt>
                <c:pt idx="11">
                  <c:v>-24.71923</c:v>
                </c:pt>
                <c:pt idx="12">
                  <c:v>-25.379524</c:v>
                </c:pt>
                <c:pt idx="13">
                  <c:v>-25.685683999999998</c:v>
                </c:pt>
                <c:pt idx="14">
                  <c:v>-26.562190000000001</c:v>
                </c:pt>
                <c:pt idx="15">
                  <c:v>-27.111725</c:v>
                </c:pt>
                <c:pt idx="16">
                  <c:v>-27.432043</c:v>
                </c:pt>
                <c:pt idx="17">
                  <c:v>-27.080196000000001</c:v>
                </c:pt>
                <c:pt idx="18">
                  <c:v>-27.126942</c:v>
                </c:pt>
                <c:pt idx="19">
                  <c:v>-27.068519999999999</c:v>
                </c:pt>
                <c:pt idx="20">
                  <c:v>-26.246717</c:v>
                </c:pt>
                <c:pt idx="21">
                  <c:v>-26.928629999999998</c:v>
                </c:pt>
                <c:pt idx="22">
                  <c:v>-27.219923000000001</c:v>
                </c:pt>
                <c:pt idx="23">
                  <c:v>-27.395261999999999</c:v>
                </c:pt>
                <c:pt idx="24">
                  <c:v>-28.450119000000001</c:v>
                </c:pt>
                <c:pt idx="25">
                  <c:v>-29.102820000000001</c:v>
                </c:pt>
                <c:pt idx="26">
                  <c:v>-29.086770999999999</c:v>
                </c:pt>
                <c:pt idx="27">
                  <c:v>-28.316454</c:v>
                </c:pt>
                <c:pt idx="28">
                  <c:v>-29.474</c:v>
                </c:pt>
                <c:pt idx="29">
                  <c:v>-29.688611999999999</c:v>
                </c:pt>
                <c:pt idx="30">
                  <c:v>-29.093423999999999</c:v>
                </c:pt>
                <c:pt idx="31">
                  <c:v>-27.399065</c:v>
                </c:pt>
                <c:pt idx="32">
                  <c:v>-25.893727999999999</c:v>
                </c:pt>
                <c:pt idx="33">
                  <c:v>-25.35979</c:v>
                </c:pt>
                <c:pt idx="34">
                  <c:v>-26.030183999999998</c:v>
                </c:pt>
                <c:pt idx="35">
                  <c:v>-26.766722000000001</c:v>
                </c:pt>
                <c:pt idx="36">
                  <c:v>-27.280225999999999</c:v>
                </c:pt>
                <c:pt idx="37">
                  <c:v>-26.381572999999999</c:v>
                </c:pt>
                <c:pt idx="38">
                  <c:v>-24.564482000000002</c:v>
                </c:pt>
                <c:pt idx="39">
                  <c:v>-23.750879999999999</c:v>
                </c:pt>
                <c:pt idx="40">
                  <c:v>-24.115334000000001</c:v>
                </c:pt>
                <c:pt idx="41">
                  <c:v>-25.277922</c:v>
                </c:pt>
                <c:pt idx="42">
                  <c:v>-25.080680000000001</c:v>
                </c:pt>
                <c:pt idx="43">
                  <c:v>-24.852868999999998</c:v>
                </c:pt>
                <c:pt idx="44">
                  <c:v>-24.55415</c:v>
                </c:pt>
                <c:pt idx="45">
                  <c:v>-23.849212999999999</c:v>
                </c:pt>
                <c:pt idx="46">
                  <c:v>-23.388539999999999</c:v>
                </c:pt>
                <c:pt idx="47">
                  <c:v>-24.750038</c:v>
                </c:pt>
                <c:pt idx="48">
                  <c:v>-23.555986000000001</c:v>
                </c:pt>
                <c:pt idx="49">
                  <c:v>-22.399526999999999</c:v>
                </c:pt>
                <c:pt idx="50">
                  <c:v>-19.443342000000001</c:v>
                </c:pt>
                <c:pt idx="51">
                  <c:v>-19.053925</c:v>
                </c:pt>
                <c:pt idx="52">
                  <c:v>-21.290147999999999</c:v>
                </c:pt>
                <c:pt idx="53">
                  <c:v>-23.305019999999999</c:v>
                </c:pt>
                <c:pt idx="54">
                  <c:v>-24.273720000000001</c:v>
                </c:pt>
                <c:pt idx="55">
                  <c:v>-24.508058999999999</c:v>
                </c:pt>
                <c:pt idx="56">
                  <c:v>-22.890038000000001</c:v>
                </c:pt>
                <c:pt idx="57">
                  <c:v>-22.81015</c:v>
                </c:pt>
                <c:pt idx="58">
                  <c:v>-21.251238000000001</c:v>
                </c:pt>
                <c:pt idx="59">
                  <c:v>-19.562860000000001</c:v>
                </c:pt>
                <c:pt idx="60">
                  <c:v>-19.414508999999999</c:v>
                </c:pt>
                <c:pt idx="61">
                  <c:v>-19.972225000000002</c:v>
                </c:pt>
                <c:pt idx="62">
                  <c:v>-20.047771000000001</c:v>
                </c:pt>
                <c:pt idx="63">
                  <c:v>-22.148434000000002</c:v>
                </c:pt>
                <c:pt idx="64">
                  <c:v>-24.028524000000001</c:v>
                </c:pt>
                <c:pt idx="65">
                  <c:v>-24.526644000000001</c:v>
                </c:pt>
                <c:pt idx="66">
                  <c:v>-22.907260000000001</c:v>
                </c:pt>
                <c:pt idx="67">
                  <c:v>-21.793036000000001</c:v>
                </c:pt>
                <c:pt idx="68">
                  <c:v>-21.954695000000001</c:v>
                </c:pt>
                <c:pt idx="69">
                  <c:v>-22.761883000000001</c:v>
                </c:pt>
                <c:pt idx="70">
                  <c:v>-23.876581000000002</c:v>
                </c:pt>
                <c:pt idx="71">
                  <c:v>-24.492353000000001</c:v>
                </c:pt>
                <c:pt idx="72">
                  <c:v>-24.771007999999998</c:v>
                </c:pt>
                <c:pt idx="73">
                  <c:v>-24.310950999999999</c:v>
                </c:pt>
                <c:pt idx="74">
                  <c:v>-23.874126</c:v>
                </c:pt>
                <c:pt idx="75">
                  <c:v>-21.588145999999998</c:v>
                </c:pt>
                <c:pt idx="76">
                  <c:v>-19.883586999999999</c:v>
                </c:pt>
                <c:pt idx="77">
                  <c:v>-20.33183</c:v>
                </c:pt>
                <c:pt idx="78">
                  <c:v>-20.703281</c:v>
                </c:pt>
                <c:pt idx="79">
                  <c:v>-20.960225999999999</c:v>
                </c:pt>
                <c:pt idx="80">
                  <c:v>-21.397262999999999</c:v>
                </c:pt>
                <c:pt idx="81">
                  <c:v>-23.318829999999998</c:v>
                </c:pt>
                <c:pt idx="82">
                  <c:v>-24.2027</c:v>
                </c:pt>
                <c:pt idx="83">
                  <c:v>-25.523696999999999</c:v>
                </c:pt>
                <c:pt idx="84">
                  <c:v>-26.274125999999999</c:v>
                </c:pt>
                <c:pt idx="85">
                  <c:v>-26.959098999999998</c:v>
                </c:pt>
                <c:pt idx="86">
                  <c:v>-26.186768000000001</c:v>
                </c:pt>
                <c:pt idx="87">
                  <c:v>-25.991828999999999</c:v>
                </c:pt>
                <c:pt idx="88">
                  <c:v>-24.931760000000001</c:v>
                </c:pt>
                <c:pt idx="89">
                  <c:v>-25.679908999999999</c:v>
                </c:pt>
                <c:pt idx="90">
                  <c:v>-26.511845000000001</c:v>
                </c:pt>
                <c:pt idx="91">
                  <c:v>-27.073284000000001</c:v>
                </c:pt>
                <c:pt idx="92">
                  <c:v>-27.492229999999999</c:v>
                </c:pt>
                <c:pt idx="93">
                  <c:v>-27.439920000000001</c:v>
                </c:pt>
                <c:pt idx="94">
                  <c:v>-27.687176000000001</c:v>
                </c:pt>
                <c:pt idx="95">
                  <c:v>-26.869651999999999</c:v>
                </c:pt>
                <c:pt idx="96">
                  <c:v>-25.125654000000001</c:v>
                </c:pt>
                <c:pt idx="97">
                  <c:v>-23.482099999999999</c:v>
                </c:pt>
                <c:pt idx="98">
                  <c:v>-21.510895000000001</c:v>
                </c:pt>
                <c:pt idx="99">
                  <c:v>-22.775389000000001</c:v>
                </c:pt>
                <c:pt idx="100">
                  <c:v>-22.128150000000002</c:v>
                </c:pt>
                <c:pt idx="101">
                  <c:v>-21.442889999999998</c:v>
                </c:pt>
                <c:pt idx="102">
                  <c:v>-22.347677000000001</c:v>
                </c:pt>
                <c:pt idx="103">
                  <c:v>-24.221481000000001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39-4C18-8C7D-B357BCC36C86}"/>
            </c:ext>
          </c:extLst>
        </c:ser>
        <c:ser>
          <c:idx val="1"/>
          <c:order val="1"/>
          <c:tx>
            <c:strRef>
              <c:f>Sheet8!$M$2</c:f>
              <c:strCache>
                <c:ptCount val="1"/>
                <c:pt idx="0">
                  <c:v>CaliX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Sheet8!$M$3:$M$104</c:f>
              <c:numCache>
                <c:formatCode>General</c:formatCode>
                <c:ptCount val="102"/>
                <c:pt idx="0">
                  <c:v>-20.065403</c:v>
                </c:pt>
                <c:pt idx="1">
                  <c:v>-20.579581999999998</c:v>
                </c:pt>
                <c:pt idx="2">
                  <c:v>-20.422594</c:v>
                </c:pt>
                <c:pt idx="3">
                  <c:v>-19.709547000000001</c:v>
                </c:pt>
                <c:pt idx="4">
                  <c:v>-19.946531</c:v>
                </c:pt>
                <c:pt idx="5">
                  <c:v>-19.607455999999999</c:v>
                </c:pt>
                <c:pt idx="6">
                  <c:v>-20.791022999999999</c:v>
                </c:pt>
                <c:pt idx="7">
                  <c:v>-21.238842000000002</c:v>
                </c:pt>
                <c:pt idx="8">
                  <c:v>-21.778888999999999</c:v>
                </c:pt>
                <c:pt idx="9">
                  <c:v>-21.281127999999999</c:v>
                </c:pt>
                <c:pt idx="10">
                  <c:v>-21.46904</c:v>
                </c:pt>
                <c:pt idx="11">
                  <c:v>-22.112127000000001</c:v>
                </c:pt>
                <c:pt idx="12">
                  <c:v>-22.500800999999999</c:v>
                </c:pt>
                <c:pt idx="13">
                  <c:v>-22.627222</c:v>
                </c:pt>
                <c:pt idx="14">
                  <c:v>-22.957972999999999</c:v>
                </c:pt>
                <c:pt idx="15">
                  <c:v>-23.535216999999999</c:v>
                </c:pt>
                <c:pt idx="16">
                  <c:v>-24.068110999999998</c:v>
                </c:pt>
                <c:pt idx="17">
                  <c:v>-23.099437999999999</c:v>
                </c:pt>
                <c:pt idx="18">
                  <c:v>-23.023510000000002</c:v>
                </c:pt>
                <c:pt idx="19">
                  <c:v>-22.406880999999998</c:v>
                </c:pt>
                <c:pt idx="20">
                  <c:v>-22.357230000000001</c:v>
                </c:pt>
                <c:pt idx="21">
                  <c:v>-23.095880000000001</c:v>
                </c:pt>
                <c:pt idx="22">
                  <c:v>-23.255400000000002</c:v>
                </c:pt>
                <c:pt idx="23">
                  <c:v>-23.501712999999999</c:v>
                </c:pt>
                <c:pt idx="24">
                  <c:v>-24.019670000000001</c:v>
                </c:pt>
                <c:pt idx="25">
                  <c:v>-24.371787999999999</c:v>
                </c:pt>
                <c:pt idx="26">
                  <c:v>-24.492871999999998</c:v>
                </c:pt>
                <c:pt idx="27">
                  <c:v>-24.958020999999999</c:v>
                </c:pt>
                <c:pt idx="28">
                  <c:v>-25.320270000000001</c:v>
                </c:pt>
                <c:pt idx="29">
                  <c:v>-24.694696</c:v>
                </c:pt>
                <c:pt idx="30">
                  <c:v>-23.14274</c:v>
                </c:pt>
                <c:pt idx="31">
                  <c:v>-21.460829</c:v>
                </c:pt>
                <c:pt idx="32">
                  <c:v>-21.186738999999999</c:v>
                </c:pt>
                <c:pt idx="33">
                  <c:v>-22.249907</c:v>
                </c:pt>
                <c:pt idx="34">
                  <c:v>-22.920946000000001</c:v>
                </c:pt>
                <c:pt idx="35">
                  <c:v>-22.657081999999999</c:v>
                </c:pt>
                <c:pt idx="36">
                  <c:v>-22.386907999999998</c:v>
                </c:pt>
                <c:pt idx="37">
                  <c:v>-21.069438999999999</c:v>
                </c:pt>
                <c:pt idx="38">
                  <c:v>-20.468181999999999</c:v>
                </c:pt>
                <c:pt idx="39">
                  <c:v>-20.485723</c:v>
                </c:pt>
                <c:pt idx="40">
                  <c:v>-21.32039</c:v>
                </c:pt>
                <c:pt idx="41">
                  <c:v>-21.613945000000001</c:v>
                </c:pt>
                <c:pt idx="42">
                  <c:v>-20.791550000000001</c:v>
                </c:pt>
                <c:pt idx="43">
                  <c:v>-20.189371000000001</c:v>
                </c:pt>
                <c:pt idx="44">
                  <c:v>-20.279036000000001</c:v>
                </c:pt>
                <c:pt idx="45">
                  <c:v>-19.070625</c:v>
                </c:pt>
                <c:pt idx="46">
                  <c:v>-20.215017</c:v>
                </c:pt>
                <c:pt idx="47">
                  <c:v>-20.059159999999999</c:v>
                </c:pt>
                <c:pt idx="48">
                  <c:v>-19.071349999999999</c:v>
                </c:pt>
                <c:pt idx="49">
                  <c:v>-17.097812999999999</c:v>
                </c:pt>
                <c:pt idx="50">
                  <c:v>-15.665455</c:v>
                </c:pt>
                <c:pt idx="51">
                  <c:v>-16.809304999999998</c:v>
                </c:pt>
                <c:pt idx="52">
                  <c:v>-18.79308</c:v>
                </c:pt>
                <c:pt idx="53">
                  <c:v>-19.630527000000001</c:v>
                </c:pt>
                <c:pt idx="54">
                  <c:v>-20.499431999999999</c:v>
                </c:pt>
                <c:pt idx="55">
                  <c:v>-19.477076</c:v>
                </c:pt>
                <c:pt idx="56">
                  <c:v>-19.444405</c:v>
                </c:pt>
                <c:pt idx="57">
                  <c:v>-18.050041</c:v>
                </c:pt>
                <c:pt idx="58">
                  <c:v>-16.271511</c:v>
                </c:pt>
                <c:pt idx="59">
                  <c:v>-15.541312</c:v>
                </c:pt>
                <c:pt idx="60">
                  <c:v>-16.752817</c:v>
                </c:pt>
                <c:pt idx="61">
                  <c:v>-15.949902</c:v>
                </c:pt>
                <c:pt idx="62">
                  <c:v>-17.294502000000001</c:v>
                </c:pt>
                <c:pt idx="63">
                  <c:v>-18.882853999999998</c:v>
                </c:pt>
                <c:pt idx="64">
                  <c:v>-20.035986000000001</c:v>
                </c:pt>
                <c:pt idx="65">
                  <c:v>-19.273678</c:v>
                </c:pt>
                <c:pt idx="66">
                  <c:v>-17.893919</c:v>
                </c:pt>
                <c:pt idx="67">
                  <c:v>-17.925148</c:v>
                </c:pt>
                <c:pt idx="68">
                  <c:v>-18.118497999999999</c:v>
                </c:pt>
                <c:pt idx="69">
                  <c:v>-18.597275</c:v>
                </c:pt>
                <c:pt idx="70">
                  <c:v>-19.188005</c:v>
                </c:pt>
                <c:pt idx="71">
                  <c:v>-19.500302999999999</c:v>
                </c:pt>
                <c:pt idx="72">
                  <c:v>-19.643816000000001</c:v>
                </c:pt>
                <c:pt idx="73">
                  <c:v>-19.276382000000002</c:v>
                </c:pt>
                <c:pt idx="74">
                  <c:v>-18.459900000000001</c:v>
                </c:pt>
                <c:pt idx="75">
                  <c:v>-16.030327</c:v>
                </c:pt>
                <c:pt idx="76">
                  <c:v>-15.780118999999999</c:v>
                </c:pt>
                <c:pt idx="77">
                  <c:v>-15.801917</c:v>
                </c:pt>
                <c:pt idx="78">
                  <c:v>-15.969678999999999</c:v>
                </c:pt>
                <c:pt idx="79">
                  <c:v>-15.994849</c:v>
                </c:pt>
                <c:pt idx="80">
                  <c:v>-17.971249</c:v>
                </c:pt>
                <c:pt idx="81">
                  <c:v>-19.156628000000001</c:v>
                </c:pt>
                <c:pt idx="82">
                  <c:v>-20.36092</c:v>
                </c:pt>
                <c:pt idx="83">
                  <c:v>-21.002459000000002</c:v>
                </c:pt>
                <c:pt idx="84">
                  <c:v>-21.990611999999999</c:v>
                </c:pt>
                <c:pt idx="85">
                  <c:v>-22.087729</c:v>
                </c:pt>
                <c:pt idx="86">
                  <c:v>-21.974409999999999</c:v>
                </c:pt>
                <c:pt idx="87">
                  <c:v>-21.223102999999998</c:v>
                </c:pt>
                <c:pt idx="88">
                  <c:v>-20.079436999999999</c:v>
                </c:pt>
                <c:pt idx="89">
                  <c:v>-20.392624000000001</c:v>
                </c:pt>
                <c:pt idx="90">
                  <c:v>-21.376847999999999</c:v>
                </c:pt>
                <c:pt idx="91">
                  <c:v>-22.160817999999999</c:v>
                </c:pt>
                <c:pt idx="92">
                  <c:v>-22.16516</c:v>
                </c:pt>
                <c:pt idx="93">
                  <c:v>-22.596405000000001</c:v>
                </c:pt>
                <c:pt idx="94">
                  <c:v>-23.287226</c:v>
                </c:pt>
                <c:pt idx="95">
                  <c:v>-21.562725</c:v>
                </c:pt>
                <c:pt idx="96">
                  <c:v>-19.878017</c:v>
                </c:pt>
                <c:pt idx="97">
                  <c:v>-18.275590000000001</c:v>
                </c:pt>
                <c:pt idx="98">
                  <c:v>-17.852556</c:v>
                </c:pt>
                <c:pt idx="99">
                  <c:v>-18.481037000000001</c:v>
                </c:pt>
                <c:pt idx="100">
                  <c:v>-17.620591999999998</c:v>
                </c:pt>
                <c:pt idx="101">
                  <c:v>-17.338128999999999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39-4C18-8C7D-B357BCC36C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72794079"/>
        <c:axId val="1623605967"/>
      </c:lineChart>
      <c:catAx>
        <c:axId val="19727940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23605967"/>
        <c:crosses val="autoZero"/>
        <c:auto val="1"/>
        <c:lblAlgn val="ctr"/>
        <c:lblOffset val="100"/>
        <c:noMultiLvlLbl val="0"/>
      </c:catAx>
      <c:valAx>
        <c:axId val="1623605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72794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Sheet8!$C$2</c:f>
              <c:strCache>
                <c:ptCount val="1"/>
                <c:pt idx="0">
                  <c:v>CaliY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Sheet8!$C$3:$C$106</c:f>
              <c:numCache>
                <c:formatCode>General</c:formatCode>
                <c:ptCount val="104"/>
                <c:pt idx="0">
                  <c:v>5.963762</c:v>
                </c:pt>
                <c:pt idx="1">
                  <c:v>6.0082259999999996</c:v>
                </c:pt>
                <c:pt idx="2">
                  <c:v>6.0590510000000002</c:v>
                </c:pt>
                <c:pt idx="3">
                  <c:v>5.7563123999999997</c:v>
                </c:pt>
                <c:pt idx="4">
                  <c:v>5.8166595000000001</c:v>
                </c:pt>
                <c:pt idx="5">
                  <c:v>5.9139666999999996</c:v>
                </c:pt>
                <c:pt idx="6">
                  <c:v>5.70214</c:v>
                </c:pt>
                <c:pt idx="7">
                  <c:v>6.5792336000000002</c:v>
                </c:pt>
                <c:pt idx="8">
                  <c:v>8.2921899999999997</c:v>
                </c:pt>
                <c:pt idx="9">
                  <c:v>7.9891069999999997</c:v>
                </c:pt>
                <c:pt idx="10">
                  <c:v>7.7976966000000001</c:v>
                </c:pt>
                <c:pt idx="11">
                  <c:v>7.7778650000000003</c:v>
                </c:pt>
                <c:pt idx="12">
                  <c:v>9.474475</c:v>
                </c:pt>
                <c:pt idx="13">
                  <c:v>10.497498500000001</c:v>
                </c:pt>
                <c:pt idx="14">
                  <c:v>11.732151999999999</c:v>
                </c:pt>
                <c:pt idx="15">
                  <c:v>12.430123999999999</c:v>
                </c:pt>
                <c:pt idx="16">
                  <c:v>12.461948</c:v>
                </c:pt>
                <c:pt idx="17">
                  <c:v>13.051501</c:v>
                </c:pt>
                <c:pt idx="18">
                  <c:v>14.193203</c:v>
                </c:pt>
                <c:pt idx="19">
                  <c:v>14.174097</c:v>
                </c:pt>
                <c:pt idx="20">
                  <c:v>13.605746</c:v>
                </c:pt>
                <c:pt idx="21">
                  <c:v>12.847716</c:v>
                </c:pt>
                <c:pt idx="22">
                  <c:v>12.640264999999999</c:v>
                </c:pt>
                <c:pt idx="23">
                  <c:v>13.074630000000001</c:v>
                </c:pt>
                <c:pt idx="24">
                  <c:v>13.209474</c:v>
                </c:pt>
                <c:pt idx="25">
                  <c:v>11.825199</c:v>
                </c:pt>
                <c:pt idx="26">
                  <c:v>10.075758</c:v>
                </c:pt>
                <c:pt idx="27">
                  <c:v>8.9133390000000006</c:v>
                </c:pt>
                <c:pt idx="28">
                  <c:v>9.3073429999999995</c:v>
                </c:pt>
                <c:pt idx="29">
                  <c:v>9.3764869999999991</c:v>
                </c:pt>
                <c:pt idx="30">
                  <c:v>10.0251255</c:v>
                </c:pt>
                <c:pt idx="31">
                  <c:v>9.0470469999999992</c:v>
                </c:pt>
                <c:pt idx="32">
                  <c:v>8.4088700000000003</c:v>
                </c:pt>
                <c:pt idx="33">
                  <c:v>8.4646369999999997</c:v>
                </c:pt>
                <c:pt idx="34">
                  <c:v>9.6657689999999992</c:v>
                </c:pt>
                <c:pt idx="35">
                  <c:v>10.549756</c:v>
                </c:pt>
                <c:pt idx="36">
                  <c:v>11.654921</c:v>
                </c:pt>
                <c:pt idx="37">
                  <c:v>10.127746</c:v>
                </c:pt>
                <c:pt idx="38">
                  <c:v>9.3374240000000004</c:v>
                </c:pt>
                <c:pt idx="39">
                  <c:v>9.1936560000000007</c:v>
                </c:pt>
                <c:pt idx="40">
                  <c:v>9.1412440000000004</c:v>
                </c:pt>
                <c:pt idx="41">
                  <c:v>10.422917</c:v>
                </c:pt>
                <c:pt idx="42">
                  <c:v>11.35277</c:v>
                </c:pt>
                <c:pt idx="43">
                  <c:v>11.210311000000001</c:v>
                </c:pt>
                <c:pt idx="44">
                  <c:v>10.882574</c:v>
                </c:pt>
                <c:pt idx="45">
                  <c:v>10.460990000000001</c:v>
                </c:pt>
                <c:pt idx="46">
                  <c:v>10.614226</c:v>
                </c:pt>
                <c:pt idx="47">
                  <c:v>10.294579000000001</c:v>
                </c:pt>
                <c:pt idx="48">
                  <c:v>9.8697330000000001</c:v>
                </c:pt>
                <c:pt idx="49">
                  <c:v>9.516273</c:v>
                </c:pt>
                <c:pt idx="50">
                  <c:v>8.664866</c:v>
                </c:pt>
                <c:pt idx="51">
                  <c:v>8.3165455000000001</c:v>
                </c:pt>
                <c:pt idx="52">
                  <c:v>9.2952969999999997</c:v>
                </c:pt>
                <c:pt idx="53">
                  <c:v>9.8202390000000008</c:v>
                </c:pt>
                <c:pt idx="54">
                  <c:v>9.3720990000000004</c:v>
                </c:pt>
                <c:pt idx="55">
                  <c:v>9.2957230000000006</c:v>
                </c:pt>
                <c:pt idx="56">
                  <c:v>9.6822479999999995</c:v>
                </c:pt>
                <c:pt idx="57">
                  <c:v>9.9124169999999996</c:v>
                </c:pt>
                <c:pt idx="58">
                  <c:v>9.5336894999999995</c:v>
                </c:pt>
                <c:pt idx="59">
                  <c:v>8.5333860000000001</c:v>
                </c:pt>
                <c:pt idx="60">
                  <c:v>8.6562409999999996</c:v>
                </c:pt>
                <c:pt idx="61">
                  <c:v>8.559469</c:v>
                </c:pt>
                <c:pt idx="62">
                  <c:v>8.9063540000000003</c:v>
                </c:pt>
                <c:pt idx="63">
                  <c:v>9.6088780000000007</c:v>
                </c:pt>
                <c:pt idx="64">
                  <c:v>10.294980000000001</c:v>
                </c:pt>
                <c:pt idx="65">
                  <c:v>10.352593000000001</c:v>
                </c:pt>
                <c:pt idx="66">
                  <c:v>9.8002710000000004</c:v>
                </c:pt>
                <c:pt idx="67">
                  <c:v>9.5030300000000008</c:v>
                </c:pt>
                <c:pt idx="68">
                  <c:v>9.6534309999999994</c:v>
                </c:pt>
                <c:pt idx="69">
                  <c:v>9.1538660000000007</c:v>
                </c:pt>
                <c:pt idx="70">
                  <c:v>8.6569819999999993</c:v>
                </c:pt>
                <c:pt idx="71">
                  <c:v>8.2276500000000006</c:v>
                </c:pt>
                <c:pt idx="72">
                  <c:v>8.6211680000000008</c:v>
                </c:pt>
                <c:pt idx="73">
                  <c:v>8.3339870000000005</c:v>
                </c:pt>
                <c:pt idx="74">
                  <c:v>8.3409429999999993</c:v>
                </c:pt>
                <c:pt idx="75">
                  <c:v>7.8518971999999998</c:v>
                </c:pt>
                <c:pt idx="76">
                  <c:v>7.3814039999999999</c:v>
                </c:pt>
                <c:pt idx="77">
                  <c:v>7.2896441999999997</c:v>
                </c:pt>
                <c:pt idx="78">
                  <c:v>6.6253279999999997</c:v>
                </c:pt>
                <c:pt idx="79">
                  <c:v>6.2963347000000001</c:v>
                </c:pt>
                <c:pt idx="80">
                  <c:v>6.1268120000000001</c:v>
                </c:pt>
                <c:pt idx="81">
                  <c:v>6.264068</c:v>
                </c:pt>
                <c:pt idx="82">
                  <c:v>7.2902040000000001</c:v>
                </c:pt>
                <c:pt idx="83">
                  <c:v>7.7905819999999997</c:v>
                </c:pt>
                <c:pt idx="84">
                  <c:v>8.5225489999999997</c:v>
                </c:pt>
                <c:pt idx="85">
                  <c:v>8.9146859999999997</c:v>
                </c:pt>
                <c:pt idx="86">
                  <c:v>9.2883250000000004</c:v>
                </c:pt>
                <c:pt idx="87">
                  <c:v>9.2432994999999991</c:v>
                </c:pt>
                <c:pt idx="88">
                  <c:v>8.7200769999999999</c:v>
                </c:pt>
                <c:pt idx="89">
                  <c:v>8.2369339999999998</c:v>
                </c:pt>
                <c:pt idx="90">
                  <c:v>6.8665547</c:v>
                </c:pt>
                <c:pt idx="91">
                  <c:v>5.4863973000000001</c:v>
                </c:pt>
                <c:pt idx="92">
                  <c:v>5.0956273000000003</c:v>
                </c:pt>
                <c:pt idx="93">
                  <c:v>4.6757039999999996</c:v>
                </c:pt>
                <c:pt idx="94">
                  <c:v>5.2464933</c:v>
                </c:pt>
                <c:pt idx="95">
                  <c:v>4.8042053999999998</c:v>
                </c:pt>
                <c:pt idx="96">
                  <c:v>5.2450384999999997</c:v>
                </c:pt>
                <c:pt idx="97">
                  <c:v>4.9098395999999997</c:v>
                </c:pt>
                <c:pt idx="98">
                  <c:v>4.9621295999999999</c:v>
                </c:pt>
                <c:pt idx="99">
                  <c:v>5.0007520000000003</c:v>
                </c:pt>
                <c:pt idx="100">
                  <c:v>4.7384561999999999</c:v>
                </c:pt>
                <c:pt idx="101">
                  <c:v>4.3474693000000002</c:v>
                </c:pt>
                <c:pt idx="102">
                  <c:v>4.7150610000000004</c:v>
                </c:pt>
                <c:pt idx="103">
                  <c:v>5.5696897999999999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18-48ED-808F-B643785962FC}"/>
            </c:ext>
          </c:extLst>
        </c:ser>
        <c:ser>
          <c:idx val="1"/>
          <c:order val="1"/>
          <c:tx>
            <c:strRef>
              <c:f>Sheet8!$N$2</c:f>
              <c:strCache>
                <c:ptCount val="1"/>
                <c:pt idx="0">
                  <c:v>CaliY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Sheet8!$N$3:$N$106</c:f>
              <c:numCache>
                <c:formatCode>General</c:formatCode>
                <c:ptCount val="104"/>
                <c:pt idx="0">
                  <c:v>5.5397185999999996</c:v>
                </c:pt>
                <c:pt idx="1">
                  <c:v>5.8435382999999996</c:v>
                </c:pt>
                <c:pt idx="2">
                  <c:v>5.3069290000000002</c:v>
                </c:pt>
                <c:pt idx="3">
                  <c:v>5.3083973000000002</c:v>
                </c:pt>
                <c:pt idx="4">
                  <c:v>5.7540290000000001</c:v>
                </c:pt>
                <c:pt idx="5">
                  <c:v>5.6957946000000002</c:v>
                </c:pt>
                <c:pt idx="6">
                  <c:v>5.8158726999999999</c:v>
                </c:pt>
                <c:pt idx="7">
                  <c:v>7.9751960000000004</c:v>
                </c:pt>
                <c:pt idx="8">
                  <c:v>9.3830709999999993</c:v>
                </c:pt>
                <c:pt idx="9">
                  <c:v>9.536073</c:v>
                </c:pt>
                <c:pt idx="10">
                  <c:v>9.3026649999999993</c:v>
                </c:pt>
                <c:pt idx="11">
                  <c:v>9.6250219999999995</c:v>
                </c:pt>
                <c:pt idx="12">
                  <c:v>11.405542000000001</c:v>
                </c:pt>
                <c:pt idx="13">
                  <c:v>13.138695999999999</c:v>
                </c:pt>
                <c:pt idx="14">
                  <c:v>14.464707000000001</c:v>
                </c:pt>
                <c:pt idx="15">
                  <c:v>14.677185</c:v>
                </c:pt>
                <c:pt idx="16">
                  <c:v>15.689717999999999</c:v>
                </c:pt>
                <c:pt idx="17">
                  <c:v>16.345742999999999</c:v>
                </c:pt>
                <c:pt idx="18">
                  <c:v>16.818548</c:v>
                </c:pt>
                <c:pt idx="19">
                  <c:v>15.8804</c:v>
                </c:pt>
                <c:pt idx="20">
                  <c:v>15.570309</c:v>
                </c:pt>
                <c:pt idx="21">
                  <c:v>15.122244999999999</c:v>
                </c:pt>
                <c:pt idx="22">
                  <c:v>15.392417</c:v>
                </c:pt>
                <c:pt idx="23">
                  <c:v>15.326625999999999</c:v>
                </c:pt>
                <c:pt idx="24">
                  <c:v>14.239722</c:v>
                </c:pt>
                <c:pt idx="25">
                  <c:v>12.368789</c:v>
                </c:pt>
                <c:pt idx="26">
                  <c:v>11.005817</c:v>
                </c:pt>
                <c:pt idx="27">
                  <c:v>11.839976</c:v>
                </c:pt>
                <c:pt idx="28">
                  <c:v>12.250576000000001</c:v>
                </c:pt>
                <c:pt idx="29">
                  <c:v>12.874093999999999</c:v>
                </c:pt>
                <c:pt idx="30">
                  <c:v>11.504906</c:v>
                </c:pt>
                <c:pt idx="31">
                  <c:v>10.522106000000001</c:v>
                </c:pt>
                <c:pt idx="32">
                  <c:v>10.240674</c:v>
                </c:pt>
                <c:pt idx="33">
                  <c:v>11.180984499999999</c:v>
                </c:pt>
                <c:pt idx="34">
                  <c:v>12.872729</c:v>
                </c:pt>
                <c:pt idx="35">
                  <c:v>13.738918</c:v>
                </c:pt>
                <c:pt idx="36">
                  <c:v>13.186144000000001</c:v>
                </c:pt>
                <c:pt idx="37">
                  <c:v>12.242876000000001</c:v>
                </c:pt>
                <c:pt idx="38">
                  <c:v>11.863552</c:v>
                </c:pt>
                <c:pt idx="39">
                  <c:v>11.323179</c:v>
                </c:pt>
                <c:pt idx="40">
                  <c:v>12.358668</c:v>
                </c:pt>
                <c:pt idx="41">
                  <c:v>13.350770000000001</c:v>
                </c:pt>
                <c:pt idx="42">
                  <c:v>13.451093999999999</c:v>
                </c:pt>
                <c:pt idx="43">
                  <c:v>13.149065</c:v>
                </c:pt>
                <c:pt idx="44">
                  <c:v>12.643200999999999</c:v>
                </c:pt>
                <c:pt idx="45">
                  <c:v>12.497197</c:v>
                </c:pt>
                <c:pt idx="46">
                  <c:v>13.196368</c:v>
                </c:pt>
                <c:pt idx="47">
                  <c:v>12.444527000000001</c:v>
                </c:pt>
                <c:pt idx="48">
                  <c:v>12.384385999999999</c:v>
                </c:pt>
                <c:pt idx="49">
                  <c:v>11.042142</c:v>
                </c:pt>
                <c:pt idx="50">
                  <c:v>10.254731</c:v>
                </c:pt>
                <c:pt idx="51">
                  <c:v>10.959242</c:v>
                </c:pt>
                <c:pt idx="52">
                  <c:v>11.677543999999999</c:v>
                </c:pt>
                <c:pt idx="53">
                  <c:v>12.015542</c:v>
                </c:pt>
                <c:pt idx="54">
                  <c:v>12.412903999999999</c:v>
                </c:pt>
                <c:pt idx="55">
                  <c:v>11.790073</c:v>
                </c:pt>
                <c:pt idx="56">
                  <c:v>12.204718</c:v>
                </c:pt>
                <c:pt idx="57">
                  <c:v>12.034624000000001</c:v>
                </c:pt>
                <c:pt idx="58">
                  <c:v>10.503943</c:v>
                </c:pt>
                <c:pt idx="59">
                  <c:v>10.539885999999999</c:v>
                </c:pt>
                <c:pt idx="60">
                  <c:v>11.173249</c:v>
                </c:pt>
                <c:pt idx="61">
                  <c:v>10.667401999999999</c:v>
                </c:pt>
                <c:pt idx="62">
                  <c:v>11.024717000000001</c:v>
                </c:pt>
                <c:pt idx="63">
                  <c:v>12.732006</c:v>
                </c:pt>
                <c:pt idx="64">
                  <c:v>12.956106</c:v>
                </c:pt>
                <c:pt idx="65">
                  <c:v>12.639239999999999</c:v>
                </c:pt>
                <c:pt idx="66">
                  <c:v>11.726155</c:v>
                </c:pt>
                <c:pt idx="67">
                  <c:v>12.000004000000001</c:v>
                </c:pt>
                <c:pt idx="68">
                  <c:v>11.692613</c:v>
                </c:pt>
                <c:pt idx="69">
                  <c:v>12.209443</c:v>
                </c:pt>
                <c:pt idx="70">
                  <c:v>12.185264</c:v>
                </c:pt>
                <c:pt idx="71">
                  <c:v>12.686650999999999</c:v>
                </c:pt>
                <c:pt idx="72">
                  <c:v>12.747237999999999</c:v>
                </c:pt>
                <c:pt idx="73">
                  <c:v>12.267556000000001</c:v>
                </c:pt>
                <c:pt idx="74">
                  <c:v>11.302507</c:v>
                </c:pt>
                <c:pt idx="75">
                  <c:v>10.0032</c:v>
                </c:pt>
                <c:pt idx="76">
                  <c:v>9.4828880000000009</c:v>
                </c:pt>
                <c:pt idx="77">
                  <c:v>9.8836180000000002</c:v>
                </c:pt>
                <c:pt idx="78">
                  <c:v>9.5993270000000006</c:v>
                </c:pt>
                <c:pt idx="79">
                  <c:v>9.3820499999999996</c:v>
                </c:pt>
                <c:pt idx="80">
                  <c:v>9.8187470000000001</c:v>
                </c:pt>
                <c:pt idx="81">
                  <c:v>10.550623</c:v>
                </c:pt>
                <c:pt idx="82">
                  <c:v>11.268867999999999</c:v>
                </c:pt>
                <c:pt idx="83">
                  <c:v>12.024901</c:v>
                </c:pt>
                <c:pt idx="84">
                  <c:v>12.143428999999999</c:v>
                </c:pt>
                <c:pt idx="85">
                  <c:v>12.354692</c:v>
                </c:pt>
                <c:pt idx="86">
                  <c:v>12.112463</c:v>
                </c:pt>
                <c:pt idx="87">
                  <c:v>12.338441</c:v>
                </c:pt>
                <c:pt idx="88">
                  <c:v>11.236278</c:v>
                </c:pt>
                <c:pt idx="89">
                  <c:v>11.205009</c:v>
                </c:pt>
                <c:pt idx="90">
                  <c:v>10.191202000000001</c:v>
                </c:pt>
                <c:pt idx="91">
                  <c:v>8.6739855000000006</c:v>
                </c:pt>
                <c:pt idx="92">
                  <c:v>8.2202160000000006</c:v>
                </c:pt>
                <c:pt idx="93">
                  <c:v>8.0276879999999995</c:v>
                </c:pt>
                <c:pt idx="94">
                  <c:v>7.684863</c:v>
                </c:pt>
                <c:pt idx="95">
                  <c:v>7.6749479999999997</c:v>
                </c:pt>
                <c:pt idx="96">
                  <c:v>7.7120813999999998</c:v>
                </c:pt>
                <c:pt idx="97">
                  <c:v>7.4139559999999998</c:v>
                </c:pt>
                <c:pt idx="98">
                  <c:v>7.0498475999999997</c:v>
                </c:pt>
                <c:pt idx="99">
                  <c:v>7.6084104000000004</c:v>
                </c:pt>
                <c:pt idx="100">
                  <c:v>7.1337833000000002</c:v>
                </c:pt>
                <c:pt idx="101">
                  <c:v>7.2319202000000002</c:v>
                </c:pt>
                <c:pt idx="102">
                  <c:v>7.4055220000000004</c:v>
                </c:pt>
                <c:pt idx="103">
                  <c:v>8.1244499999999995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18-48ED-808F-B643785962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5528831"/>
        <c:axId val="2045026415"/>
      </c:lineChart>
      <c:catAx>
        <c:axId val="2015528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45026415"/>
        <c:crosses val="autoZero"/>
        <c:auto val="1"/>
        <c:lblAlgn val="ctr"/>
        <c:lblOffset val="100"/>
        <c:noMultiLvlLbl val="0"/>
      </c:catAx>
      <c:valAx>
        <c:axId val="2045026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15528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Sheet8!$I$2</c:f>
              <c:strCache>
                <c:ptCount val="1"/>
                <c:pt idx="0">
                  <c:v>크기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Sheet8!$I$3:$I$106</c:f>
              <c:numCache>
                <c:formatCode>General</c:formatCode>
                <c:ptCount val="104"/>
                <c:pt idx="0">
                  <c:v>36.624817</c:v>
                </c:pt>
                <c:pt idx="1">
                  <c:v>34.883774000000003</c:v>
                </c:pt>
                <c:pt idx="2">
                  <c:v>31.976614000000001</c:v>
                </c:pt>
                <c:pt idx="3">
                  <c:v>29.942747000000001</c:v>
                </c:pt>
                <c:pt idx="4">
                  <c:v>30.308572999999999</c:v>
                </c:pt>
                <c:pt idx="5">
                  <c:v>32.268090000000001</c:v>
                </c:pt>
                <c:pt idx="6">
                  <c:v>35.364333999999999</c:v>
                </c:pt>
                <c:pt idx="7">
                  <c:v>38.592129999999997</c:v>
                </c:pt>
                <c:pt idx="8">
                  <c:v>40.600320000000004</c:v>
                </c:pt>
                <c:pt idx="9">
                  <c:v>39.083702000000002</c:v>
                </c:pt>
                <c:pt idx="10">
                  <c:v>36.590240000000001</c:v>
                </c:pt>
                <c:pt idx="11">
                  <c:v>36.303350000000002</c:v>
                </c:pt>
                <c:pt idx="12">
                  <c:v>38.23706</c:v>
                </c:pt>
                <c:pt idx="13">
                  <c:v>38.700221999999997</c:v>
                </c:pt>
                <c:pt idx="14">
                  <c:v>38.888100000000001</c:v>
                </c:pt>
                <c:pt idx="15">
                  <c:v>37.61797</c:v>
                </c:pt>
                <c:pt idx="16">
                  <c:v>37.37715</c:v>
                </c:pt>
                <c:pt idx="17">
                  <c:v>37.644509999999997</c:v>
                </c:pt>
                <c:pt idx="18">
                  <c:v>39.232900000000001</c:v>
                </c:pt>
                <c:pt idx="19">
                  <c:v>40.157040000000002</c:v>
                </c:pt>
                <c:pt idx="20">
                  <c:v>39.027335999999998</c:v>
                </c:pt>
                <c:pt idx="21">
                  <c:v>38.762993000000002</c:v>
                </c:pt>
                <c:pt idx="22">
                  <c:v>39.494453</c:v>
                </c:pt>
                <c:pt idx="23">
                  <c:v>40.381625999999997</c:v>
                </c:pt>
                <c:pt idx="24">
                  <c:v>41.381214</c:v>
                </c:pt>
                <c:pt idx="25">
                  <c:v>41.061348000000002</c:v>
                </c:pt>
                <c:pt idx="26">
                  <c:v>39.530436999999999</c:v>
                </c:pt>
                <c:pt idx="27">
                  <c:v>37.453896</c:v>
                </c:pt>
                <c:pt idx="28">
                  <c:v>39.434505000000001</c:v>
                </c:pt>
                <c:pt idx="29">
                  <c:v>41.302500000000002</c:v>
                </c:pt>
                <c:pt idx="30">
                  <c:v>41.891840000000002</c:v>
                </c:pt>
                <c:pt idx="31">
                  <c:v>40.356900000000003</c:v>
                </c:pt>
                <c:pt idx="32">
                  <c:v>38.028163999999997</c:v>
                </c:pt>
                <c:pt idx="33">
                  <c:v>37.011234000000002</c:v>
                </c:pt>
                <c:pt idx="34">
                  <c:v>38.484222000000003</c:v>
                </c:pt>
                <c:pt idx="35">
                  <c:v>41.985460000000003</c:v>
                </c:pt>
                <c:pt idx="36">
                  <c:v>43.476776000000001</c:v>
                </c:pt>
                <c:pt idx="37">
                  <c:v>40.455030000000001</c:v>
                </c:pt>
                <c:pt idx="38">
                  <c:v>36.763083999999999</c:v>
                </c:pt>
                <c:pt idx="39">
                  <c:v>35.686546</c:v>
                </c:pt>
                <c:pt idx="40">
                  <c:v>35.698979999999999</c:v>
                </c:pt>
                <c:pt idx="41">
                  <c:v>37.532756999999997</c:v>
                </c:pt>
                <c:pt idx="42">
                  <c:v>37.772075999999998</c:v>
                </c:pt>
                <c:pt idx="43">
                  <c:v>37.177227000000002</c:v>
                </c:pt>
                <c:pt idx="44">
                  <c:v>36.241750000000003</c:v>
                </c:pt>
                <c:pt idx="45">
                  <c:v>36.093060000000001</c:v>
                </c:pt>
                <c:pt idx="46">
                  <c:v>37.302112999999999</c:v>
                </c:pt>
                <c:pt idx="47">
                  <c:v>38.330067</c:v>
                </c:pt>
                <c:pt idx="48">
                  <c:v>37.614139999999999</c:v>
                </c:pt>
                <c:pt idx="49">
                  <c:v>36.011539999999997</c:v>
                </c:pt>
                <c:pt idx="50">
                  <c:v>34.341140000000003</c:v>
                </c:pt>
                <c:pt idx="51">
                  <c:v>35.168087</c:v>
                </c:pt>
                <c:pt idx="52">
                  <c:v>37.600746000000001</c:v>
                </c:pt>
                <c:pt idx="53">
                  <c:v>38.531669999999998</c:v>
                </c:pt>
                <c:pt idx="54">
                  <c:v>37.556379999999997</c:v>
                </c:pt>
                <c:pt idx="55">
                  <c:v>36.551319999999997</c:v>
                </c:pt>
                <c:pt idx="56">
                  <c:v>36.335064000000003</c:v>
                </c:pt>
                <c:pt idx="57">
                  <c:v>37.371754000000003</c:v>
                </c:pt>
                <c:pt idx="58">
                  <c:v>36.730930000000001</c:v>
                </c:pt>
                <c:pt idx="59">
                  <c:v>35.094073999999999</c:v>
                </c:pt>
                <c:pt idx="60">
                  <c:v>34.903953999999999</c:v>
                </c:pt>
                <c:pt idx="61">
                  <c:v>33.88917</c:v>
                </c:pt>
                <c:pt idx="62">
                  <c:v>33.832436000000001</c:v>
                </c:pt>
                <c:pt idx="63">
                  <c:v>35.617553999999998</c:v>
                </c:pt>
                <c:pt idx="64">
                  <c:v>37.082360000000001</c:v>
                </c:pt>
                <c:pt idx="65">
                  <c:v>36.433315</c:v>
                </c:pt>
                <c:pt idx="66">
                  <c:v>34.339657000000003</c:v>
                </c:pt>
                <c:pt idx="67">
                  <c:v>34.064715999999997</c:v>
                </c:pt>
                <c:pt idx="68">
                  <c:v>35.780520000000003</c:v>
                </c:pt>
                <c:pt idx="69">
                  <c:v>37.489730000000002</c:v>
                </c:pt>
                <c:pt idx="70">
                  <c:v>37.945410000000003</c:v>
                </c:pt>
                <c:pt idx="71">
                  <c:v>37.545259999999999</c:v>
                </c:pt>
                <c:pt idx="72">
                  <c:v>37.754215000000002</c:v>
                </c:pt>
                <c:pt idx="73">
                  <c:v>38.104571999999997</c:v>
                </c:pt>
                <c:pt idx="74">
                  <c:v>38.204419999999999</c:v>
                </c:pt>
                <c:pt idx="75">
                  <c:v>36.890663000000004</c:v>
                </c:pt>
                <c:pt idx="76">
                  <c:v>35.990634999999997</c:v>
                </c:pt>
                <c:pt idx="77">
                  <c:v>36.309559999999998</c:v>
                </c:pt>
                <c:pt idx="78">
                  <c:v>36.585433999999999</c:v>
                </c:pt>
                <c:pt idx="79">
                  <c:v>38.423319999999997</c:v>
                </c:pt>
                <c:pt idx="80">
                  <c:v>38.55874</c:v>
                </c:pt>
                <c:pt idx="81">
                  <c:v>39.278064999999998</c:v>
                </c:pt>
                <c:pt idx="82">
                  <c:v>39.345923999999997</c:v>
                </c:pt>
                <c:pt idx="83">
                  <c:v>41.175556</c:v>
                </c:pt>
                <c:pt idx="84">
                  <c:v>42.227393999999997</c:v>
                </c:pt>
                <c:pt idx="85">
                  <c:v>41.390903000000002</c:v>
                </c:pt>
                <c:pt idx="86">
                  <c:v>39.499209999999998</c:v>
                </c:pt>
                <c:pt idx="87">
                  <c:v>38.297114999999998</c:v>
                </c:pt>
                <c:pt idx="88">
                  <c:v>37.654507000000002</c:v>
                </c:pt>
                <c:pt idx="89">
                  <c:v>38.450915999999999</c:v>
                </c:pt>
                <c:pt idx="90">
                  <c:v>40.049039999999998</c:v>
                </c:pt>
                <c:pt idx="91">
                  <c:v>40.862026</c:v>
                </c:pt>
                <c:pt idx="92">
                  <c:v>41.195790000000002</c:v>
                </c:pt>
                <c:pt idx="93">
                  <c:v>40.563076000000002</c:v>
                </c:pt>
                <c:pt idx="94">
                  <c:v>41.035260000000001</c:v>
                </c:pt>
                <c:pt idx="95">
                  <c:v>41.000439999999998</c:v>
                </c:pt>
                <c:pt idx="96">
                  <c:v>39.924545000000002</c:v>
                </c:pt>
                <c:pt idx="97">
                  <c:v>38.037154999999998</c:v>
                </c:pt>
                <c:pt idx="98">
                  <c:v>35.5246</c:v>
                </c:pt>
                <c:pt idx="99">
                  <c:v>35.644047</c:v>
                </c:pt>
                <c:pt idx="100">
                  <c:v>36.219864000000001</c:v>
                </c:pt>
                <c:pt idx="101">
                  <c:v>35.996837999999997</c:v>
                </c:pt>
                <c:pt idx="102">
                  <c:v>35.882004000000002</c:v>
                </c:pt>
                <c:pt idx="103">
                  <c:v>36.862717000000004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0C-405E-9C67-29F8B0719685}"/>
            </c:ext>
          </c:extLst>
        </c:ser>
        <c:ser>
          <c:idx val="1"/>
          <c:order val="1"/>
          <c:tx>
            <c:strRef>
              <c:f>Sheet8!$T$2</c:f>
              <c:strCache>
                <c:ptCount val="1"/>
                <c:pt idx="0">
                  <c:v>크기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Sheet8!$T$3:$T$106</c:f>
              <c:numCache>
                <c:formatCode>General</c:formatCode>
                <c:ptCount val="104"/>
                <c:pt idx="0">
                  <c:v>33.738292999999999</c:v>
                </c:pt>
                <c:pt idx="1">
                  <c:v>30.881385999999999</c:v>
                </c:pt>
                <c:pt idx="2">
                  <c:v>28.928546999999998</c:v>
                </c:pt>
                <c:pt idx="3">
                  <c:v>27.547853</c:v>
                </c:pt>
                <c:pt idx="4">
                  <c:v>29.688665</c:v>
                </c:pt>
                <c:pt idx="5">
                  <c:v>32.640909999999998</c:v>
                </c:pt>
                <c:pt idx="6">
                  <c:v>36.19735</c:v>
                </c:pt>
                <c:pt idx="7">
                  <c:v>38.290657000000003</c:v>
                </c:pt>
                <c:pt idx="8">
                  <c:v>38.212699999999998</c:v>
                </c:pt>
                <c:pt idx="9">
                  <c:v>35.961433</c:v>
                </c:pt>
                <c:pt idx="10">
                  <c:v>35.044018000000001</c:v>
                </c:pt>
                <c:pt idx="11">
                  <c:v>36.28322</c:v>
                </c:pt>
                <c:pt idx="12">
                  <c:v>37.42671</c:v>
                </c:pt>
                <c:pt idx="13">
                  <c:v>37.759006999999997</c:v>
                </c:pt>
                <c:pt idx="14">
                  <c:v>37.175069999999998</c:v>
                </c:pt>
                <c:pt idx="15">
                  <c:v>36.344067000000003</c:v>
                </c:pt>
                <c:pt idx="16">
                  <c:v>37.249523000000003</c:v>
                </c:pt>
                <c:pt idx="17">
                  <c:v>37.905777</c:v>
                </c:pt>
                <c:pt idx="18">
                  <c:v>39.126736000000001</c:v>
                </c:pt>
                <c:pt idx="19">
                  <c:v>38.347239999999999</c:v>
                </c:pt>
                <c:pt idx="20">
                  <c:v>36.991936000000003</c:v>
                </c:pt>
                <c:pt idx="21">
                  <c:v>37.492370000000001</c:v>
                </c:pt>
                <c:pt idx="22">
                  <c:v>38.989905999999998</c:v>
                </c:pt>
                <c:pt idx="23">
                  <c:v>39.529586999999999</c:v>
                </c:pt>
                <c:pt idx="24">
                  <c:v>38.935195999999998</c:v>
                </c:pt>
                <c:pt idx="25">
                  <c:v>37.356400000000001</c:v>
                </c:pt>
                <c:pt idx="26">
                  <c:v>35.824719999999999</c:v>
                </c:pt>
                <c:pt idx="27">
                  <c:v>37.297527000000002</c:v>
                </c:pt>
                <c:pt idx="28">
                  <c:v>39.465046000000001</c:v>
                </c:pt>
                <c:pt idx="29">
                  <c:v>40.629466999999998</c:v>
                </c:pt>
                <c:pt idx="30">
                  <c:v>39.068443000000002</c:v>
                </c:pt>
                <c:pt idx="31">
                  <c:v>36.750660000000003</c:v>
                </c:pt>
                <c:pt idx="32">
                  <c:v>35.153151999999999</c:v>
                </c:pt>
                <c:pt idx="33">
                  <c:v>37.153892999999997</c:v>
                </c:pt>
                <c:pt idx="34">
                  <c:v>40.695735999999997</c:v>
                </c:pt>
                <c:pt idx="35">
                  <c:v>41.853405000000002</c:v>
                </c:pt>
                <c:pt idx="36">
                  <c:v>39.625309999999999</c:v>
                </c:pt>
                <c:pt idx="37">
                  <c:v>35.885890000000003</c:v>
                </c:pt>
                <c:pt idx="38">
                  <c:v>34.472366000000001</c:v>
                </c:pt>
                <c:pt idx="39">
                  <c:v>34.563152000000002</c:v>
                </c:pt>
                <c:pt idx="40">
                  <c:v>35.888603000000003</c:v>
                </c:pt>
                <c:pt idx="41">
                  <c:v>36.706511999999996</c:v>
                </c:pt>
                <c:pt idx="42">
                  <c:v>35.938633000000003</c:v>
                </c:pt>
                <c:pt idx="43">
                  <c:v>35.213650000000001</c:v>
                </c:pt>
                <c:pt idx="44">
                  <c:v>35.199463000000002</c:v>
                </c:pt>
                <c:pt idx="45">
                  <c:v>35.067126999999999</c:v>
                </c:pt>
                <c:pt idx="46">
                  <c:v>36.866370000000003</c:v>
                </c:pt>
                <c:pt idx="47">
                  <c:v>37.082653000000001</c:v>
                </c:pt>
                <c:pt idx="48">
                  <c:v>35.833973</c:v>
                </c:pt>
                <c:pt idx="49">
                  <c:v>33.920287999999999</c:v>
                </c:pt>
                <c:pt idx="50">
                  <c:v>33.870310000000003</c:v>
                </c:pt>
                <c:pt idx="51">
                  <c:v>36.541514999999997</c:v>
                </c:pt>
                <c:pt idx="52">
                  <c:v>37.674190000000003</c:v>
                </c:pt>
                <c:pt idx="53">
                  <c:v>37.251643999999999</c:v>
                </c:pt>
                <c:pt idx="54">
                  <c:v>35.961371999999997</c:v>
                </c:pt>
                <c:pt idx="55">
                  <c:v>35.363807999999999</c:v>
                </c:pt>
                <c:pt idx="56">
                  <c:v>36.520634000000001</c:v>
                </c:pt>
                <c:pt idx="57">
                  <c:v>36.646630000000002</c:v>
                </c:pt>
                <c:pt idx="58">
                  <c:v>35.252079999999999</c:v>
                </c:pt>
                <c:pt idx="59">
                  <c:v>34.232216000000001</c:v>
                </c:pt>
                <c:pt idx="60">
                  <c:v>34.128599999999999</c:v>
                </c:pt>
                <c:pt idx="61">
                  <c:v>32.376373000000001</c:v>
                </c:pt>
                <c:pt idx="62">
                  <c:v>33.087290000000003</c:v>
                </c:pt>
                <c:pt idx="63">
                  <c:v>34.912680000000002</c:v>
                </c:pt>
                <c:pt idx="64">
                  <c:v>35.288806999999998</c:v>
                </c:pt>
                <c:pt idx="65">
                  <c:v>33.982242999999997</c:v>
                </c:pt>
                <c:pt idx="66">
                  <c:v>32.862380000000002</c:v>
                </c:pt>
                <c:pt idx="67">
                  <c:v>33.779555999999999</c:v>
                </c:pt>
                <c:pt idx="68">
                  <c:v>35.634329999999999</c:v>
                </c:pt>
                <c:pt idx="69">
                  <c:v>36.124274999999997</c:v>
                </c:pt>
                <c:pt idx="70">
                  <c:v>35.686892999999998</c:v>
                </c:pt>
                <c:pt idx="71">
                  <c:v>35.812443000000002</c:v>
                </c:pt>
                <c:pt idx="72">
                  <c:v>36.385047999999998</c:v>
                </c:pt>
                <c:pt idx="73">
                  <c:v>36.809480000000001</c:v>
                </c:pt>
                <c:pt idx="74">
                  <c:v>36.67812</c:v>
                </c:pt>
                <c:pt idx="75">
                  <c:v>35.503127999999997</c:v>
                </c:pt>
                <c:pt idx="76">
                  <c:v>34.817999999999998</c:v>
                </c:pt>
                <c:pt idx="77">
                  <c:v>35.500366</c:v>
                </c:pt>
                <c:pt idx="78">
                  <c:v>36.452168</c:v>
                </c:pt>
                <c:pt idx="79">
                  <c:v>37.43759</c:v>
                </c:pt>
                <c:pt idx="80">
                  <c:v>37.891260000000003</c:v>
                </c:pt>
                <c:pt idx="81">
                  <c:v>37.575512000000003</c:v>
                </c:pt>
                <c:pt idx="82">
                  <c:v>38.697189999999999</c:v>
                </c:pt>
                <c:pt idx="83">
                  <c:v>40.286906999999999</c:v>
                </c:pt>
                <c:pt idx="84">
                  <c:v>40.772644</c:v>
                </c:pt>
                <c:pt idx="85">
                  <c:v>38.986651999999999</c:v>
                </c:pt>
                <c:pt idx="86">
                  <c:v>36.888770000000001</c:v>
                </c:pt>
                <c:pt idx="87">
                  <c:v>36.312179999999998</c:v>
                </c:pt>
                <c:pt idx="88">
                  <c:v>35.600735</c:v>
                </c:pt>
                <c:pt idx="89">
                  <c:v>36.512050000000002</c:v>
                </c:pt>
                <c:pt idx="90">
                  <c:v>37.682983</c:v>
                </c:pt>
                <c:pt idx="91">
                  <c:v>38.697341999999999</c:v>
                </c:pt>
                <c:pt idx="92">
                  <c:v>38.590347000000001</c:v>
                </c:pt>
                <c:pt idx="93">
                  <c:v>39.060630000000003</c:v>
                </c:pt>
                <c:pt idx="94">
                  <c:v>39.030926000000001</c:v>
                </c:pt>
                <c:pt idx="95">
                  <c:v>38.310749999999999</c:v>
                </c:pt>
                <c:pt idx="96">
                  <c:v>37.7714</c:v>
                </c:pt>
                <c:pt idx="97">
                  <c:v>35.530211999999999</c:v>
                </c:pt>
                <c:pt idx="98">
                  <c:v>33.68347</c:v>
                </c:pt>
                <c:pt idx="99">
                  <c:v>34.533160000000002</c:v>
                </c:pt>
                <c:pt idx="100">
                  <c:v>33.935189999999999</c:v>
                </c:pt>
                <c:pt idx="101">
                  <c:v>33.700360000000003</c:v>
                </c:pt>
                <c:pt idx="102">
                  <c:v>34.462367999999998</c:v>
                </c:pt>
                <c:pt idx="103">
                  <c:v>34.830658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0C-405E-9C67-29F8B07196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67800047"/>
        <c:axId val="1678746511"/>
      </c:lineChart>
      <c:catAx>
        <c:axId val="176780004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78746511"/>
        <c:crosses val="autoZero"/>
        <c:auto val="1"/>
        <c:lblAlgn val="ctr"/>
        <c:lblOffset val="100"/>
        <c:noMultiLvlLbl val="0"/>
      </c:catAx>
      <c:valAx>
        <c:axId val="1678746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67800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Sheet8!$J$2</c:f>
              <c:strCache>
                <c:ptCount val="1"/>
                <c:pt idx="0">
                  <c:v>mRot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Sheet8!$J$3:$J$106</c:f>
              <c:numCache>
                <c:formatCode>General</c:formatCode>
                <c:ptCount val="104"/>
                <c:pt idx="0">
                  <c:v>-28.017506000000001</c:v>
                </c:pt>
                <c:pt idx="1">
                  <c:v>-25.046735999999999</c:v>
                </c:pt>
                <c:pt idx="2">
                  <c:v>-20.445509999999999</c:v>
                </c:pt>
                <c:pt idx="3">
                  <c:v>-17.89367</c:v>
                </c:pt>
                <c:pt idx="4">
                  <c:v>-18.467034999999999</c:v>
                </c:pt>
                <c:pt idx="5">
                  <c:v>-21.886755000000001</c:v>
                </c:pt>
                <c:pt idx="6">
                  <c:v>-26.186744999999998</c:v>
                </c:pt>
                <c:pt idx="7">
                  <c:v>-29.426016000000001</c:v>
                </c:pt>
                <c:pt idx="8">
                  <c:v>-30.695581000000001</c:v>
                </c:pt>
                <c:pt idx="9">
                  <c:v>-28.295812999999999</c:v>
                </c:pt>
                <c:pt idx="10">
                  <c:v>-25.58259</c:v>
                </c:pt>
                <c:pt idx="11">
                  <c:v>-25.424348999999999</c:v>
                </c:pt>
                <c:pt idx="12">
                  <c:v>-26.984936000000001</c:v>
                </c:pt>
                <c:pt idx="13">
                  <c:v>-26.976939999999999</c:v>
                </c:pt>
                <c:pt idx="14">
                  <c:v>-25.866790000000002</c:v>
                </c:pt>
                <c:pt idx="15">
                  <c:v>-22.925049999999999</c:v>
                </c:pt>
                <c:pt idx="16">
                  <c:v>-22.118642999999999</c:v>
                </c:pt>
                <c:pt idx="17">
                  <c:v>-22.658999999999999</c:v>
                </c:pt>
                <c:pt idx="18">
                  <c:v>-24.533697</c:v>
                </c:pt>
                <c:pt idx="19">
                  <c:v>-26.057209</c:v>
                </c:pt>
                <c:pt idx="20">
                  <c:v>-25.477958999999998</c:v>
                </c:pt>
                <c:pt idx="21">
                  <c:v>-24.745798000000001</c:v>
                </c:pt>
                <c:pt idx="22">
                  <c:v>-25.673162000000001</c:v>
                </c:pt>
                <c:pt idx="23">
                  <c:v>-26.631360999999998</c:v>
                </c:pt>
                <c:pt idx="24">
                  <c:v>-26.990839000000001</c:v>
                </c:pt>
                <c:pt idx="25">
                  <c:v>-26.44286</c:v>
                </c:pt>
                <c:pt idx="26">
                  <c:v>-24.801098</c:v>
                </c:pt>
                <c:pt idx="27">
                  <c:v>-22.836925999999998</c:v>
                </c:pt>
                <c:pt idx="28">
                  <c:v>-24.489522999999998</c:v>
                </c:pt>
                <c:pt idx="29">
                  <c:v>-27.139720000000001</c:v>
                </c:pt>
                <c:pt idx="30">
                  <c:v>-28.425267999999999</c:v>
                </c:pt>
                <c:pt idx="31">
                  <c:v>-28.215623999999998</c:v>
                </c:pt>
                <c:pt idx="32">
                  <c:v>-26.550837999999999</c:v>
                </c:pt>
                <c:pt idx="33">
                  <c:v>-25.594185</c:v>
                </c:pt>
                <c:pt idx="34">
                  <c:v>-26.646533999999999</c:v>
                </c:pt>
                <c:pt idx="35">
                  <c:v>-30.578161000000001</c:v>
                </c:pt>
                <c:pt idx="36">
                  <c:v>-31.783363000000001</c:v>
                </c:pt>
                <c:pt idx="37">
                  <c:v>-28.949106</c:v>
                </c:pt>
                <c:pt idx="38">
                  <c:v>-25.708427</c:v>
                </c:pt>
                <c:pt idx="39">
                  <c:v>-24.99804</c:v>
                </c:pt>
                <c:pt idx="40">
                  <c:v>-24.684113</c:v>
                </c:pt>
                <c:pt idx="41">
                  <c:v>-25.711812999999999</c:v>
                </c:pt>
                <c:pt idx="42">
                  <c:v>-25.861242000000001</c:v>
                </c:pt>
                <c:pt idx="43">
                  <c:v>-25.27469</c:v>
                </c:pt>
                <c:pt idx="44">
                  <c:v>-24.333673000000001</c:v>
                </c:pt>
                <c:pt idx="45">
                  <c:v>-24.989832</c:v>
                </c:pt>
                <c:pt idx="46">
                  <c:v>-27.051102</c:v>
                </c:pt>
                <c:pt idx="47">
                  <c:v>-27.398015999999998</c:v>
                </c:pt>
                <c:pt idx="48">
                  <c:v>-27.613897000000001</c:v>
                </c:pt>
                <c:pt idx="49">
                  <c:v>-26.543036000000001</c:v>
                </c:pt>
                <c:pt idx="50">
                  <c:v>-26.947921999999998</c:v>
                </c:pt>
                <c:pt idx="51">
                  <c:v>-28.365072000000001</c:v>
                </c:pt>
                <c:pt idx="52">
                  <c:v>-29.565912000000001</c:v>
                </c:pt>
                <c:pt idx="53">
                  <c:v>-29.071095</c:v>
                </c:pt>
                <c:pt idx="54">
                  <c:v>-27.081951</c:v>
                </c:pt>
                <c:pt idx="55">
                  <c:v>-25.47437</c:v>
                </c:pt>
                <c:pt idx="56">
                  <c:v>-26.505417000000001</c:v>
                </c:pt>
                <c:pt idx="57">
                  <c:v>-27.894247</c:v>
                </c:pt>
                <c:pt idx="58">
                  <c:v>-28.401669999999999</c:v>
                </c:pt>
                <c:pt idx="59">
                  <c:v>-27.858028000000001</c:v>
                </c:pt>
                <c:pt idx="60">
                  <c:v>-27.684515000000001</c:v>
                </c:pt>
                <c:pt idx="61">
                  <c:v>-26.006184000000001</c:v>
                </c:pt>
                <c:pt idx="62">
                  <c:v>-25.756502000000001</c:v>
                </c:pt>
                <c:pt idx="63">
                  <c:v>-26.186378000000001</c:v>
                </c:pt>
                <c:pt idx="64">
                  <c:v>-26.30104</c:v>
                </c:pt>
                <c:pt idx="65">
                  <c:v>-24.872755000000002</c:v>
                </c:pt>
                <c:pt idx="66">
                  <c:v>-23.631</c:v>
                </c:pt>
                <c:pt idx="67">
                  <c:v>-24.39592</c:v>
                </c:pt>
                <c:pt idx="68">
                  <c:v>-26.552745999999999</c:v>
                </c:pt>
                <c:pt idx="69">
                  <c:v>-28.347543999999999</c:v>
                </c:pt>
                <c:pt idx="70">
                  <c:v>-28.192547000000001</c:v>
                </c:pt>
                <c:pt idx="71">
                  <c:v>-27.24109</c:v>
                </c:pt>
                <c:pt idx="72">
                  <c:v>-27.156094</c:v>
                </c:pt>
                <c:pt idx="73">
                  <c:v>-28.133265999999999</c:v>
                </c:pt>
                <c:pt idx="74">
                  <c:v>-28.636206000000001</c:v>
                </c:pt>
                <c:pt idx="75">
                  <c:v>-28.865562000000001</c:v>
                </c:pt>
                <c:pt idx="76">
                  <c:v>-29.077202</c:v>
                </c:pt>
                <c:pt idx="77">
                  <c:v>-29.186672000000002</c:v>
                </c:pt>
                <c:pt idx="78">
                  <c:v>-29.427422</c:v>
                </c:pt>
                <c:pt idx="79">
                  <c:v>-31.58127</c:v>
                </c:pt>
                <c:pt idx="80">
                  <c:v>-31.486436999999999</c:v>
                </c:pt>
                <c:pt idx="81">
                  <c:v>-30.979991999999999</c:v>
                </c:pt>
                <c:pt idx="82">
                  <c:v>-30.15268</c:v>
                </c:pt>
                <c:pt idx="83">
                  <c:v>-31.357199999999999</c:v>
                </c:pt>
                <c:pt idx="84">
                  <c:v>-31.940403</c:v>
                </c:pt>
                <c:pt idx="85">
                  <c:v>-30.115483999999999</c:v>
                </c:pt>
                <c:pt idx="86">
                  <c:v>-28.074325999999999</c:v>
                </c:pt>
                <c:pt idx="87">
                  <c:v>-26.564173</c:v>
                </c:pt>
                <c:pt idx="88">
                  <c:v>-26.83709</c:v>
                </c:pt>
                <c:pt idx="89">
                  <c:v>-27.407447999999999</c:v>
                </c:pt>
                <c:pt idx="90">
                  <c:v>-29.221537000000001</c:v>
                </c:pt>
                <c:pt idx="91">
                  <c:v>-30.110495</c:v>
                </c:pt>
                <c:pt idx="92">
                  <c:v>-30.254004999999999</c:v>
                </c:pt>
                <c:pt idx="93">
                  <c:v>-29.505112</c:v>
                </c:pt>
                <c:pt idx="94">
                  <c:v>-29.829298000000001</c:v>
                </c:pt>
                <c:pt idx="95">
                  <c:v>-30.593748000000001</c:v>
                </c:pt>
                <c:pt idx="96">
                  <c:v>-30.580394999999999</c:v>
                </c:pt>
                <c:pt idx="97">
                  <c:v>-29.517956000000002</c:v>
                </c:pt>
                <c:pt idx="98">
                  <c:v>-27.832643999999998</c:v>
                </c:pt>
                <c:pt idx="99">
                  <c:v>-26.958714000000001</c:v>
                </c:pt>
                <c:pt idx="100">
                  <c:v>-28.280214000000001</c:v>
                </c:pt>
                <c:pt idx="101">
                  <c:v>-28.584510000000002</c:v>
                </c:pt>
                <c:pt idx="102">
                  <c:v>-27.674313999999999</c:v>
                </c:pt>
                <c:pt idx="103">
                  <c:v>-27.224222000000001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6D-43AD-8F00-08A86B020A93}"/>
            </c:ext>
          </c:extLst>
        </c:ser>
        <c:ser>
          <c:idx val="1"/>
          <c:order val="1"/>
          <c:tx>
            <c:strRef>
              <c:f>Sheet8!$U$2</c:f>
              <c:strCache>
                <c:ptCount val="1"/>
                <c:pt idx="0">
                  <c:v>mRot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Sheet8!$U$3:$U$106</c:f>
              <c:numCache>
                <c:formatCode>General</c:formatCode>
                <c:ptCount val="104"/>
                <c:pt idx="0">
                  <c:v>-26.551147</c:v>
                </c:pt>
                <c:pt idx="1">
                  <c:v>-22.27092</c:v>
                </c:pt>
                <c:pt idx="2">
                  <c:v>-19.789265</c:v>
                </c:pt>
                <c:pt idx="3">
                  <c:v>-18.499700000000001</c:v>
                </c:pt>
                <c:pt idx="4">
                  <c:v>-21.223665</c:v>
                </c:pt>
                <c:pt idx="5">
                  <c:v>-25.466342999999998</c:v>
                </c:pt>
                <c:pt idx="6">
                  <c:v>-29.054382</c:v>
                </c:pt>
                <c:pt idx="7">
                  <c:v>-30.846105999999999</c:v>
                </c:pt>
                <c:pt idx="8">
                  <c:v>-29.964119</c:v>
                </c:pt>
                <c:pt idx="9">
                  <c:v>-27.375202000000002</c:v>
                </c:pt>
                <c:pt idx="10">
                  <c:v>-26.088768000000002</c:v>
                </c:pt>
                <c:pt idx="11">
                  <c:v>-27.108757000000001</c:v>
                </c:pt>
                <c:pt idx="12">
                  <c:v>-27.647532999999999</c:v>
                </c:pt>
                <c:pt idx="13">
                  <c:v>-27.223628999999999</c:v>
                </c:pt>
                <c:pt idx="14">
                  <c:v>-25.410423000000002</c:v>
                </c:pt>
                <c:pt idx="15">
                  <c:v>-23.485422</c:v>
                </c:pt>
                <c:pt idx="16">
                  <c:v>-23.708347</c:v>
                </c:pt>
                <c:pt idx="17">
                  <c:v>-25.220638000000001</c:v>
                </c:pt>
                <c:pt idx="18">
                  <c:v>-26.794699999999999</c:v>
                </c:pt>
                <c:pt idx="19">
                  <c:v>-26.762948999999999</c:v>
                </c:pt>
                <c:pt idx="20">
                  <c:v>-25.022452999999999</c:v>
                </c:pt>
                <c:pt idx="21">
                  <c:v>-25.368797000000001</c:v>
                </c:pt>
                <c:pt idx="22">
                  <c:v>-27.248352000000001</c:v>
                </c:pt>
                <c:pt idx="23">
                  <c:v>-27.845147999999998</c:v>
                </c:pt>
                <c:pt idx="24">
                  <c:v>-27.133654</c:v>
                </c:pt>
                <c:pt idx="25">
                  <c:v>-25.466246000000002</c:v>
                </c:pt>
                <c:pt idx="26">
                  <c:v>-23.714583999999999</c:v>
                </c:pt>
                <c:pt idx="27">
                  <c:v>-25.060282000000001</c:v>
                </c:pt>
                <c:pt idx="28">
                  <c:v>-27.682072000000002</c:v>
                </c:pt>
                <c:pt idx="29">
                  <c:v>-29.583496</c:v>
                </c:pt>
                <c:pt idx="30">
                  <c:v>-29.298359999999999</c:v>
                </c:pt>
                <c:pt idx="31">
                  <c:v>-27.916466</c:v>
                </c:pt>
                <c:pt idx="32">
                  <c:v>-26.115030000000001</c:v>
                </c:pt>
                <c:pt idx="33">
                  <c:v>-27.574245000000001</c:v>
                </c:pt>
                <c:pt idx="34">
                  <c:v>-31.065511999999998</c:v>
                </c:pt>
                <c:pt idx="35">
                  <c:v>-32.397629999999999</c:v>
                </c:pt>
                <c:pt idx="36">
                  <c:v>-29.918509</c:v>
                </c:pt>
                <c:pt idx="37">
                  <c:v>-26.343648999999999</c:v>
                </c:pt>
                <c:pt idx="38">
                  <c:v>-25.072967999999999</c:v>
                </c:pt>
                <c:pt idx="39">
                  <c:v>-25.430931000000001</c:v>
                </c:pt>
                <c:pt idx="40">
                  <c:v>-26.090153000000001</c:v>
                </c:pt>
                <c:pt idx="41">
                  <c:v>-26.494572000000002</c:v>
                </c:pt>
                <c:pt idx="42">
                  <c:v>-26.045438999999998</c:v>
                </c:pt>
                <c:pt idx="43">
                  <c:v>-25.680586000000002</c:v>
                </c:pt>
                <c:pt idx="44">
                  <c:v>-25.844002</c:v>
                </c:pt>
                <c:pt idx="45">
                  <c:v>-26.642723</c:v>
                </c:pt>
                <c:pt idx="46">
                  <c:v>-27.862846000000001</c:v>
                </c:pt>
                <c:pt idx="47">
                  <c:v>-28.598724000000001</c:v>
                </c:pt>
                <c:pt idx="48">
                  <c:v>-27.694479999999999</c:v>
                </c:pt>
                <c:pt idx="49">
                  <c:v>-27.135252000000001</c:v>
                </c:pt>
                <c:pt idx="50">
                  <c:v>-28.22467</c:v>
                </c:pt>
                <c:pt idx="51">
                  <c:v>-30.538903999999999</c:v>
                </c:pt>
                <c:pt idx="52">
                  <c:v>-30.492619000000001</c:v>
                </c:pt>
                <c:pt idx="53">
                  <c:v>-29.290854</c:v>
                </c:pt>
                <c:pt idx="54">
                  <c:v>-26.812560999999999</c:v>
                </c:pt>
                <c:pt idx="55">
                  <c:v>-27.05987</c:v>
                </c:pt>
                <c:pt idx="56">
                  <c:v>-28.402760000000001</c:v>
                </c:pt>
                <c:pt idx="57">
                  <c:v>-29.53539</c:v>
                </c:pt>
                <c:pt idx="58">
                  <c:v>-29.455292</c:v>
                </c:pt>
                <c:pt idx="59">
                  <c:v>-28.622071999999999</c:v>
                </c:pt>
                <c:pt idx="60">
                  <c:v>-27.554728000000001</c:v>
                </c:pt>
                <c:pt idx="61">
                  <c:v>-26.077513</c:v>
                </c:pt>
                <c:pt idx="62">
                  <c:v>-25.963913000000002</c:v>
                </c:pt>
                <c:pt idx="63">
                  <c:v>-26.461845</c:v>
                </c:pt>
                <c:pt idx="64">
                  <c:v>-25.999973000000001</c:v>
                </c:pt>
                <c:pt idx="65">
                  <c:v>-24.971340000000001</c:v>
                </c:pt>
                <c:pt idx="66">
                  <c:v>-24.944759999999999</c:v>
                </c:pt>
                <c:pt idx="67">
                  <c:v>-25.995142000000001</c:v>
                </c:pt>
                <c:pt idx="68">
                  <c:v>-28.369143999999999</c:v>
                </c:pt>
                <c:pt idx="69">
                  <c:v>-28.461099999999998</c:v>
                </c:pt>
                <c:pt idx="70">
                  <c:v>-27.511707000000001</c:v>
                </c:pt>
                <c:pt idx="71">
                  <c:v>-27.227156000000001</c:v>
                </c:pt>
                <c:pt idx="72">
                  <c:v>-27.847802999999999</c:v>
                </c:pt>
                <c:pt idx="73">
                  <c:v>-28.859414999999998</c:v>
                </c:pt>
                <c:pt idx="74">
                  <c:v>-29.610299999999999</c:v>
                </c:pt>
                <c:pt idx="75">
                  <c:v>-30.057221999999999</c:v>
                </c:pt>
                <c:pt idx="76">
                  <c:v>-29.552595</c:v>
                </c:pt>
                <c:pt idx="77">
                  <c:v>-30.214061999999998</c:v>
                </c:pt>
                <c:pt idx="78">
                  <c:v>-31.330221000000002</c:v>
                </c:pt>
                <c:pt idx="79">
                  <c:v>-32.522533000000003</c:v>
                </c:pt>
                <c:pt idx="80">
                  <c:v>-31.88062</c:v>
                </c:pt>
                <c:pt idx="81">
                  <c:v>-30.555311</c:v>
                </c:pt>
                <c:pt idx="82">
                  <c:v>-30.917922999999998</c:v>
                </c:pt>
                <c:pt idx="83">
                  <c:v>-32.207659999999997</c:v>
                </c:pt>
                <c:pt idx="84">
                  <c:v>-32.114773</c:v>
                </c:pt>
                <c:pt idx="85">
                  <c:v>-29.655570999999998</c:v>
                </c:pt>
                <c:pt idx="86">
                  <c:v>-27.040617000000001</c:v>
                </c:pt>
                <c:pt idx="87">
                  <c:v>-26.756630000000001</c:v>
                </c:pt>
                <c:pt idx="88">
                  <c:v>-27.165687999999999</c:v>
                </c:pt>
                <c:pt idx="89">
                  <c:v>-28.137492999999999</c:v>
                </c:pt>
                <c:pt idx="90">
                  <c:v>-29.311720000000001</c:v>
                </c:pt>
                <c:pt idx="91">
                  <c:v>-30.514658000000001</c:v>
                </c:pt>
                <c:pt idx="92">
                  <c:v>-30.501615999999999</c:v>
                </c:pt>
                <c:pt idx="93">
                  <c:v>-30.833288</c:v>
                </c:pt>
                <c:pt idx="94">
                  <c:v>-30.365459999999999</c:v>
                </c:pt>
                <c:pt idx="95">
                  <c:v>-30.722265</c:v>
                </c:pt>
                <c:pt idx="96">
                  <c:v>-31.177987999999999</c:v>
                </c:pt>
                <c:pt idx="97">
                  <c:v>-29.553882999999999</c:v>
                </c:pt>
                <c:pt idx="98">
                  <c:v>-27.679634</c:v>
                </c:pt>
                <c:pt idx="99">
                  <c:v>-28.162075000000002</c:v>
                </c:pt>
                <c:pt idx="100">
                  <c:v>-28.110868</c:v>
                </c:pt>
                <c:pt idx="101">
                  <c:v>-27.978612999999999</c:v>
                </c:pt>
                <c:pt idx="102">
                  <c:v>-27.794376</c:v>
                </c:pt>
                <c:pt idx="103">
                  <c:v>-27.245386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6D-43AD-8F00-08A86B020A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72811679"/>
        <c:axId val="1620605903"/>
      </c:lineChart>
      <c:catAx>
        <c:axId val="19728116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20605903"/>
        <c:crosses val="autoZero"/>
        <c:auto val="1"/>
        <c:lblAlgn val="ctr"/>
        <c:lblOffset val="100"/>
        <c:noMultiLvlLbl val="0"/>
      </c:catAx>
      <c:valAx>
        <c:axId val="1620605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72811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Sheet8!$K$2</c:f>
              <c:strCache>
                <c:ptCount val="1"/>
                <c:pt idx="0">
                  <c:v>angleA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Sheet8!$K$3:$K$106</c:f>
              <c:numCache>
                <c:formatCode>General</c:formatCode>
                <c:ptCount val="104"/>
                <c:pt idx="0">
                  <c:v>75.354979999999998</c:v>
                </c:pt>
                <c:pt idx="1">
                  <c:v>75.673249999999996</c:v>
                </c:pt>
                <c:pt idx="2">
                  <c:v>75.733029999999999</c:v>
                </c:pt>
                <c:pt idx="3">
                  <c:v>76.127260000000007</c:v>
                </c:pt>
                <c:pt idx="4">
                  <c:v>75.993650000000002</c:v>
                </c:pt>
                <c:pt idx="5">
                  <c:v>75.556730000000002</c:v>
                </c:pt>
                <c:pt idx="6">
                  <c:v>76.118530000000007</c:v>
                </c:pt>
                <c:pt idx="7">
                  <c:v>74.722533999999996</c:v>
                </c:pt>
                <c:pt idx="8">
                  <c:v>71.817565999999999</c:v>
                </c:pt>
                <c:pt idx="9">
                  <c:v>72.763090000000005</c:v>
                </c:pt>
                <c:pt idx="10">
                  <c:v>72.658264000000003</c:v>
                </c:pt>
                <c:pt idx="11">
                  <c:v>72.533905000000004</c:v>
                </c:pt>
                <c:pt idx="12">
                  <c:v>69.528809999999993</c:v>
                </c:pt>
                <c:pt idx="13">
                  <c:v>67.770629999999997</c:v>
                </c:pt>
                <c:pt idx="14">
                  <c:v>66.169619999999995</c:v>
                </c:pt>
                <c:pt idx="15">
                  <c:v>65.369600000000005</c:v>
                </c:pt>
                <c:pt idx="16">
                  <c:v>65.568449999999999</c:v>
                </c:pt>
                <c:pt idx="17">
                  <c:v>64.267914000000005</c:v>
                </c:pt>
                <c:pt idx="18">
                  <c:v>62.380800000000001</c:v>
                </c:pt>
                <c:pt idx="19">
                  <c:v>62.361755000000002</c:v>
                </c:pt>
                <c:pt idx="20">
                  <c:v>62.598723999999997</c:v>
                </c:pt>
                <c:pt idx="21">
                  <c:v>64.494079999999997</c:v>
                </c:pt>
                <c:pt idx="22">
                  <c:v>65.090999999999994</c:v>
                </c:pt>
                <c:pt idx="23">
                  <c:v>64.486785999999995</c:v>
                </c:pt>
                <c:pt idx="24">
                  <c:v>65.09442</c:v>
                </c:pt>
                <c:pt idx="25">
                  <c:v>67.886870000000002</c:v>
                </c:pt>
                <c:pt idx="26">
                  <c:v>70.893739999999994</c:v>
                </c:pt>
                <c:pt idx="27">
                  <c:v>72.527249999999995</c:v>
                </c:pt>
                <c:pt idx="28">
                  <c:v>72.474850000000004</c:v>
                </c:pt>
                <c:pt idx="29">
                  <c:v>72.472440000000006</c:v>
                </c:pt>
                <c:pt idx="30">
                  <c:v>70.986879999999999</c:v>
                </c:pt>
                <c:pt idx="31">
                  <c:v>71.727019999999996</c:v>
                </c:pt>
                <c:pt idx="32">
                  <c:v>72.009029999999996</c:v>
                </c:pt>
                <c:pt idx="33">
                  <c:v>71.541929999999994</c:v>
                </c:pt>
                <c:pt idx="34">
                  <c:v>69.628569999999996</c:v>
                </c:pt>
                <c:pt idx="35">
                  <c:v>68.488770000000002</c:v>
                </c:pt>
                <c:pt idx="36">
                  <c:v>66.866394</c:v>
                </c:pt>
                <c:pt idx="37">
                  <c:v>68.998474000000002</c:v>
                </c:pt>
                <c:pt idx="38">
                  <c:v>69.187256000000005</c:v>
                </c:pt>
                <c:pt idx="39">
                  <c:v>68.839230000000001</c:v>
                </c:pt>
                <c:pt idx="40">
                  <c:v>69.240110000000001</c:v>
                </c:pt>
                <c:pt idx="41">
                  <c:v>67.592039999999997</c:v>
                </c:pt>
                <c:pt idx="42">
                  <c:v>65.646119999999996</c:v>
                </c:pt>
                <c:pt idx="43">
                  <c:v>65.721435999999997</c:v>
                </c:pt>
                <c:pt idx="44">
                  <c:v>66.096739999999997</c:v>
                </c:pt>
                <c:pt idx="45">
                  <c:v>66.316283999999996</c:v>
                </c:pt>
                <c:pt idx="46">
                  <c:v>65.590419999999995</c:v>
                </c:pt>
                <c:pt idx="47">
                  <c:v>67.415530000000004</c:v>
                </c:pt>
                <c:pt idx="48">
                  <c:v>67.266784999999999</c:v>
                </c:pt>
                <c:pt idx="49">
                  <c:v>66.982150000000004</c:v>
                </c:pt>
                <c:pt idx="50">
                  <c:v>65.980009999999993</c:v>
                </c:pt>
                <c:pt idx="51">
                  <c:v>66.419979999999995</c:v>
                </c:pt>
                <c:pt idx="52">
                  <c:v>66.413880000000006</c:v>
                </c:pt>
                <c:pt idx="53">
                  <c:v>67.150480000000002</c:v>
                </c:pt>
                <c:pt idx="54">
                  <c:v>68.888400000000004</c:v>
                </c:pt>
                <c:pt idx="55">
                  <c:v>69.228639999999999</c:v>
                </c:pt>
                <c:pt idx="56">
                  <c:v>67.072140000000005</c:v>
                </c:pt>
                <c:pt idx="57">
                  <c:v>66.512084999999999</c:v>
                </c:pt>
                <c:pt idx="58">
                  <c:v>65.838134999999994</c:v>
                </c:pt>
                <c:pt idx="59">
                  <c:v>66.433014</c:v>
                </c:pt>
                <c:pt idx="60">
                  <c:v>65.969604000000004</c:v>
                </c:pt>
                <c:pt idx="61">
                  <c:v>66.801544000000007</c:v>
                </c:pt>
                <c:pt idx="62">
                  <c:v>66.046509999999998</c:v>
                </c:pt>
                <c:pt idx="63">
                  <c:v>66.546875</c:v>
                </c:pt>
                <c:pt idx="64">
                  <c:v>66.807370000000006</c:v>
                </c:pt>
                <c:pt idx="65">
                  <c:v>67.115600000000001</c:v>
                </c:pt>
                <c:pt idx="66">
                  <c:v>66.837615999999997</c:v>
                </c:pt>
                <c:pt idx="67">
                  <c:v>66.44</c:v>
                </c:pt>
                <c:pt idx="68">
                  <c:v>66.265015000000005</c:v>
                </c:pt>
                <c:pt idx="69">
                  <c:v>68.092100000000002</c:v>
                </c:pt>
                <c:pt idx="70">
                  <c:v>70.070769999999996</c:v>
                </c:pt>
                <c:pt idx="71">
                  <c:v>71.431399999999996</c:v>
                </c:pt>
                <c:pt idx="72">
                  <c:v>70.810329999999993</c:v>
                </c:pt>
                <c:pt idx="73">
                  <c:v>71.077879999999993</c:v>
                </c:pt>
                <c:pt idx="74">
                  <c:v>70.742035000000001</c:v>
                </c:pt>
                <c:pt idx="75">
                  <c:v>70.013000000000005</c:v>
                </c:pt>
                <c:pt idx="76">
                  <c:v>69.633514000000005</c:v>
                </c:pt>
                <c:pt idx="77">
                  <c:v>70.275540000000007</c:v>
                </c:pt>
                <c:pt idx="78">
                  <c:v>72.254639999999995</c:v>
                </c:pt>
                <c:pt idx="79">
                  <c:v>73.280029999999996</c:v>
                </c:pt>
                <c:pt idx="80">
                  <c:v>74.02167</c:v>
                </c:pt>
                <c:pt idx="81">
                  <c:v>74.963775999999996</c:v>
                </c:pt>
                <c:pt idx="82">
                  <c:v>73.236940000000004</c:v>
                </c:pt>
                <c:pt idx="83">
                  <c:v>73.026275999999996</c:v>
                </c:pt>
                <c:pt idx="84">
                  <c:v>72.028469999999999</c:v>
                </c:pt>
                <c:pt idx="85">
                  <c:v>71.702269999999999</c:v>
                </c:pt>
                <c:pt idx="86">
                  <c:v>70.470640000000003</c:v>
                </c:pt>
                <c:pt idx="87">
                  <c:v>70.423429999999996</c:v>
                </c:pt>
                <c:pt idx="88">
                  <c:v>70.722319999999996</c:v>
                </c:pt>
                <c:pt idx="89">
                  <c:v>72.216155999999998</c:v>
                </c:pt>
                <c:pt idx="90">
                  <c:v>75.479489999999998</c:v>
                </c:pt>
                <c:pt idx="91">
                  <c:v>78.544160000000005</c:v>
                </c:pt>
                <c:pt idx="92">
                  <c:v>79.499510000000001</c:v>
                </c:pt>
                <c:pt idx="93">
                  <c:v>80.329800000000006</c:v>
                </c:pt>
                <c:pt idx="94">
                  <c:v>79.270139999999998</c:v>
                </c:pt>
                <c:pt idx="95">
                  <c:v>79.862819999999999</c:v>
                </c:pt>
                <c:pt idx="96">
                  <c:v>78.208709999999996</c:v>
                </c:pt>
                <c:pt idx="97">
                  <c:v>78.190250000000006</c:v>
                </c:pt>
                <c:pt idx="98">
                  <c:v>77.010254000000003</c:v>
                </c:pt>
                <c:pt idx="99">
                  <c:v>77.61618</c:v>
                </c:pt>
                <c:pt idx="100">
                  <c:v>77.913390000000007</c:v>
                </c:pt>
                <c:pt idx="101">
                  <c:v>78.538849999999996</c:v>
                </c:pt>
                <c:pt idx="102">
                  <c:v>78.086089999999999</c:v>
                </c:pt>
                <c:pt idx="103">
                  <c:v>77.050049999999999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033-4B19-BDC9-5A421C9C7791}"/>
            </c:ext>
          </c:extLst>
        </c:ser>
        <c:ser>
          <c:idx val="1"/>
          <c:order val="1"/>
          <c:tx>
            <c:strRef>
              <c:f>Sheet8!$V$2</c:f>
              <c:strCache>
                <c:ptCount val="1"/>
                <c:pt idx="0">
                  <c:v>angleA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Sheet8!$V$3:$V$106</c:f>
              <c:numCache>
                <c:formatCode>General</c:formatCode>
                <c:ptCount val="104"/>
                <c:pt idx="0">
                  <c:v>74.566069999999996</c:v>
                </c:pt>
                <c:pt idx="1">
                  <c:v>74.14819</c:v>
                </c:pt>
                <c:pt idx="2">
                  <c:v>75.433530000000005</c:v>
                </c:pt>
                <c:pt idx="3">
                  <c:v>74.926150000000007</c:v>
                </c:pt>
                <c:pt idx="4">
                  <c:v>73.908600000000007</c:v>
                </c:pt>
                <c:pt idx="5">
                  <c:v>73.801879999999997</c:v>
                </c:pt>
                <c:pt idx="6">
                  <c:v>74.372100000000003</c:v>
                </c:pt>
                <c:pt idx="7">
                  <c:v>69.418819999999997</c:v>
                </c:pt>
                <c:pt idx="8">
                  <c:v>66.692019999999999</c:v>
                </c:pt>
                <c:pt idx="9">
                  <c:v>65.862853999999999</c:v>
                </c:pt>
                <c:pt idx="10">
                  <c:v>66.572630000000004</c:v>
                </c:pt>
                <c:pt idx="11">
                  <c:v>66.477356</c:v>
                </c:pt>
                <c:pt idx="12">
                  <c:v>63.119779999999999</c:v>
                </c:pt>
                <c:pt idx="13">
                  <c:v>59.858032000000001</c:v>
                </c:pt>
                <c:pt idx="14">
                  <c:v>57.786957000000001</c:v>
                </c:pt>
                <c:pt idx="15">
                  <c:v>58.05124</c:v>
                </c:pt>
                <c:pt idx="16">
                  <c:v>56.900145999999999</c:v>
                </c:pt>
                <c:pt idx="17">
                  <c:v>54.715820000000001</c:v>
                </c:pt>
                <c:pt idx="18">
                  <c:v>53.852080000000001</c:v>
                </c:pt>
                <c:pt idx="19">
                  <c:v>54.673706000000003</c:v>
                </c:pt>
                <c:pt idx="20">
                  <c:v>55.145386000000002</c:v>
                </c:pt>
                <c:pt idx="21">
                  <c:v>56.784849999999999</c:v>
                </c:pt>
                <c:pt idx="22">
                  <c:v>56.5</c:v>
                </c:pt>
                <c:pt idx="23">
                  <c:v>56.889650000000003</c:v>
                </c:pt>
                <c:pt idx="24">
                  <c:v>59.339019999999998</c:v>
                </c:pt>
                <c:pt idx="25">
                  <c:v>63.092010000000002</c:v>
                </c:pt>
                <c:pt idx="26">
                  <c:v>65.803344999999993</c:v>
                </c:pt>
                <c:pt idx="27">
                  <c:v>64.620543999999995</c:v>
                </c:pt>
                <c:pt idx="28">
                  <c:v>64.181150000000002</c:v>
                </c:pt>
                <c:pt idx="29">
                  <c:v>62.465606999999999</c:v>
                </c:pt>
                <c:pt idx="30">
                  <c:v>63.566741999999998</c:v>
                </c:pt>
                <c:pt idx="31">
                  <c:v>63.881590000000003</c:v>
                </c:pt>
                <c:pt idx="32">
                  <c:v>64.203063999999998</c:v>
                </c:pt>
                <c:pt idx="33">
                  <c:v>63.31964</c:v>
                </c:pt>
                <c:pt idx="34">
                  <c:v>60.680816999999998</c:v>
                </c:pt>
                <c:pt idx="35">
                  <c:v>58.768005000000002</c:v>
                </c:pt>
                <c:pt idx="36">
                  <c:v>59.501434000000003</c:v>
                </c:pt>
                <c:pt idx="37">
                  <c:v>59.840299999999999</c:v>
                </c:pt>
                <c:pt idx="38">
                  <c:v>59.903015000000003</c:v>
                </c:pt>
                <c:pt idx="39">
                  <c:v>61.069029999999998</c:v>
                </c:pt>
                <c:pt idx="40">
                  <c:v>59.900664999999996</c:v>
                </c:pt>
                <c:pt idx="41">
                  <c:v>58.296689999999998</c:v>
                </c:pt>
                <c:pt idx="42">
                  <c:v>57.099150000000002</c:v>
                </c:pt>
                <c:pt idx="43">
                  <c:v>56.924346999999997</c:v>
                </c:pt>
                <c:pt idx="44">
                  <c:v>58.058044000000002</c:v>
                </c:pt>
                <c:pt idx="45">
                  <c:v>56.762726000000001</c:v>
                </c:pt>
                <c:pt idx="46">
                  <c:v>56.863495</c:v>
                </c:pt>
                <c:pt idx="47">
                  <c:v>58.184905999999998</c:v>
                </c:pt>
                <c:pt idx="48">
                  <c:v>57.001465000000003</c:v>
                </c:pt>
                <c:pt idx="49">
                  <c:v>57.144745</c:v>
                </c:pt>
                <c:pt idx="50">
                  <c:v>56.790923999999997</c:v>
                </c:pt>
                <c:pt idx="51">
                  <c:v>56.896667000000001</c:v>
                </c:pt>
                <c:pt idx="52">
                  <c:v>58.144226000000003</c:v>
                </c:pt>
                <c:pt idx="53">
                  <c:v>58.529845999999999</c:v>
                </c:pt>
                <c:pt idx="54">
                  <c:v>58.804076999999999</c:v>
                </c:pt>
                <c:pt idx="55">
                  <c:v>58.812195000000003</c:v>
                </c:pt>
                <c:pt idx="56">
                  <c:v>57.884644000000002</c:v>
                </c:pt>
                <c:pt idx="57">
                  <c:v>56.307160000000003</c:v>
                </c:pt>
                <c:pt idx="58">
                  <c:v>57.156067</c:v>
                </c:pt>
                <c:pt idx="59">
                  <c:v>55.855469999999997</c:v>
                </c:pt>
                <c:pt idx="60">
                  <c:v>56.298797999999998</c:v>
                </c:pt>
                <c:pt idx="61">
                  <c:v>56.22513</c:v>
                </c:pt>
                <c:pt idx="62">
                  <c:v>57.483733999999998</c:v>
                </c:pt>
                <c:pt idx="63">
                  <c:v>56.009673999999997</c:v>
                </c:pt>
                <c:pt idx="64">
                  <c:v>57.111603000000002</c:v>
                </c:pt>
                <c:pt idx="65">
                  <c:v>56.744050000000001</c:v>
                </c:pt>
                <c:pt idx="66">
                  <c:v>56.762573000000003</c:v>
                </c:pt>
                <c:pt idx="67">
                  <c:v>56.199646000000001</c:v>
                </c:pt>
                <c:pt idx="68">
                  <c:v>57.164185000000003</c:v>
                </c:pt>
                <c:pt idx="69">
                  <c:v>56.714385999999998</c:v>
                </c:pt>
                <c:pt idx="70">
                  <c:v>57.58258</c:v>
                </c:pt>
                <c:pt idx="71">
                  <c:v>56.952483999999998</c:v>
                </c:pt>
                <c:pt idx="72">
                  <c:v>57.019714</c:v>
                </c:pt>
                <c:pt idx="73">
                  <c:v>57.527189999999997</c:v>
                </c:pt>
                <c:pt idx="74">
                  <c:v>58.521973000000003</c:v>
                </c:pt>
                <c:pt idx="75">
                  <c:v>58.035125999999998</c:v>
                </c:pt>
                <c:pt idx="76">
                  <c:v>58.996704000000001</c:v>
                </c:pt>
                <c:pt idx="77">
                  <c:v>57.975279999999998</c:v>
                </c:pt>
                <c:pt idx="78">
                  <c:v>58.990049999999997</c:v>
                </c:pt>
                <c:pt idx="79">
                  <c:v>59.605530000000002</c:v>
                </c:pt>
                <c:pt idx="80">
                  <c:v>61.349640000000001</c:v>
                </c:pt>
                <c:pt idx="81">
                  <c:v>61.155974999999998</c:v>
                </c:pt>
                <c:pt idx="82">
                  <c:v>61.037415000000003</c:v>
                </c:pt>
                <c:pt idx="83">
                  <c:v>60.206817999999998</c:v>
                </c:pt>
                <c:pt idx="84">
                  <c:v>61.092101999999997</c:v>
                </c:pt>
                <c:pt idx="85">
                  <c:v>60.779693999999999</c:v>
                </c:pt>
                <c:pt idx="86">
                  <c:v>61.136110000000002</c:v>
                </c:pt>
                <c:pt idx="87">
                  <c:v>59.827637000000003</c:v>
                </c:pt>
                <c:pt idx="88">
                  <c:v>60.769011999999996</c:v>
                </c:pt>
                <c:pt idx="89">
                  <c:v>61.212800000000001</c:v>
                </c:pt>
                <c:pt idx="90">
                  <c:v>64.510990000000007</c:v>
                </c:pt>
                <c:pt idx="91">
                  <c:v>68.624083999999996</c:v>
                </c:pt>
                <c:pt idx="92">
                  <c:v>69.652100000000004</c:v>
                </c:pt>
                <c:pt idx="93">
                  <c:v>70.44171</c:v>
                </c:pt>
                <c:pt idx="94">
                  <c:v>71.736940000000004</c:v>
                </c:pt>
                <c:pt idx="95">
                  <c:v>70.407529999999994</c:v>
                </c:pt>
                <c:pt idx="96">
                  <c:v>68.795230000000004</c:v>
                </c:pt>
                <c:pt idx="97">
                  <c:v>67.918819999999997</c:v>
                </c:pt>
                <c:pt idx="98">
                  <c:v>68.451294000000004</c:v>
                </c:pt>
                <c:pt idx="99">
                  <c:v>67.623660000000001</c:v>
                </c:pt>
                <c:pt idx="100">
                  <c:v>67.959199999999996</c:v>
                </c:pt>
                <c:pt idx="101">
                  <c:v>67.358459999999994</c:v>
                </c:pt>
                <c:pt idx="102">
                  <c:v>68.68674</c:v>
                </c:pt>
                <c:pt idx="103">
                  <c:v>68.012209999999996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33-4B19-BDC9-5A421C9C77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45705151"/>
        <c:axId val="1678725295"/>
      </c:lineChart>
      <c:catAx>
        <c:axId val="204570515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78725295"/>
        <c:crosses val="autoZero"/>
        <c:auto val="1"/>
        <c:lblAlgn val="ctr"/>
        <c:lblOffset val="100"/>
        <c:noMultiLvlLbl val="0"/>
      </c:catAx>
      <c:valAx>
        <c:axId val="1678725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45705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76200"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Sheet8!$E$2</c:f>
              <c:strCache>
                <c:ptCount val="1"/>
                <c:pt idx="0">
                  <c:v>gyro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Sheet8!$E$3:$E$106</c:f>
              <c:numCache>
                <c:formatCode>General</c:formatCode>
                <c:ptCount val="104"/>
                <c:pt idx="0">
                  <c:v>2.7205504999999999</c:v>
                </c:pt>
                <c:pt idx="1">
                  <c:v>1.354187</c:v>
                </c:pt>
                <c:pt idx="2">
                  <c:v>2.3851928999999998</c:v>
                </c:pt>
                <c:pt idx="3">
                  <c:v>0.91458130000000004</c:v>
                </c:pt>
                <c:pt idx="4">
                  <c:v>2.2362060000000001</c:v>
                </c:pt>
                <c:pt idx="5">
                  <c:v>1.4145508</c:v>
                </c:pt>
                <c:pt idx="6">
                  <c:v>0.86563109999999999</c:v>
                </c:pt>
                <c:pt idx="7">
                  <c:v>1.0087891</c:v>
                </c:pt>
                <c:pt idx="8">
                  <c:v>3.7253417999999998</c:v>
                </c:pt>
                <c:pt idx="9">
                  <c:v>2.3842162999999998</c:v>
                </c:pt>
                <c:pt idx="10">
                  <c:v>1.3542479999999999</c:v>
                </c:pt>
                <c:pt idx="11">
                  <c:v>1.4116515999999999</c:v>
                </c:pt>
                <c:pt idx="12">
                  <c:v>1.9861145</c:v>
                </c:pt>
                <c:pt idx="13">
                  <c:v>2.7350463999999999</c:v>
                </c:pt>
                <c:pt idx="14">
                  <c:v>2.1773376</c:v>
                </c:pt>
                <c:pt idx="15">
                  <c:v>1.6639404</c:v>
                </c:pt>
                <c:pt idx="16">
                  <c:v>1.6408997000000001</c:v>
                </c:pt>
                <c:pt idx="17">
                  <c:v>0.71398925999999996</c:v>
                </c:pt>
                <c:pt idx="18">
                  <c:v>1.3471069</c:v>
                </c:pt>
                <c:pt idx="19">
                  <c:v>6.0089110000000001E-2</c:v>
                </c:pt>
                <c:pt idx="20">
                  <c:v>1.0280762000000001</c:v>
                </c:pt>
                <c:pt idx="21">
                  <c:v>359.98102</c:v>
                </c:pt>
                <c:pt idx="22">
                  <c:v>2.8007507</c:v>
                </c:pt>
                <c:pt idx="23">
                  <c:v>0.97128296000000003</c:v>
                </c:pt>
                <c:pt idx="24">
                  <c:v>1.4015808000000001</c:v>
                </c:pt>
                <c:pt idx="25">
                  <c:v>2.3940125000000001</c:v>
                </c:pt>
                <c:pt idx="26">
                  <c:v>3.2225036999999999</c:v>
                </c:pt>
                <c:pt idx="27">
                  <c:v>0.54519653000000001</c:v>
                </c:pt>
                <c:pt idx="28">
                  <c:v>1.6563416</c:v>
                </c:pt>
                <c:pt idx="29">
                  <c:v>0.44345093000000002</c:v>
                </c:pt>
                <c:pt idx="30">
                  <c:v>3.0331115999999998</c:v>
                </c:pt>
                <c:pt idx="31">
                  <c:v>2.2929688000000001</c:v>
                </c:pt>
                <c:pt idx="32">
                  <c:v>3.0427856000000002</c:v>
                </c:pt>
                <c:pt idx="33">
                  <c:v>1.251709</c:v>
                </c:pt>
                <c:pt idx="34">
                  <c:v>3.1685180000000002</c:v>
                </c:pt>
                <c:pt idx="35">
                  <c:v>1.8055725</c:v>
                </c:pt>
                <c:pt idx="36">
                  <c:v>1.0366515999999999</c:v>
                </c:pt>
                <c:pt idx="37">
                  <c:v>0.95623780000000003</c:v>
                </c:pt>
                <c:pt idx="38">
                  <c:v>1.9016417999999999</c:v>
                </c:pt>
                <c:pt idx="39">
                  <c:v>2.1083069999999999</c:v>
                </c:pt>
                <c:pt idx="40">
                  <c:v>1.7074279999999999</c:v>
                </c:pt>
                <c:pt idx="41">
                  <c:v>358.52283</c:v>
                </c:pt>
                <c:pt idx="42">
                  <c:v>1.4678955</c:v>
                </c:pt>
                <c:pt idx="43">
                  <c:v>0.19653319999999999</c:v>
                </c:pt>
                <c:pt idx="44">
                  <c:v>0.99557494999999996</c:v>
                </c:pt>
                <c:pt idx="45">
                  <c:v>0.64550779999999996</c:v>
                </c:pt>
                <c:pt idx="46">
                  <c:v>1.3713683999999999</c:v>
                </c:pt>
                <c:pt idx="47">
                  <c:v>0.57064820000000005</c:v>
                </c:pt>
                <c:pt idx="48">
                  <c:v>1.7998657</c:v>
                </c:pt>
                <c:pt idx="49">
                  <c:v>0.87283325</c:v>
                </c:pt>
                <c:pt idx="50">
                  <c:v>1.9992676</c:v>
                </c:pt>
                <c:pt idx="51">
                  <c:v>1.6264954</c:v>
                </c:pt>
                <c:pt idx="52">
                  <c:v>1.6689757999999999</c:v>
                </c:pt>
                <c:pt idx="53">
                  <c:v>2.3986206000000001</c:v>
                </c:pt>
                <c:pt idx="54">
                  <c:v>0.66070556999999996</c:v>
                </c:pt>
                <c:pt idx="55">
                  <c:v>0.42648314999999998</c:v>
                </c:pt>
                <c:pt idx="56">
                  <c:v>1.2955017</c:v>
                </c:pt>
                <c:pt idx="57">
                  <c:v>359.48473999999999</c:v>
                </c:pt>
                <c:pt idx="58">
                  <c:v>0.36230469999999998</c:v>
                </c:pt>
                <c:pt idx="59">
                  <c:v>0.66726684999999997</c:v>
                </c:pt>
                <c:pt idx="60">
                  <c:v>1.1306763</c:v>
                </c:pt>
                <c:pt idx="61">
                  <c:v>0.29873656999999998</c:v>
                </c:pt>
                <c:pt idx="62">
                  <c:v>1.2412719999999999</c:v>
                </c:pt>
                <c:pt idx="63">
                  <c:v>0.75</c:v>
                </c:pt>
                <c:pt idx="64">
                  <c:v>1.7156982000000001</c:v>
                </c:pt>
                <c:pt idx="65">
                  <c:v>1.4795837000000001</c:v>
                </c:pt>
                <c:pt idx="66">
                  <c:v>359.19567999999998</c:v>
                </c:pt>
                <c:pt idx="67">
                  <c:v>0.77365110000000004</c:v>
                </c:pt>
                <c:pt idx="68">
                  <c:v>0.94863889999999995</c:v>
                </c:pt>
                <c:pt idx="69">
                  <c:v>0.25106812000000001</c:v>
                </c:pt>
                <c:pt idx="70">
                  <c:v>0.52182006999999997</c:v>
                </c:pt>
                <c:pt idx="71">
                  <c:v>1.2537537000000001</c:v>
                </c:pt>
                <c:pt idx="72">
                  <c:v>0.82659910000000003</c:v>
                </c:pt>
                <c:pt idx="73">
                  <c:v>359.48108000000002</c:v>
                </c:pt>
                <c:pt idx="74">
                  <c:v>2.0346069999999998</c:v>
                </c:pt>
                <c:pt idx="75">
                  <c:v>2.1662903</c:v>
                </c:pt>
                <c:pt idx="76">
                  <c:v>1.7563171</c:v>
                </c:pt>
                <c:pt idx="77">
                  <c:v>3.5695190000000001</c:v>
                </c:pt>
                <c:pt idx="78">
                  <c:v>1.5904236</c:v>
                </c:pt>
                <c:pt idx="79">
                  <c:v>359.24254999999999</c:v>
                </c:pt>
                <c:pt idx="80">
                  <c:v>0.89727783000000005</c:v>
                </c:pt>
                <c:pt idx="81">
                  <c:v>358.84789999999998</c:v>
                </c:pt>
                <c:pt idx="82">
                  <c:v>0.47409057999999998</c:v>
                </c:pt>
                <c:pt idx="83">
                  <c:v>0.76940920000000002</c:v>
                </c:pt>
                <c:pt idx="84">
                  <c:v>359.47789999999998</c:v>
                </c:pt>
                <c:pt idx="85">
                  <c:v>1.1135254000000001</c:v>
                </c:pt>
                <c:pt idx="86">
                  <c:v>1.5474854</c:v>
                </c:pt>
                <c:pt idx="87">
                  <c:v>3.0606080000000002</c:v>
                </c:pt>
                <c:pt idx="88">
                  <c:v>1.6524658000000001</c:v>
                </c:pt>
                <c:pt idx="89">
                  <c:v>2.6240540000000001</c:v>
                </c:pt>
                <c:pt idx="90">
                  <c:v>1.7206726000000001</c:v>
                </c:pt>
                <c:pt idx="91">
                  <c:v>0.83258056999999996</c:v>
                </c:pt>
                <c:pt idx="92">
                  <c:v>0.87020874000000004</c:v>
                </c:pt>
                <c:pt idx="93">
                  <c:v>2.3417968999999998</c:v>
                </c:pt>
                <c:pt idx="94">
                  <c:v>3.5861206000000001</c:v>
                </c:pt>
                <c:pt idx="95">
                  <c:v>1.9871825999999999</c:v>
                </c:pt>
                <c:pt idx="96">
                  <c:v>1.5309448000000001</c:v>
                </c:pt>
                <c:pt idx="97">
                  <c:v>0.38946533</c:v>
                </c:pt>
                <c:pt idx="98">
                  <c:v>0.31716919999999998</c:v>
                </c:pt>
                <c:pt idx="99">
                  <c:v>0.95123290000000005</c:v>
                </c:pt>
                <c:pt idx="100">
                  <c:v>0.61727905000000005</c:v>
                </c:pt>
                <c:pt idx="101">
                  <c:v>2.7252196999999999E-2</c:v>
                </c:pt>
                <c:pt idx="102">
                  <c:v>358.35663</c:v>
                </c:pt>
                <c:pt idx="103">
                  <c:v>354.96447999999998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4A-4784-82B7-BDFEF9DDC78C}"/>
            </c:ext>
          </c:extLst>
        </c:ser>
        <c:ser>
          <c:idx val="1"/>
          <c:order val="1"/>
          <c:tx>
            <c:strRef>
              <c:f>Sheet8!$P$2</c:f>
              <c:strCache>
                <c:ptCount val="1"/>
                <c:pt idx="0">
                  <c:v>gyro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Sheet8!$P$3:$P$106</c:f>
              <c:numCache>
                <c:formatCode>General</c:formatCode>
                <c:ptCount val="104"/>
                <c:pt idx="0">
                  <c:v>182.11237</c:v>
                </c:pt>
                <c:pt idx="1">
                  <c:v>181.1842</c:v>
                </c:pt>
                <c:pt idx="2">
                  <c:v>181.13231999999999</c:v>
                </c:pt>
                <c:pt idx="3">
                  <c:v>180.61315999999999</c:v>
                </c:pt>
                <c:pt idx="4">
                  <c:v>180.55743000000001</c:v>
                </c:pt>
                <c:pt idx="5">
                  <c:v>179.62414999999999</c:v>
                </c:pt>
                <c:pt idx="6">
                  <c:v>179.06299000000001</c:v>
                </c:pt>
                <c:pt idx="7">
                  <c:v>179.4881</c:v>
                </c:pt>
                <c:pt idx="8">
                  <c:v>180.98291</c:v>
                </c:pt>
                <c:pt idx="9">
                  <c:v>181.81207000000001</c:v>
                </c:pt>
                <c:pt idx="10">
                  <c:v>180.93360000000001</c:v>
                </c:pt>
                <c:pt idx="11">
                  <c:v>182.06189000000001</c:v>
                </c:pt>
                <c:pt idx="12">
                  <c:v>181.93163999999999</c:v>
                </c:pt>
                <c:pt idx="13">
                  <c:v>180.86658</c:v>
                </c:pt>
                <c:pt idx="14">
                  <c:v>181.80163999999999</c:v>
                </c:pt>
                <c:pt idx="15">
                  <c:v>181.53735</c:v>
                </c:pt>
                <c:pt idx="16">
                  <c:v>179.2373</c:v>
                </c:pt>
                <c:pt idx="17">
                  <c:v>180.12567000000001</c:v>
                </c:pt>
                <c:pt idx="18">
                  <c:v>181.05994000000001</c:v>
                </c:pt>
                <c:pt idx="19">
                  <c:v>182.88959</c:v>
                </c:pt>
                <c:pt idx="20">
                  <c:v>180.93439000000001</c:v>
                </c:pt>
                <c:pt idx="21">
                  <c:v>181.51403999999999</c:v>
                </c:pt>
                <c:pt idx="22">
                  <c:v>180.63684000000001</c:v>
                </c:pt>
                <c:pt idx="23">
                  <c:v>182.74323000000001</c:v>
                </c:pt>
                <c:pt idx="24">
                  <c:v>183.80634000000001</c:v>
                </c:pt>
                <c:pt idx="25">
                  <c:v>181.25280000000001</c:v>
                </c:pt>
                <c:pt idx="26">
                  <c:v>179.60570999999999</c:v>
                </c:pt>
                <c:pt idx="27">
                  <c:v>180.94060999999999</c:v>
                </c:pt>
                <c:pt idx="28">
                  <c:v>180.32329999999999</c:v>
                </c:pt>
                <c:pt idx="29">
                  <c:v>182.05486999999999</c:v>
                </c:pt>
                <c:pt idx="30">
                  <c:v>182.02094</c:v>
                </c:pt>
                <c:pt idx="31">
                  <c:v>181.84442000000001</c:v>
                </c:pt>
                <c:pt idx="32">
                  <c:v>181.52295000000001</c:v>
                </c:pt>
                <c:pt idx="33">
                  <c:v>182.41846000000001</c:v>
                </c:pt>
                <c:pt idx="34">
                  <c:v>181.20184</c:v>
                </c:pt>
                <c:pt idx="35">
                  <c:v>180.54949999999999</c:v>
                </c:pt>
                <c:pt idx="36">
                  <c:v>181.04236</c:v>
                </c:pt>
                <c:pt idx="37">
                  <c:v>181.87255999999999</c:v>
                </c:pt>
                <c:pt idx="38">
                  <c:v>182.3133</c:v>
                </c:pt>
                <c:pt idx="39">
                  <c:v>179.90643</c:v>
                </c:pt>
                <c:pt idx="40">
                  <c:v>178.77234000000001</c:v>
                </c:pt>
                <c:pt idx="41">
                  <c:v>179.39519999999999</c:v>
                </c:pt>
                <c:pt idx="42">
                  <c:v>177.01660000000001</c:v>
                </c:pt>
                <c:pt idx="43">
                  <c:v>181.50531000000001</c:v>
                </c:pt>
                <c:pt idx="44">
                  <c:v>179.87646000000001</c:v>
                </c:pt>
                <c:pt idx="45">
                  <c:v>181.17133000000001</c:v>
                </c:pt>
                <c:pt idx="46">
                  <c:v>182.25232</c:v>
                </c:pt>
                <c:pt idx="47">
                  <c:v>179.77875</c:v>
                </c:pt>
                <c:pt idx="48">
                  <c:v>179.55871999999999</c:v>
                </c:pt>
                <c:pt idx="49">
                  <c:v>181.52074999999999</c:v>
                </c:pt>
                <c:pt idx="50">
                  <c:v>180.83582000000001</c:v>
                </c:pt>
                <c:pt idx="51">
                  <c:v>180.75371999999999</c:v>
                </c:pt>
                <c:pt idx="52">
                  <c:v>180.68286000000001</c:v>
                </c:pt>
                <c:pt idx="53">
                  <c:v>181.39032</c:v>
                </c:pt>
                <c:pt idx="54">
                  <c:v>180.97144</c:v>
                </c:pt>
                <c:pt idx="55">
                  <c:v>178.73828</c:v>
                </c:pt>
                <c:pt idx="56">
                  <c:v>180.53972999999999</c:v>
                </c:pt>
                <c:pt idx="57">
                  <c:v>180.04102</c:v>
                </c:pt>
                <c:pt idx="58">
                  <c:v>178.90875</c:v>
                </c:pt>
                <c:pt idx="59">
                  <c:v>181.31287</c:v>
                </c:pt>
                <c:pt idx="60">
                  <c:v>179.55743000000001</c:v>
                </c:pt>
                <c:pt idx="61">
                  <c:v>181.98681999999999</c:v>
                </c:pt>
                <c:pt idx="62">
                  <c:v>180.83832000000001</c:v>
                </c:pt>
                <c:pt idx="63">
                  <c:v>181.19811999999999</c:v>
                </c:pt>
                <c:pt idx="64">
                  <c:v>179.51000999999999</c:v>
                </c:pt>
                <c:pt idx="65">
                  <c:v>179.87755999999999</c:v>
                </c:pt>
                <c:pt idx="66">
                  <c:v>179.9289</c:v>
                </c:pt>
                <c:pt idx="67">
                  <c:v>179.37054000000001</c:v>
                </c:pt>
                <c:pt idx="68">
                  <c:v>179.66064</c:v>
                </c:pt>
                <c:pt idx="69">
                  <c:v>180.49664000000001</c:v>
                </c:pt>
                <c:pt idx="70">
                  <c:v>180.75671</c:v>
                </c:pt>
                <c:pt idx="71">
                  <c:v>180.48107999999999</c:v>
                </c:pt>
                <c:pt idx="72">
                  <c:v>181.30365</c:v>
                </c:pt>
                <c:pt idx="73">
                  <c:v>181.15088</c:v>
                </c:pt>
                <c:pt idx="74">
                  <c:v>183.34778</c:v>
                </c:pt>
                <c:pt idx="75">
                  <c:v>181.76159999999999</c:v>
                </c:pt>
                <c:pt idx="76">
                  <c:v>178.62047999999999</c:v>
                </c:pt>
                <c:pt idx="77">
                  <c:v>179.91998000000001</c:v>
                </c:pt>
                <c:pt idx="78">
                  <c:v>179.81323</c:v>
                </c:pt>
                <c:pt idx="79">
                  <c:v>180.16583</c:v>
                </c:pt>
                <c:pt idx="80">
                  <c:v>181.97649999999999</c:v>
                </c:pt>
                <c:pt idx="81">
                  <c:v>180.88598999999999</c:v>
                </c:pt>
                <c:pt idx="82">
                  <c:v>180.54944</c:v>
                </c:pt>
                <c:pt idx="83">
                  <c:v>180.3526</c:v>
                </c:pt>
                <c:pt idx="84">
                  <c:v>181.78546</c:v>
                </c:pt>
                <c:pt idx="85">
                  <c:v>182.26343</c:v>
                </c:pt>
                <c:pt idx="86">
                  <c:v>181.8717</c:v>
                </c:pt>
                <c:pt idx="87">
                  <c:v>182.07855000000001</c:v>
                </c:pt>
                <c:pt idx="88">
                  <c:v>182.0617</c:v>
                </c:pt>
                <c:pt idx="89">
                  <c:v>182.74176</c:v>
                </c:pt>
                <c:pt idx="90">
                  <c:v>181.47888</c:v>
                </c:pt>
                <c:pt idx="91">
                  <c:v>180.99042</c:v>
                </c:pt>
                <c:pt idx="92">
                  <c:v>181.15814</c:v>
                </c:pt>
                <c:pt idx="93">
                  <c:v>182.75458</c:v>
                </c:pt>
                <c:pt idx="94">
                  <c:v>182.67316</c:v>
                </c:pt>
                <c:pt idx="95">
                  <c:v>182.86663999999999</c:v>
                </c:pt>
                <c:pt idx="96">
                  <c:v>183.14551</c:v>
                </c:pt>
                <c:pt idx="97">
                  <c:v>184.23657</c:v>
                </c:pt>
                <c:pt idx="98">
                  <c:v>182.17681999999999</c:v>
                </c:pt>
                <c:pt idx="99">
                  <c:v>181.90600000000001</c:v>
                </c:pt>
                <c:pt idx="100">
                  <c:v>181.1344</c:v>
                </c:pt>
                <c:pt idx="101">
                  <c:v>179.53686999999999</c:v>
                </c:pt>
                <c:pt idx="102">
                  <c:v>176.82678000000001</c:v>
                </c:pt>
                <c:pt idx="103">
                  <c:v>182.3064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4A-4784-82B7-BDFEF9DDC7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04177567"/>
        <c:axId val="1947713023"/>
      </c:lineChart>
      <c:catAx>
        <c:axId val="200417756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47713023"/>
        <c:crosses val="autoZero"/>
        <c:auto val="1"/>
        <c:lblAlgn val="ctr"/>
        <c:lblOffset val="100"/>
        <c:noMultiLvlLbl val="0"/>
      </c:catAx>
      <c:valAx>
        <c:axId val="1947713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041775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Sheet9!$B$2</c:f>
              <c:strCache>
                <c:ptCount val="1"/>
                <c:pt idx="0">
                  <c:v>CaliX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Sheet9!$B$3:$B$106</c:f>
              <c:numCache>
                <c:formatCode>General</c:formatCode>
                <c:ptCount val="104"/>
                <c:pt idx="0">
                  <c:v>23.525590000000001</c:v>
                </c:pt>
                <c:pt idx="1">
                  <c:v>24.217320999999998</c:v>
                </c:pt>
                <c:pt idx="2">
                  <c:v>24.522516</c:v>
                </c:pt>
                <c:pt idx="3">
                  <c:v>23.950016000000002</c:v>
                </c:pt>
                <c:pt idx="4">
                  <c:v>23.974641999999999</c:v>
                </c:pt>
                <c:pt idx="5">
                  <c:v>23.649757000000001</c:v>
                </c:pt>
                <c:pt idx="6">
                  <c:v>23.715889000000001</c:v>
                </c:pt>
                <c:pt idx="7">
                  <c:v>24.849989999999998</c:v>
                </c:pt>
                <c:pt idx="8">
                  <c:v>26.377333</c:v>
                </c:pt>
                <c:pt idx="9">
                  <c:v>26.762042999999998</c:v>
                </c:pt>
                <c:pt idx="10">
                  <c:v>26.012664999999998</c:v>
                </c:pt>
                <c:pt idx="11">
                  <c:v>25.715820000000001</c:v>
                </c:pt>
                <c:pt idx="12">
                  <c:v>26.636816</c:v>
                </c:pt>
                <c:pt idx="13">
                  <c:v>27.06654</c:v>
                </c:pt>
                <c:pt idx="14">
                  <c:v>28.188051000000002</c:v>
                </c:pt>
                <c:pt idx="15">
                  <c:v>28.898779000000001</c:v>
                </c:pt>
                <c:pt idx="16">
                  <c:v>29.175058</c:v>
                </c:pt>
                <c:pt idx="17">
                  <c:v>28.813168000000001</c:v>
                </c:pt>
                <c:pt idx="18">
                  <c:v>29.187197000000001</c:v>
                </c:pt>
                <c:pt idx="19">
                  <c:v>29.071256999999999</c:v>
                </c:pt>
                <c:pt idx="20">
                  <c:v>28.353504000000001</c:v>
                </c:pt>
                <c:pt idx="21">
                  <c:v>28.756927000000001</c:v>
                </c:pt>
                <c:pt idx="22">
                  <c:v>29.010421999999998</c:v>
                </c:pt>
                <c:pt idx="23">
                  <c:v>29.278849000000001</c:v>
                </c:pt>
                <c:pt idx="24">
                  <c:v>30.420261</c:v>
                </c:pt>
                <c:pt idx="25">
                  <c:v>30.782662999999999</c:v>
                </c:pt>
                <c:pt idx="26">
                  <c:v>30.454585999999999</c:v>
                </c:pt>
                <c:pt idx="27">
                  <c:v>29.501187999999999</c:v>
                </c:pt>
                <c:pt idx="28">
                  <c:v>30.678460000000001</c:v>
                </c:pt>
                <c:pt idx="29">
                  <c:v>30.817655999999999</c:v>
                </c:pt>
                <c:pt idx="30">
                  <c:v>30.415596000000001</c:v>
                </c:pt>
                <c:pt idx="31">
                  <c:v>28.553633000000001</c:v>
                </c:pt>
                <c:pt idx="32">
                  <c:v>26.986235000000001</c:v>
                </c:pt>
                <c:pt idx="33">
                  <c:v>26.490095</c:v>
                </c:pt>
                <c:pt idx="34">
                  <c:v>27.415384</c:v>
                </c:pt>
                <c:pt idx="35">
                  <c:v>28.182589</c:v>
                </c:pt>
                <c:pt idx="36">
                  <c:v>28.995794</c:v>
                </c:pt>
                <c:pt idx="37">
                  <c:v>27.732986</c:v>
                </c:pt>
                <c:pt idx="38">
                  <c:v>25.864205999999999</c:v>
                </c:pt>
                <c:pt idx="39">
                  <c:v>25.033529999999999</c:v>
                </c:pt>
                <c:pt idx="40">
                  <c:v>25.342998999999999</c:v>
                </c:pt>
                <c:pt idx="41">
                  <c:v>26.667898000000001</c:v>
                </c:pt>
                <c:pt idx="42">
                  <c:v>26.659006000000002</c:v>
                </c:pt>
                <c:pt idx="43">
                  <c:v>26.361944000000001</c:v>
                </c:pt>
                <c:pt idx="44">
                  <c:v>26.097314999999998</c:v>
                </c:pt>
                <c:pt idx="45">
                  <c:v>25.338325999999999</c:v>
                </c:pt>
                <c:pt idx="46">
                  <c:v>24.976649999999999</c:v>
                </c:pt>
                <c:pt idx="47">
                  <c:v>26.122143000000001</c:v>
                </c:pt>
                <c:pt idx="48">
                  <c:v>24.902922</c:v>
                </c:pt>
                <c:pt idx="49">
                  <c:v>23.650210000000001</c:v>
                </c:pt>
                <c:pt idx="50">
                  <c:v>20.743514999999999</c:v>
                </c:pt>
                <c:pt idx="51">
                  <c:v>20.266977000000001</c:v>
                </c:pt>
                <c:pt idx="52">
                  <c:v>22.581785</c:v>
                </c:pt>
                <c:pt idx="53">
                  <c:v>24.6753</c:v>
                </c:pt>
                <c:pt idx="54">
                  <c:v>25.532374999999998</c:v>
                </c:pt>
                <c:pt idx="55">
                  <c:v>25.674896</c:v>
                </c:pt>
                <c:pt idx="56">
                  <c:v>24.304625999999999</c:v>
                </c:pt>
                <c:pt idx="57">
                  <c:v>24.148890000000002</c:v>
                </c:pt>
                <c:pt idx="58">
                  <c:v>22.653182999999999</c:v>
                </c:pt>
                <c:pt idx="59">
                  <c:v>20.748625000000001</c:v>
                </c:pt>
                <c:pt idx="60">
                  <c:v>20.667874999999999</c:v>
                </c:pt>
                <c:pt idx="61">
                  <c:v>21.099262</c:v>
                </c:pt>
                <c:pt idx="62">
                  <c:v>21.30874</c:v>
                </c:pt>
                <c:pt idx="63">
                  <c:v>23.480267999999999</c:v>
                </c:pt>
                <c:pt idx="64">
                  <c:v>25.499077</c:v>
                </c:pt>
                <c:pt idx="65">
                  <c:v>25.964929999999999</c:v>
                </c:pt>
                <c:pt idx="66">
                  <c:v>24.317246999999998</c:v>
                </c:pt>
                <c:pt idx="67">
                  <c:v>23.172125000000001</c:v>
                </c:pt>
                <c:pt idx="68">
                  <c:v>23.392475000000001</c:v>
                </c:pt>
                <c:pt idx="69">
                  <c:v>24.044779999999999</c:v>
                </c:pt>
                <c:pt idx="70">
                  <c:v>25.038822</c:v>
                </c:pt>
                <c:pt idx="71">
                  <c:v>25.565470000000001</c:v>
                </c:pt>
                <c:pt idx="72">
                  <c:v>25.945682999999999</c:v>
                </c:pt>
                <c:pt idx="73">
                  <c:v>25.39152</c:v>
                </c:pt>
                <c:pt idx="74">
                  <c:v>24.930810000000001</c:v>
                </c:pt>
                <c:pt idx="75">
                  <c:v>22.600511999999998</c:v>
                </c:pt>
                <c:pt idx="76">
                  <c:v>20.891030000000001</c:v>
                </c:pt>
                <c:pt idx="77">
                  <c:v>21.295331999999998</c:v>
                </c:pt>
                <c:pt idx="78">
                  <c:v>21.523584</c:v>
                </c:pt>
                <c:pt idx="79">
                  <c:v>21.721886000000001</c:v>
                </c:pt>
                <c:pt idx="80">
                  <c:v>22.150192000000001</c:v>
                </c:pt>
                <c:pt idx="81">
                  <c:v>24.045453999999999</c:v>
                </c:pt>
                <c:pt idx="82">
                  <c:v>25.115525999999999</c:v>
                </c:pt>
                <c:pt idx="83">
                  <c:v>26.461517000000001</c:v>
                </c:pt>
                <c:pt idx="84">
                  <c:v>27.383146</c:v>
                </c:pt>
                <c:pt idx="85">
                  <c:v>28.064409999999999</c:v>
                </c:pt>
                <c:pt idx="86">
                  <c:v>27.483929</c:v>
                </c:pt>
                <c:pt idx="87">
                  <c:v>27.220632999999999</c:v>
                </c:pt>
                <c:pt idx="88">
                  <c:v>26.108896000000001</c:v>
                </c:pt>
                <c:pt idx="89">
                  <c:v>26.751214999999998</c:v>
                </c:pt>
                <c:pt idx="90">
                  <c:v>27.323917000000002</c:v>
                </c:pt>
                <c:pt idx="91">
                  <c:v>27.607443</c:v>
                </c:pt>
                <c:pt idx="92">
                  <c:v>27.960363000000001</c:v>
                </c:pt>
                <c:pt idx="93">
                  <c:v>27.834931999999998</c:v>
                </c:pt>
                <c:pt idx="94">
                  <c:v>28.178968000000001</c:v>
                </c:pt>
                <c:pt idx="95">
                  <c:v>27.295276999999999</c:v>
                </c:pt>
                <c:pt idx="96">
                  <c:v>25.656462000000001</c:v>
                </c:pt>
                <c:pt idx="97">
                  <c:v>23.967596</c:v>
                </c:pt>
                <c:pt idx="98">
                  <c:v>22.065708000000001</c:v>
                </c:pt>
                <c:pt idx="99">
                  <c:v>23.300474000000001</c:v>
                </c:pt>
                <c:pt idx="100">
                  <c:v>22.621272999999999</c:v>
                </c:pt>
                <c:pt idx="101">
                  <c:v>21.864964000000001</c:v>
                </c:pt>
                <c:pt idx="102">
                  <c:v>22.827432999999999</c:v>
                </c:pt>
                <c:pt idx="103">
                  <c:v>24.832483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DB-486D-BD9F-8531FE0644A2}"/>
            </c:ext>
          </c:extLst>
        </c:ser>
        <c:ser>
          <c:idx val="1"/>
          <c:order val="1"/>
          <c:tx>
            <c:strRef>
              <c:f>Sheet9!$H$2</c:f>
              <c:strCache>
                <c:ptCount val="1"/>
                <c:pt idx="0">
                  <c:v>CaliX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Sheet9!$H$3:$H$106</c:f>
              <c:numCache>
                <c:formatCode>General</c:formatCode>
                <c:ptCount val="104"/>
                <c:pt idx="0">
                  <c:v>20.789432999999999</c:v>
                </c:pt>
                <c:pt idx="1">
                  <c:v>21.363140000000001</c:v>
                </c:pt>
                <c:pt idx="2">
                  <c:v>21.071867000000001</c:v>
                </c:pt>
                <c:pt idx="3">
                  <c:v>20.38475</c:v>
                </c:pt>
                <c:pt idx="4">
                  <c:v>20.734079999999999</c:v>
                </c:pt>
                <c:pt idx="5">
                  <c:v>20.396211999999998</c:v>
                </c:pt>
                <c:pt idx="6">
                  <c:v>21.567993000000001</c:v>
                </c:pt>
                <c:pt idx="7">
                  <c:v>22.453783000000001</c:v>
                </c:pt>
                <c:pt idx="8">
                  <c:v>23.292849</c:v>
                </c:pt>
                <c:pt idx="9">
                  <c:v>22.892029999999998</c:v>
                </c:pt>
                <c:pt idx="10">
                  <c:v>22.969850000000001</c:v>
                </c:pt>
                <c:pt idx="11">
                  <c:v>23.668527999999998</c:v>
                </c:pt>
                <c:pt idx="12">
                  <c:v>24.353863</c:v>
                </c:pt>
                <c:pt idx="13">
                  <c:v>24.839341999999998</c:v>
                </c:pt>
                <c:pt idx="14">
                  <c:v>25.560202</c:v>
                </c:pt>
                <c:pt idx="15">
                  <c:v>26.101749999999999</c:v>
                </c:pt>
                <c:pt idx="16">
                  <c:v>26.775137000000001</c:v>
                </c:pt>
                <c:pt idx="17">
                  <c:v>26.0626</c:v>
                </c:pt>
                <c:pt idx="18">
                  <c:v>26.15156</c:v>
                </c:pt>
                <c:pt idx="19">
                  <c:v>25.283297000000001</c:v>
                </c:pt>
                <c:pt idx="20">
                  <c:v>25.337786000000001</c:v>
                </c:pt>
                <c:pt idx="21">
                  <c:v>25.778036</c:v>
                </c:pt>
                <c:pt idx="22">
                  <c:v>25.975769</c:v>
                </c:pt>
                <c:pt idx="23">
                  <c:v>26.294772999999999</c:v>
                </c:pt>
                <c:pt idx="24">
                  <c:v>26.593814999999999</c:v>
                </c:pt>
                <c:pt idx="25">
                  <c:v>26.534192999999998</c:v>
                </c:pt>
                <c:pt idx="26">
                  <c:v>26.226216999999998</c:v>
                </c:pt>
                <c:pt idx="27">
                  <c:v>26.974630000000001</c:v>
                </c:pt>
                <c:pt idx="28">
                  <c:v>27.294778999999998</c:v>
                </c:pt>
                <c:pt idx="29">
                  <c:v>26.998611</c:v>
                </c:pt>
                <c:pt idx="30">
                  <c:v>25.067629</c:v>
                </c:pt>
                <c:pt idx="31">
                  <c:v>23.242231</c:v>
                </c:pt>
                <c:pt idx="32">
                  <c:v>22.882543999999999</c:v>
                </c:pt>
                <c:pt idx="33">
                  <c:v>24.160879999999999</c:v>
                </c:pt>
                <c:pt idx="34">
                  <c:v>25.071072000000001</c:v>
                </c:pt>
                <c:pt idx="35">
                  <c:v>25.155977</c:v>
                </c:pt>
                <c:pt idx="36">
                  <c:v>24.730474000000001</c:v>
                </c:pt>
                <c:pt idx="37">
                  <c:v>23.284479999999999</c:v>
                </c:pt>
                <c:pt idx="38">
                  <c:v>22.579723000000001</c:v>
                </c:pt>
                <c:pt idx="39">
                  <c:v>22.345503000000001</c:v>
                </c:pt>
                <c:pt idx="40">
                  <c:v>23.534154999999998</c:v>
                </c:pt>
                <c:pt idx="41">
                  <c:v>24.020710000000001</c:v>
                </c:pt>
                <c:pt idx="42">
                  <c:v>23.194133999999998</c:v>
                </c:pt>
                <c:pt idx="43">
                  <c:v>22.603778999999999</c:v>
                </c:pt>
                <c:pt idx="44">
                  <c:v>22.360332</c:v>
                </c:pt>
                <c:pt idx="45">
                  <c:v>21.399797</c:v>
                </c:pt>
                <c:pt idx="46">
                  <c:v>22.633163</c:v>
                </c:pt>
                <c:pt idx="47">
                  <c:v>22.17231</c:v>
                </c:pt>
                <c:pt idx="48">
                  <c:v>21.285824000000002</c:v>
                </c:pt>
                <c:pt idx="49">
                  <c:v>19.065275</c:v>
                </c:pt>
                <c:pt idx="50">
                  <c:v>17.525895999999999</c:v>
                </c:pt>
                <c:pt idx="51">
                  <c:v>18.841211000000001</c:v>
                </c:pt>
                <c:pt idx="52">
                  <c:v>20.755913</c:v>
                </c:pt>
                <c:pt idx="53">
                  <c:v>21.755053</c:v>
                </c:pt>
                <c:pt idx="54">
                  <c:v>22.665296999999999</c:v>
                </c:pt>
                <c:pt idx="55">
                  <c:v>21.578983000000001</c:v>
                </c:pt>
                <c:pt idx="56">
                  <c:v>21.713325999999999</c:v>
                </c:pt>
                <c:pt idx="57">
                  <c:v>20.278658</c:v>
                </c:pt>
                <c:pt idx="58">
                  <c:v>18.07376</c:v>
                </c:pt>
                <c:pt idx="59">
                  <c:v>17.557106000000001</c:v>
                </c:pt>
                <c:pt idx="60">
                  <c:v>18.799900000000001</c:v>
                </c:pt>
                <c:pt idx="61">
                  <c:v>17.949822999999999</c:v>
                </c:pt>
                <c:pt idx="62">
                  <c:v>19.116163</c:v>
                </c:pt>
                <c:pt idx="63">
                  <c:v>21.306276</c:v>
                </c:pt>
                <c:pt idx="64">
                  <c:v>22.271792999999999</c:v>
                </c:pt>
                <c:pt idx="65">
                  <c:v>21.531279000000001</c:v>
                </c:pt>
                <c:pt idx="66">
                  <c:v>19.93432</c:v>
                </c:pt>
                <c:pt idx="67">
                  <c:v>20.206491</c:v>
                </c:pt>
                <c:pt idx="68">
                  <c:v>20.091843000000001</c:v>
                </c:pt>
                <c:pt idx="69">
                  <c:v>20.760701999999998</c:v>
                </c:pt>
                <c:pt idx="70">
                  <c:v>21.236324</c:v>
                </c:pt>
                <c:pt idx="71">
                  <c:v>21.826653</c:v>
                </c:pt>
                <c:pt idx="72">
                  <c:v>21.943138000000001</c:v>
                </c:pt>
                <c:pt idx="73">
                  <c:v>21.519804000000001</c:v>
                </c:pt>
                <c:pt idx="74">
                  <c:v>20.426523</c:v>
                </c:pt>
                <c:pt idx="75">
                  <c:v>17.820086</c:v>
                </c:pt>
                <c:pt idx="76">
                  <c:v>17.33662</c:v>
                </c:pt>
                <c:pt idx="77">
                  <c:v>17.623251</c:v>
                </c:pt>
                <c:pt idx="78">
                  <c:v>17.567260000000001</c:v>
                </c:pt>
                <c:pt idx="79">
                  <c:v>17.736069000000001</c:v>
                </c:pt>
                <c:pt idx="80">
                  <c:v>19.716412999999999</c:v>
                </c:pt>
                <c:pt idx="81">
                  <c:v>21.054434000000001</c:v>
                </c:pt>
                <c:pt idx="82">
                  <c:v>22.297080000000001</c:v>
                </c:pt>
                <c:pt idx="83">
                  <c:v>23.231262000000001</c:v>
                </c:pt>
                <c:pt idx="84">
                  <c:v>24.149066999999999</c:v>
                </c:pt>
                <c:pt idx="85">
                  <c:v>24.266819999999999</c:v>
                </c:pt>
                <c:pt idx="86">
                  <c:v>23.950541999999999</c:v>
                </c:pt>
                <c:pt idx="87">
                  <c:v>23.506364999999999</c:v>
                </c:pt>
                <c:pt idx="88">
                  <c:v>22.00638</c:v>
                </c:pt>
                <c:pt idx="89">
                  <c:v>22.332228000000001</c:v>
                </c:pt>
                <c:pt idx="90">
                  <c:v>23.156994000000001</c:v>
                </c:pt>
                <c:pt idx="91">
                  <c:v>23.507088</c:v>
                </c:pt>
                <c:pt idx="92">
                  <c:v>23.442799000000001</c:v>
                </c:pt>
                <c:pt idx="93">
                  <c:v>23.834032000000001</c:v>
                </c:pt>
                <c:pt idx="94">
                  <c:v>24.372522</c:v>
                </c:pt>
                <c:pt idx="95">
                  <c:v>22.737347</c:v>
                </c:pt>
                <c:pt idx="96">
                  <c:v>21.080742000000001</c:v>
                </c:pt>
                <c:pt idx="97">
                  <c:v>19.48264</c:v>
                </c:pt>
                <c:pt idx="98">
                  <c:v>18.930396999999999</c:v>
                </c:pt>
                <c:pt idx="99">
                  <c:v>19.729807000000001</c:v>
                </c:pt>
                <c:pt idx="100">
                  <c:v>18.749099999999999</c:v>
                </c:pt>
                <c:pt idx="101">
                  <c:v>18.56231</c:v>
                </c:pt>
                <c:pt idx="102">
                  <c:v>20.09789</c:v>
                </c:pt>
                <c:pt idx="103">
                  <c:v>21.409990000000001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DB-486D-BD9F-8531FE0644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5697631"/>
        <c:axId val="2045086319"/>
      </c:lineChart>
      <c:catAx>
        <c:axId val="20156976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45086319"/>
        <c:crosses val="autoZero"/>
        <c:auto val="1"/>
        <c:lblAlgn val="ctr"/>
        <c:lblOffset val="100"/>
        <c:noMultiLvlLbl val="0"/>
      </c:catAx>
      <c:valAx>
        <c:axId val="2045086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15697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Sheet5!$G$4</c:f>
              <c:strCache>
                <c:ptCount val="1"/>
                <c:pt idx="0">
                  <c:v>And_magZ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Sheet5!$G$5:$G$48</c:f>
              <c:numCache>
                <c:formatCode>General</c:formatCode>
                <c:ptCount val="44"/>
                <c:pt idx="0">
                  <c:v>-54.66</c:v>
                </c:pt>
                <c:pt idx="1">
                  <c:v>-37.079998000000003</c:v>
                </c:pt>
                <c:pt idx="2">
                  <c:v>-23.4</c:v>
                </c:pt>
                <c:pt idx="3">
                  <c:v>-16.559999999999999</c:v>
                </c:pt>
                <c:pt idx="4">
                  <c:v>-18.420000000000002</c:v>
                </c:pt>
                <c:pt idx="5">
                  <c:v>-21.24</c:v>
                </c:pt>
                <c:pt idx="6">
                  <c:v>-21.6</c:v>
                </c:pt>
                <c:pt idx="7">
                  <c:v>-17.279999</c:v>
                </c:pt>
                <c:pt idx="8">
                  <c:v>-13.019999500000001</c:v>
                </c:pt>
                <c:pt idx="9">
                  <c:v>-25.74</c:v>
                </c:pt>
                <c:pt idx="10">
                  <c:v>-32.219996999999999</c:v>
                </c:pt>
                <c:pt idx="11">
                  <c:v>-33</c:v>
                </c:pt>
                <c:pt idx="12">
                  <c:v>-34.32</c:v>
                </c:pt>
                <c:pt idx="13">
                  <c:v>-29.099997999999999</c:v>
                </c:pt>
                <c:pt idx="14">
                  <c:v>-19.32</c:v>
                </c:pt>
                <c:pt idx="15">
                  <c:v>-13.86</c:v>
                </c:pt>
                <c:pt idx="16">
                  <c:v>-13.5</c:v>
                </c:pt>
                <c:pt idx="17">
                  <c:v>-20.46</c:v>
                </c:pt>
                <c:pt idx="18">
                  <c:v>-29.64</c:v>
                </c:pt>
                <c:pt idx="19">
                  <c:v>-35.520000000000003</c:v>
                </c:pt>
                <c:pt idx="20">
                  <c:v>-40.32</c:v>
                </c:pt>
                <c:pt idx="21">
                  <c:v>-45.12</c:v>
                </c:pt>
                <c:pt idx="22">
                  <c:v>-52.44</c:v>
                </c:pt>
                <c:pt idx="23">
                  <c:v>-57.3</c:v>
                </c:pt>
                <c:pt idx="24">
                  <c:v>-55.079998000000003</c:v>
                </c:pt>
                <c:pt idx="25">
                  <c:v>-50.7</c:v>
                </c:pt>
                <c:pt idx="26">
                  <c:v>-40.26</c:v>
                </c:pt>
                <c:pt idx="27">
                  <c:v>-25.14</c:v>
                </c:pt>
                <c:pt idx="28">
                  <c:v>-11.94</c:v>
                </c:pt>
                <c:pt idx="29">
                  <c:v>-11.099999</c:v>
                </c:pt>
                <c:pt idx="30">
                  <c:v>-17.46</c:v>
                </c:pt>
                <c:pt idx="31">
                  <c:v>-21.3</c:v>
                </c:pt>
                <c:pt idx="32">
                  <c:v>-17.579999999999998</c:v>
                </c:pt>
                <c:pt idx="33">
                  <c:v>-20.100000000000001</c:v>
                </c:pt>
                <c:pt idx="34">
                  <c:v>-23.58</c:v>
                </c:pt>
                <c:pt idx="35">
                  <c:v>-24.84</c:v>
                </c:pt>
                <c:pt idx="36">
                  <c:v>-21.48</c:v>
                </c:pt>
                <c:pt idx="37">
                  <c:v>-20.82</c:v>
                </c:pt>
                <c:pt idx="38">
                  <c:v>-23.22</c:v>
                </c:pt>
                <c:pt idx="39">
                  <c:v>-29.34</c:v>
                </c:pt>
                <c:pt idx="40">
                  <c:v>-33.36</c:v>
                </c:pt>
                <c:pt idx="41">
                  <c:v>-36.719996999999999</c:v>
                </c:pt>
                <c:pt idx="42">
                  <c:v>-36.899997999999997</c:v>
                </c:pt>
                <c:pt idx="43">
                  <c:v>-41.34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23F-48E8-BD24-8E5FABDACECC}"/>
            </c:ext>
          </c:extLst>
        </c:ser>
        <c:ser>
          <c:idx val="1"/>
          <c:order val="1"/>
          <c:tx>
            <c:strRef>
              <c:f>Sheet5!$W$4</c:f>
              <c:strCache>
                <c:ptCount val="1"/>
                <c:pt idx="0">
                  <c:v>IOS_magZ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Sheet5!$W$5:$W$50</c:f>
              <c:numCache>
                <c:formatCode>General</c:formatCode>
                <c:ptCount val="46"/>
                <c:pt idx="0">
                  <c:v>-41.201813000000001</c:v>
                </c:pt>
                <c:pt idx="1">
                  <c:v>-26.378601</c:v>
                </c:pt>
                <c:pt idx="2">
                  <c:v>-15.804717999999999</c:v>
                </c:pt>
                <c:pt idx="3">
                  <c:v>-11.832306000000001</c:v>
                </c:pt>
                <c:pt idx="4">
                  <c:v>-15.647339000000001</c:v>
                </c:pt>
                <c:pt idx="5">
                  <c:v>-17.316559000000002</c:v>
                </c:pt>
                <c:pt idx="6">
                  <c:v>-15.472075999999999</c:v>
                </c:pt>
                <c:pt idx="7">
                  <c:v>-13.605620999999999</c:v>
                </c:pt>
                <c:pt idx="8">
                  <c:v>-20.140105999999999</c:v>
                </c:pt>
                <c:pt idx="9">
                  <c:v>-28.549530000000001</c:v>
                </c:pt>
                <c:pt idx="10">
                  <c:v>-30.371338000000002</c:v>
                </c:pt>
                <c:pt idx="11">
                  <c:v>-25.861542</c:v>
                </c:pt>
                <c:pt idx="12">
                  <c:v>-24.740172999999999</c:v>
                </c:pt>
                <c:pt idx="13">
                  <c:v>-20.090271000000001</c:v>
                </c:pt>
                <c:pt idx="14">
                  <c:v>-14.683258</c:v>
                </c:pt>
                <c:pt idx="15">
                  <c:v>-8.8844600000000007</c:v>
                </c:pt>
                <c:pt idx="16">
                  <c:v>-6.7447204999999997</c:v>
                </c:pt>
                <c:pt idx="17">
                  <c:v>-12.121582</c:v>
                </c:pt>
                <c:pt idx="18">
                  <c:v>-20.634796000000001</c:v>
                </c:pt>
                <c:pt idx="19">
                  <c:v>-27.582519999999999</c:v>
                </c:pt>
                <c:pt idx="20">
                  <c:v>-33.62021</c:v>
                </c:pt>
                <c:pt idx="21">
                  <c:v>-37.258240000000001</c:v>
                </c:pt>
                <c:pt idx="22">
                  <c:v>-44.235413000000001</c:v>
                </c:pt>
                <c:pt idx="23">
                  <c:v>-50.289307000000001</c:v>
                </c:pt>
                <c:pt idx="24">
                  <c:v>-48.738953000000002</c:v>
                </c:pt>
                <c:pt idx="25">
                  <c:v>-43.687224999999998</c:v>
                </c:pt>
                <c:pt idx="26">
                  <c:v>-34.142822000000002</c:v>
                </c:pt>
                <c:pt idx="27">
                  <c:v>-21.986450000000001</c:v>
                </c:pt>
                <c:pt idx="28">
                  <c:v>-8.4278560000000002</c:v>
                </c:pt>
                <c:pt idx="29">
                  <c:v>-5.4180299999999999</c:v>
                </c:pt>
                <c:pt idx="30">
                  <c:v>-9.5581049999999994</c:v>
                </c:pt>
                <c:pt idx="31">
                  <c:v>-16.313416</c:v>
                </c:pt>
                <c:pt idx="32">
                  <c:v>-17.764557</c:v>
                </c:pt>
                <c:pt idx="33">
                  <c:v>-19.091919000000001</c:v>
                </c:pt>
                <c:pt idx="34">
                  <c:v>-19.528656000000002</c:v>
                </c:pt>
                <c:pt idx="35">
                  <c:v>-25.801269999999999</c:v>
                </c:pt>
                <c:pt idx="36">
                  <c:v>-29.507719999999999</c:v>
                </c:pt>
                <c:pt idx="37">
                  <c:v>-26.543243</c:v>
                </c:pt>
                <c:pt idx="38">
                  <c:v>-23.782409999999999</c:v>
                </c:pt>
                <c:pt idx="39">
                  <c:v>-27.740905999999999</c:v>
                </c:pt>
                <c:pt idx="40">
                  <c:v>-33.173523000000003</c:v>
                </c:pt>
                <c:pt idx="41">
                  <c:v>-38.522551999999997</c:v>
                </c:pt>
                <c:pt idx="42">
                  <c:v>-42.794983000000002</c:v>
                </c:pt>
                <c:pt idx="43">
                  <c:v>-40.936492999999999</c:v>
                </c:pt>
                <c:pt idx="44">
                  <c:v>-38.489409999999999</c:v>
                </c:pt>
                <c:pt idx="45">
                  <c:v>-44.615326000000003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23F-48E8-BD24-8E5FABDACE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6239888"/>
        <c:axId val="666241616"/>
      </c:lineChart>
      <c:catAx>
        <c:axId val="6662398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6241616"/>
        <c:crosses val="autoZero"/>
        <c:auto val="1"/>
        <c:lblAlgn val="ctr"/>
        <c:lblOffset val="100"/>
        <c:noMultiLvlLbl val="0"/>
      </c:catAx>
      <c:valAx>
        <c:axId val="666241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6239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Sheet9!$C$2</c:f>
              <c:strCache>
                <c:ptCount val="1"/>
                <c:pt idx="0">
                  <c:v>CaliY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Sheet9!$C$3:$C$106</c:f>
              <c:numCache>
                <c:formatCode>General</c:formatCode>
                <c:ptCount val="104"/>
                <c:pt idx="0">
                  <c:v>-1.7155293</c:v>
                </c:pt>
                <c:pt idx="1">
                  <c:v>-1.7492903</c:v>
                </c:pt>
                <c:pt idx="2">
                  <c:v>-1.7695017</c:v>
                </c:pt>
                <c:pt idx="3">
                  <c:v>-1.6677841</c:v>
                </c:pt>
                <c:pt idx="4">
                  <c:v>-1.6717504999999999</c:v>
                </c:pt>
                <c:pt idx="5">
                  <c:v>-1.6995876000000001</c:v>
                </c:pt>
                <c:pt idx="6">
                  <c:v>-1.5643218999999999</c:v>
                </c:pt>
                <c:pt idx="7">
                  <c:v>-2.4372044000000002</c:v>
                </c:pt>
                <c:pt idx="8">
                  <c:v>-3.2254456999999999</c:v>
                </c:pt>
                <c:pt idx="9">
                  <c:v>-3.2673985999999999</c:v>
                </c:pt>
                <c:pt idx="10">
                  <c:v>-2.7781267000000001</c:v>
                </c:pt>
                <c:pt idx="11">
                  <c:v>-3.1987823999999998</c:v>
                </c:pt>
                <c:pt idx="12">
                  <c:v>-4.9361959999999998</c:v>
                </c:pt>
                <c:pt idx="13">
                  <c:v>-6.1118192999999996</c:v>
                </c:pt>
                <c:pt idx="14">
                  <c:v>-6.9733166999999998</c:v>
                </c:pt>
                <c:pt idx="15">
                  <c:v>-7.3766030000000002</c:v>
                </c:pt>
                <c:pt idx="16">
                  <c:v>-7.5255049999999999</c:v>
                </c:pt>
                <c:pt idx="17">
                  <c:v>-8.5720530000000004</c:v>
                </c:pt>
                <c:pt idx="18">
                  <c:v>-9.2425990000000002</c:v>
                </c:pt>
                <c:pt idx="19">
                  <c:v>-9.405951</c:v>
                </c:pt>
                <c:pt idx="20">
                  <c:v>-8.3716910000000002</c:v>
                </c:pt>
                <c:pt idx="21">
                  <c:v>-7.9532503999999999</c:v>
                </c:pt>
                <c:pt idx="22">
                  <c:v>-7.6874022000000002</c:v>
                </c:pt>
                <c:pt idx="23">
                  <c:v>-8.0122049999999998</c:v>
                </c:pt>
                <c:pt idx="24">
                  <c:v>-7.6489969999999996</c:v>
                </c:pt>
                <c:pt idx="25">
                  <c:v>-6.2639440000000004</c:v>
                </c:pt>
                <c:pt idx="26">
                  <c:v>-4.4809903999999996</c:v>
                </c:pt>
                <c:pt idx="27">
                  <c:v>-3.3089436999999999</c:v>
                </c:pt>
                <c:pt idx="28">
                  <c:v>-3.7650519999999998</c:v>
                </c:pt>
                <c:pt idx="29">
                  <c:v>-4.4276757</c:v>
                </c:pt>
                <c:pt idx="30">
                  <c:v>-4.6713966999999998</c:v>
                </c:pt>
                <c:pt idx="31">
                  <c:v>-4.1530614000000003</c:v>
                </c:pt>
                <c:pt idx="32">
                  <c:v>-3.5968585000000002</c:v>
                </c:pt>
                <c:pt idx="33">
                  <c:v>-3.6116519999999999</c:v>
                </c:pt>
                <c:pt idx="34">
                  <c:v>-4.4039029999999997</c:v>
                </c:pt>
                <c:pt idx="35">
                  <c:v>-5.7876089999999998</c:v>
                </c:pt>
                <c:pt idx="36">
                  <c:v>-6.2683169999999997</c:v>
                </c:pt>
                <c:pt idx="37">
                  <c:v>-5.4258699999999997</c:v>
                </c:pt>
                <c:pt idx="38">
                  <c:v>-4.6523231999999997</c:v>
                </c:pt>
                <c:pt idx="39">
                  <c:v>-4.6850779999999999</c:v>
                </c:pt>
                <c:pt idx="40">
                  <c:v>-4.7795405000000004</c:v>
                </c:pt>
                <c:pt idx="41">
                  <c:v>-6.0360383999999998</c:v>
                </c:pt>
                <c:pt idx="42">
                  <c:v>-6.8719244000000002</c:v>
                </c:pt>
                <c:pt idx="43">
                  <c:v>-6.9558654000000004</c:v>
                </c:pt>
                <c:pt idx="44">
                  <c:v>-6.3456219999999997</c:v>
                </c:pt>
                <c:pt idx="45">
                  <c:v>-6.015523</c:v>
                </c:pt>
                <c:pt idx="46">
                  <c:v>-5.9877000000000002</c:v>
                </c:pt>
                <c:pt idx="47">
                  <c:v>-6.0146794000000003</c:v>
                </c:pt>
                <c:pt idx="48">
                  <c:v>-5.6692666999999997</c:v>
                </c:pt>
                <c:pt idx="49">
                  <c:v>-5.7415859999999999</c:v>
                </c:pt>
                <c:pt idx="50">
                  <c:v>-4.7780829999999996</c:v>
                </c:pt>
                <c:pt idx="51">
                  <c:v>-4.6332089999999999</c:v>
                </c:pt>
                <c:pt idx="52">
                  <c:v>-5.4530672999999998</c:v>
                </c:pt>
                <c:pt idx="53">
                  <c:v>-5.5399026999999998</c:v>
                </c:pt>
                <c:pt idx="54">
                  <c:v>-5.0147339999999998</c:v>
                </c:pt>
                <c:pt idx="55">
                  <c:v>-5.2777940000000001</c:v>
                </c:pt>
                <c:pt idx="56">
                  <c:v>-5.1946950000000003</c:v>
                </c:pt>
                <c:pt idx="57">
                  <c:v>-5.9489570000000001</c:v>
                </c:pt>
                <c:pt idx="58">
                  <c:v>-5.4166083</c:v>
                </c:pt>
                <c:pt idx="59">
                  <c:v>-5.0018826000000001</c:v>
                </c:pt>
                <c:pt idx="60">
                  <c:v>-4.9691644000000004</c:v>
                </c:pt>
                <c:pt idx="61">
                  <c:v>-5.193791</c:v>
                </c:pt>
                <c:pt idx="62">
                  <c:v>-5.2128544000000003</c:v>
                </c:pt>
                <c:pt idx="63">
                  <c:v>-5.6178889999999999</c:v>
                </c:pt>
                <c:pt idx="64">
                  <c:v>-5.7579260000000003</c:v>
                </c:pt>
                <c:pt idx="65">
                  <c:v>-5.8783459999999996</c:v>
                </c:pt>
                <c:pt idx="66">
                  <c:v>-5.4276499999999999</c:v>
                </c:pt>
                <c:pt idx="67">
                  <c:v>-5.3194590000000002</c:v>
                </c:pt>
                <c:pt idx="68">
                  <c:v>-5.2905129999999998</c:v>
                </c:pt>
                <c:pt idx="69">
                  <c:v>-4.8728956999999999</c:v>
                </c:pt>
                <c:pt idx="70">
                  <c:v>-4.2534574999999997</c:v>
                </c:pt>
                <c:pt idx="71">
                  <c:v>-3.7384968000000001</c:v>
                </c:pt>
                <c:pt idx="72">
                  <c:v>-3.840433</c:v>
                </c:pt>
                <c:pt idx="73">
                  <c:v>-3.9684203</c:v>
                </c:pt>
                <c:pt idx="74">
                  <c:v>-4.2426320000000004</c:v>
                </c:pt>
                <c:pt idx="75">
                  <c:v>-4.1130566999999996</c:v>
                </c:pt>
                <c:pt idx="76">
                  <c:v>-3.6615617</c:v>
                </c:pt>
                <c:pt idx="77">
                  <c:v>-3.6098553999999998</c:v>
                </c:pt>
                <c:pt idx="78">
                  <c:v>-3.0423946000000002</c:v>
                </c:pt>
                <c:pt idx="79">
                  <c:v>-2.671071</c:v>
                </c:pt>
                <c:pt idx="80">
                  <c:v>-2.17937</c:v>
                </c:pt>
                <c:pt idx="81">
                  <c:v>-2.1960478000000001</c:v>
                </c:pt>
                <c:pt idx="82">
                  <c:v>-2.8509699999999998</c:v>
                </c:pt>
                <c:pt idx="83">
                  <c:v>-3.4554813000000002</c:v>
                </c:pt>
                <c:pt idx="84">
                  <c:v>-3.6230929999999999</c:v>
                </c:pt>
                <c:pt idx="85">
                  <c:v>-4.3189729999999997</c:v>
                </c:pt>
                <c:pt idx="86">
                  <c:v>-4.0808720000000003</c:v>
                </c:pt>
                <c:pt idx="87">
                  <c:v>-4.4778295000000004</c:v>
                </c:pt>
                <c:pt idx="88">
                  <c:v>-3.994748</c:v>
                </c:pt>
                <c:pt idx="89">
                  <c:v>-3.4172102999999998</c:v>
                </c:pt>
                <c:pt idx="90">
                  <c:v>-1.8523304</c:v>
                </c:pt>
                <c:pt idx="91">
                  <c:v>-0.94464009999999998</c:v>
                </c:pt>
                <c:pt idx="92">
                  <c:v>7.8569195999999994E-2</c:v>
                </c:pt>
                <c:pt idx="93">
                  <c:v>0.16763692999999999</c:v>
                </c:pt>
                <c:pt idx="94">
                  <c:v>0.22606556</c:v>
                </c:pt>
                <c:pt idx="95">
                  <c:v>-0.16260301999999999</c:v>
                </c:pt>
                <c:pt idx="96">
                  <c:v>-0.74492632999999997</c:v>
                </c:pt>
                <c:pt idx="97">
                  <c:v>-1.0343274</c:v>
                </c:pt>
                <c:pt idx="98">
                  <c:v>-0.66766110000000001</c:v>
                </c:pt>
                <c:pt idx="99">
                  <c:v>-0.90208082999999994</c:v>
                </c:pt>
                <c:pt idx="100">
                  <c:v>-0.62134909999999999</c:v>
                </c:pt>
                <c:pt idx="101">
                  <c:v>-0.78828799999999999</c:v>
                </c:pt>
                <c:pt idx="102">
                  <c:v>-0.74756336000000001</c:v>
                </c:pt>
                <c:pt idx="103">
                  <c:v>-1.0244049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D9-4A0F-AC9C-70E19F2002B1}"/>
            </c:ext>
          </c:extLst>
        </c:ser>
        <c:ser>
          <c:idx val="1"/>
          <c:order val="1"/>
          <c:tx>
            <c:strRef>
              <c:f>Sheet9!$I$2</c:f>
              <c:strCache>
                <c:ptCount val="1"/>
                <c:pt idx="0">
                  <c:v>CaliY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Sheet9!$I$3:$I$106</c:f>
              <c:numCache>
                <c:formatCode>General</c:formatCode>
                <c:ptCount val="104"/>
                <c:pt idx="0">
                  <c:v>-1.0527852</c:v>
                </c:pt>
                <c:pt idx="1">
                  <c:v>-1.1324183000000001</c:v>
                </c:pt>
                <c:pt idx="2">
                  <c:v>-1.1055424</c:v>
                </c:pt>
                <c:pt idx="3">
                  <c:v>-1.052251</c:v>
                </c:pt>
                <c:pt idx="4">
                  <c:v>-1.0348468</c:v>
                </c:pt>
                <c:pt idx="5">
                  <c:v>-0.9428839</c:v>
                </c:pt>
                <c:pt idx="6">
                  <c:v>-0.95537799999999995</c:v>
                </c:pt>
                <c:pt idx="7">
                  <c:v>-3.2434200999999998</c:v>
                </c:pt>
                <c:pt idx="8">
                  <c:v>-4.4503029999999999</c:v>
                </c:pt>
                <c:pt idx="9">
                  <c:v>-4.4472528000000002</c:v>
                </c:pt>
                <c:pt idx="10">
                  <c:v>-4.4548019999999999</c:v>
                </c:pt>
                <c:pt idx="11">
                  <c:v>-4.6247186999999998</c:v>
                </c:pt>
                <c:pt idx="12">
                  <c:v>-6.5773650000000004</c:v>
                </c:pt>
                <c:pt idx="13">
                  <c:v>-8.2233630000000009</c:v>
                </c:pt>
                <c:pt idx="14">
                  <c:v>-9.1089219999999997</c:v>
                </c:pt>
                <c:pt idx="15">
                  <c:v>-9.3821569999999994</c:v>
                </c:pt>
                <c:pt idx="16">
                  <c:v>-10.417928</c:v>
                </c:pt>
                <c:pt idx="17">
                  <c:v>-11.023077000000001</c:v>
                </c:pt>
                <c:pt idx="18">
                  <c:v>-11.359638</c:v>
                </c:pt>
                <c:pt idx="19">
                  <c:v>-10.724287</c:v>
                </c:pt>
                <c:pt idx="20">
                  <c:v>-10.013835</c:v>
                </c:pt>
                <c:pt idx="21">
                  <c:v>-9.8790119999999995</c:v>
                </c:pt>
                <c:pt idx="22">
                  <c:v>-10.148866999999999</c:v>
                </c:pt>
                <c:pt idx="23">
                  <c:v>-9.7888155000000001</c:v>
                </c:pt>
                <c:pt idx="24">
                  <c:v>-8.5137099999999997</c:v>
                </c:pt>
                <c:pt idx="25">
                  <c:v>-6.5503882999999998</c:v>
                </c:pt>
                <c:pt idx="26">
                  <c:v>-5.7631873999999996</c:v>
                </c:pt>
                <c:pt idx="27">
                  <c:v>-5.9545965000000001</c:v>
                </c:pt>
                <c:pt idx="28">
                  <c:v>-6.7961609999999997</c:v>
                </c:pt>
                <c:pt idx="29">
                  <c:v>-6.8297353000000003</c:v>
                </c:pt>
                <c:pt idx="30">
                  <c:v>-6.2899313000000001</c:v>
                </c:pt>
                <c:pt idx="31">
                  <c:v>-5.5749984000000001</c:v>
                </c:pt>
                <c:pt idx="32">
                  <c:v>-5.4898534000000003</c:v>
                </c:pt>
                <c:pt idx="33">
                  <c:v>-6.0269950000000003</c:v>
                </c:pt>
                <c:pt idx="34">
                  <c:v>-7.9068546</c:v>
                </c:pt>
                <c:pt idx="35">
                  <c:v>-8.3233440000000005</c:v>
                </c:pt>
                <c:pt idx="36">
                  <c:v>-7.9656510000000003</c:v>
                </c:pt>
                <c:pt idx="37">
                  <c:v>-7.1862579999999996</c:v>
                </c:pt>
                <c:pt idx="38">
                  <c:v>-7.0601979999999998</c:v>
                </c:pt>
                <c:pt idx="39">
                  <c:v>-6.9683339999999996</c:v>
                </c:pt>
                <c:pt idx="40">
                  <c:v>-7.3102179999999999</c:v>
                </c:pt>
                <c:pt idx="41">
                  <c:v>-8.2711100000000002</c:v>
                </c:pt>
                <c:pt idx="42">
                  <c:v>-8.6748279999999998</c:v>
                </c:pt>
                <c:pt idx="43">
                  <c:v>-8.3413299999999992</c:v>
                </c:pt>
                <c:pt idx="44">
                  <c:v>-8.4323979999999992</c:v>
                </c:pt>
                <c:pt idx="45">
                  <c:v>-7.8687550000000002</c:v>
                </c:pt>
                <c:pt idx="46">
                  <c:v>-8.3982720000000004</c:v>
                </c:pt>
                <c:pt idx="47">
                  <c:v>-8.1009159999999998</c:v>
                </c:pt>
                <c:pt idx="48">
                  <c:v>-8.0001955000000002</c:v>
                </c:pt>
                <c:pt idx="49">
                  <c:v>-7.1259629999999996</c:v>
                </c:pt>
                <c:pt idx="50">
                  <c:v>-6.5885480000000003</c:v>
                </c:pt>
                <c:pt idx="51">
                  <c:v>-6.9040904000000003</c:v>
                </c:pt>
                <c:pt idx="52">
                  <c:v>-7.6639999999999997</c:v>
                </c:pt>
                <c:pt idx="53">
                  <c:v>-7.5132216999999999</c:v>
                </c:pt>
                <c:pt idx="54">
                  <c:v>-7.784033</c:v>
                </c:pt>
                <c:pt idx="55">
                  <c:v>-7.2601475999999998</c:v>
                </c:pt>
                <c:pt idx="56">
                  <c:v>-7.4546275</c:v>
                </c:pt>
                <c:pt idx="57">
                  <c:v>-7.7079319999999996</c:v>
                </c:pt>
                <c:pt idx="58">
                  <c:v>-6.9594664999999996</c:v>
                </c:pt>
                <c:pt idx="59">
                  <c:v>-6.6610529999999999</c:v>
                </c:pt>
                <c:pt idx="60">
                  <c:v>-7.2154090000000002</c:v>
                </c:pt>
                <c:pt idx="61">
                  <c:v>-6.7820796999999997</c:v>
                </c:pt>
                <c:pt idx="62">
                  <c:v>-7.4307749999999997</c:v>
                </c:pt>
                <c:pt idx="63">
                  <c:v>-8.0441710000000004</c:v>
                </c:pt>
                <c:pt idx="64">
                  <c:v>-8.5597069999999995</c:v>
                </c:pt>
                <c:pt idx="65">
                  <c:v>-8.2236879999999992</c:v>
                </c:pt>
                <c:pt idx="66">
                  <c:v>-7.7664609999999996</c:v>
                </c:pt>
                <c:pt idx="67">
                  <c:v>-7.550414</c:v>
                </c:pt>
                <c:pt idx="68">
                  <c:v>-7.8303913999999999</c:v>
                </c:pt>
                <c:pt idx="69">
                  <c:v>-7.9951449999999999</c:v>
                </c:pt>
                <c:pt idx="70">
                  <c:v>-8.1042450000000006</c:v>
                </c:pt>
                <c:pt idx="71">
                  <c:v>-8.0504829999999998</c:v>
                </c:pt>
                <c:pt idx="72">
                  <c:v>-8.1774249999999995</c:v>
                </c:pt>
                <c:pt idx="73">
                  <c:v>-7.6791850000000004</c:v>
                </c:pt>
                <c:pt idx="74">
                  <c:v>-7.1604232999999997</c:v>
                </c:pt>
                <c:pt idx="75">
                  <c:v>-6.2833059999999996</c:v>
                </c:pt>
                <c:pt idx="76">
                  <c:v>-6.195068</c:v>
                </c:pt>
                <c:pt idx="77">
                  <c:v>-6.0669219999999999</c:v>
                </c:pt>
                <c:pt idx="78">
                  <c:v>-6.2104024999999998</c:v>
                </c:pt>
                <c:pt idx="79">
                  <c:v>-5.4120163999999997</c:v>
                </c:pt>
                <c:pt idx="80">
                  <c:v>-5.5350279999999996</c:v>
                </c:pt>
                <c:pt idx="81">
                  <c:v>-5.9163183999999998</c:v>
                </c:pt>
                <c:pt idx="82">
                  <c:v>-6.6629379999999996</c:v>
                </c:pt>
                <c:pt idx="83">
                  <c:v>-6.7830649999999997</c:v>
                </c:pt>
                <c:pt idx="84">
                  <c:v>-6.9189844000000003</c:v>
                </c:pt>
                <c:pt idx="85">
                  <c:v>-7.1852345</c:v>
                </c:pt>
                <c:pt idx="86">
                  <c:v>-7.4805007000000003</c:v>
                </c:pt>
                <c:pt idx="87">
                  <c:v>-7.0786959999999999</c:v>
                </c:pt>
                <c:pt idx="88">
                  <c:v>-6.7198963000000003</c:v>
                </c:pt>
                <c:pt idx="89">
                  <c:v>-6.5332210000000002</c:v>
                </c:pt>
                <c:pt idx="90">
                  <c:v>-4.9582075999999997</c:v>
                </c:pt>
                <c:pt idx="91">
                  <c:v>-3.7090033999999998</c:v>
                </c:pt>
                <c:pt idx="92">
                  <c:v>-3.0498333</c:v>
                </c:pt>
                <c:pt idx="93">
                  <c:v>-2.6420126000000002</c:v>
                </c:pt>
                <c:pt idx="94">
                  <c:v>-2.7077870000000002</c:v>
                </c:pt>
                <c:pt idx="95">
                  <c:v>-2.6208844</c:v>
                </c:pt>
                <c:pt idx="96">
                  <c:v>-3.1959464999999998</c:v>
                </c:pt>
                <c:pt idx="97">
                  <c:v>-3.0644385999999999</c:v>
                </c:pt>
                <c:pt idx="98">
                  <c:v>-3.1708316999999999</c:v>
                </c:pt>
                <c:pt idx="99">
                  <c:v>-3.1892626000000002</c:v>
                </c:pt>
                <c:pt idx="100">
                  <c:v>-3.1380563000000001</c:v>
                </c:pt>
                <c:pt idx="101">
                  <c:v>-2.89</c:v>
                </c:pt>
                <c:pt idx="102">
                  <c:v>-3.3469703000000002</c:v>
                </c:pt>
                <c:pt idx="103">
                  <c:v>-3.5321221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D9-4A0F-AC9C-70E19F2002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67718847"/>
        <c:axId val="1661676815"/>
      </c:lineChart>
      <c:catAx>
        <c:axId val="176771884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61676815"/>
        <c:crosses val="autoZero"/>
        <c:auto val="1"/>
        <c:lblAlgn val="ctr"/>
        <c:lblOffset val="100"/>
        <c:noMultiLvlLbl val="0"/>
      </c:catAx>
      <c:valAx>
        <c:axId val="1661676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67718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Sheet9!$F$2</c:f>
              <c:strCache>
                <c:ptCount val="1"/>
                <c:pt idx="0">
                  <c:v>N_angleA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Sheet9!$F$3:$F$106</c:f>
              <c:numCache>
                <c:formatCode>General</c:formatCode>
                <c:ptCount val="104"/>
                <c:pt idx="0">
                  <c:v>265.82927999999998</c:v>
                </c:pt>
                <c:pt idx="1">
                  <c:v>265.86853000000002</c:v>
                </c:pt>
                <c:pt idx="2">
                  <c:v>265.87279999999998</c:v>
                </c:pt>
                <c:pt idx="3">
                  <c:v>266.01659999999998</c:v>
                </c:pt>
                <c:pt idx="4">
                  <c:v>266.01123000000001</c:v>
                </c:pt>
                <c:pt idx="5">
                  <c:v>265.88952999999998</c:v>
                </c:pt>
                <c:pt idx="6">
                  <c:v>266.22620000000001</c:v>
                </c:pt>
                <c:pt idx="7">
                  <c:v>264.39855999999997</c:v>
                </c:pt>
                <c:pt idx="8">
                  <c:v>263.02843999999999</c:v>
                </c:pt>
                <c:pt idx="9">
                  <c:v>263.03917999999999</c:v>
                </c:pt>
                <c:pt idx="10">
                  <c:v>263.904</c:v>
                </c:pt>
                <c:pt idx="11">
                  <c:v>262.90942000000001</c:v>
                </c:pt>
                <c:pt idx="12">
                  <c:v>259.50134000000003</c:v>
                </c:pt>
                <c:pt idx="13">
                  <c:v>257.27562999999998</c:v>
                </c:pt>
                <c:pt idx="14">
                  <c:v>256.10485999999997</c:v>
                </c:pt>
                <c:pt idx="15">
                  <c:v>255.68065999999999</c:v>
                </c:pt>
                <c:pt idx="16">
                  <c:v>255.53625</c:v>
                </c:pt>
                <c:pt idx="17">
                  <c:v>253.43199999999999</c:v>
                </c:pt>
                <c:pt idx="18">
                  <c:v>252.42876999999999</c:v>
                </c:pt>
                <c:pt idx="19">
                  <c:v>252.0711</c:v>
                </c:pt>
                <c:pt idx="20">
                  <c:v>253.55017000000001</c:v>
                </c:pt>
                <c:pt idx="21">
                  <c:v>254.54024999999999</c:v>
                </c:pt>
                <c:pt idx="22">
                  <c:v>255.15844999999999</c:v>
                </c:pt>
                <c:pt idx="23">
                  <c:v>254.69561999999999</c:v>
                </c:pt>
                <c:pt idx="24">
                  <c:v>255.88593</c:v>
                </c:pt>
                <c:pt idx="25">
                  <c:v>258.49799999999999</c:v>
                </c:pt>
                <c:pt idx="26">
                  <c:v>261.62975999999998</c:v>
                </c:pt>
                <c:pt idx="27">
                  <c:v>263.60028</c:v>
                </c:pt>
                <c:pt idx="28">
                  <c:v>263.00330000000002</c:v>
                </c:pt>
                <c:pt idx="29">
                  <c:v>261.82409999999999</c:v>
                </c:pt>
                <c:pt idx="30">
                  <c:v>261.26843000000002</c:v>
                </c:pt>
                <c:pt idx="31">
                  <c:v>261.72449999999998</c:v>
                </c:pt>
                <c:pt idx="32">
                  <c:v>262.40807999999998</c:v>
                </c:pt>
                <c:pt idx="33">
                  <c:v>262.2362</c:v>
                </c:pt>
                <c:pt idx="34">
                  <c:v>260.87419999999997</c:v>
                </c:pt>
                <c:pt idx="35">
                  <c:v>258.39501999999999</c:v>
                </c:pt>
                <c:pt idx="36">
                  <c:v>257.80149999999998</c:v>
                </c:pt>
                <c:pt idx="37">
                  <c:v>258.93009999999998</c:v>
                </c:pt>
                <c:pt idx="38">
                  <c:v>259.80297999999999</c:v>
                </c:pt>
                <c:pt idx="39">
                  <c:v>259.39960000000002</c:v>
                </c:pt>
                <c:pt idx="40">
                  <c:v>259.31981999999999</c:v>
                </c:pt>
                <c:pt idx="41">
                  <c:v>257.24651999999998</c:v>
                </c:pt>
                <c:pt idx="42">
                  <c:v>255.54546999999999</c:v>
                </c:pt>
                <c:pt idx="43">
                  <c:v>255.21880999999999</c:v>
                </c:pt>
                <c:pt idx="44">
                  <c:v>256.33362</c:v>
                </c:pt>
                <c:pt idx="45">
                  <c:v>256.64478000000003</c:v>
                </c:pt>
                <c:pt idx="46">
                  <c:v>256.5188</c:v>
                </c:pt>
                <c:pt idx="47">
                  <c:v>257.0335</c:v>
                </c:pt>
                <c:pt idx="48">
                  <c:v>257.17493000000002</c:v>
                </c:pt>
                <c:pt idx="49">
                  <c:v>256.35424999999998</c:v>
                </c:pt>
                <c:pt idx="50">
                  <c:v>257.02870000000001</c:v>
                </c:pt>
                <c:pt idx="51">
                  <c:v>257.12299999999999</c:v>
                </c:pt>
                <c:pt idx="52">
                  <c:v>256.42406999999997</c:v>
                </c:pt>
                <c:pt idx="53">
                  <c:v>257.34625</c:v>
                </c:pt>
                <c:pt idx="54">
                  <c:v>258.88817999999998</c:v>
                </c:pt>
                <c:pt idx="55">
                  <c:v>258.38396999999998</c:v>
                </c:pt>
                <c:pt idx="56">
                  <c:v>257.93554999999998</c:v>
                </c:pt>
                <c:pt idx="57">
                  <c:v>256.16104000000001</c:v>
                </c:pt>
                <c:pt idx="58">
                  <c:v>256.55250000000001</c:v>
                </c:pt>
                <c:pt idx="59">
                  <c:v>256.44630000000001</c:v>
                </c:pt>
                <c:pt idx="60">
                  <c:v>256.48102</c:v>
                </c:pt>
                <c:pt idx="61">
                  <c:v>256.17102</c:v>
                </c:pt>
                <c:pt idx="62">
                  <c:v>256.25348000000002</c:v>
                </c:pt>
                <c:pt idx="63">
                  <c:v>256.54437000000001</c:v>
                </c:pt>
                <c:pt idx="64">
                  <c:v>257.27550000000002</c:v>
                </c:pt>
                <c:pt idx="65">
                  <c:v>257.24353000000002</c:v>
                </c:pt>
                <c:pt idx="66">
                  <c:v>257.41771999999997</c:v>
                </c:pt>
                <c:pt idx="67">
                  <c:v>257.07103999999998</c:v>
                </c:pt>
                <c:pt idx="68">
                  <c:v>257.25623000000002</c:v>
                </c:pt>
                <c:pt idx="69">
                  <c:v>258.54363999999998</c:v>
                </c:pt>
                <c:pt idx="70">
                  <c:v>260.35894999999999</c:v>
                </c:pt>
                <c:pt idx="71">
                  <c:v>261.68047999999999</c:v>
                </c:pt>
                <c:pt idx="72">
                  <c:v>261.58031999999997</c:v>
                </c:pt>
                <c:pt idx="73">
                  <c:v>261.11716000000001</c:v>
                </c:pt>
                <c:pt idx="74">
                  <c:v>260.34215999999998</c:v>
                </c:pt>
                <c:pt idx="75">
                  <c:v>259.68567000000002</c:v>
                </c:pt>
                <c:pt idx="76">
                  <c:v>260.05878000000001</c:v>
                </c:pt>
                <c:pt idx="77">
                  <c:v>260.37903</c:v>
                </c:pt>
                <c:pt idx="78">
                  <c:v>261.95447000000001</c:v>
                </c:pt>
                <c:pt idx="79">
                  <c:v>262.98971999999998</c:v>
                </c:pt>
                <c:pt idx="80">
                  <c:v>264.38074</c:v>
                </c:pt>
                <c:pt idx="81">
                  <c:v>264.78174000000001</c:v>
                </c:pt>
                <c:pt idx="82">
                  <c:v>263.52386000000001</c:v>
                </c:pt>
                <c:pt idx="83">
                  <c:v>262.56011999999998</c:v>
                </c:pt>
                <c:pt idx="84">
                  <c:v>262.46292</c:v>
                </c:pt>
                <c:pt idx="85">
                  <c:v>261.25110000000001</c:v>
                </c:pt>
                <c:pt idx="86">
                  <c:v>261.55432000000002</c:v>
                </c:pt>
                <c:pt idx="87">
                  <c:v>260.65845000000002</c:v>
                </c:pt>
                <c:pt idx="88">
                  <c:v>261.30103000000003</c:v>
                </c:pt>
                <c:pt idx="89">
                  <c:v>262.72046</c:v>
                </c:pt>
                <c:pt idx="90">
                  <c:v>266.12177000000003</c:v>
                </c:pt>
                <c:pt idx="91">
                  <c:v>268.04028</c:v>
                </c:pt>
                <c:pt idx="92">
                  <c:v>270.161</c:v>
                </c:pt>
                <c:pt idx="93">
                  <c:v>270.3451</c:v>
                </c:pt>
                <c:pt idx="94">
                  <c:v>270.45965999999999</c:v>
                </c:pt>
                <c:pt idx="95">
                  <c:v>269.65870000000001</c:v>
                </c:pt>
                <c:pt idx="96">
                  <c:v>268.33690000000001</c:v>
                </c:pt>
                <c:pt idx="97">
                  <c:v>267.52893</c:v>
                </c:pt>
                <c:pt idx="98">
                  <c:v>268.26690000000002</c:v>
                </c:pt>
                <c:pt idx="99">
                  <c:v>267.78289999999998</c:v>
                </c:pt>
                <c:pt idx="100">
                  <c:v>268.42664000000002</c:v>
                </c:pt>
                <c:pt idx="101">
                  <c:v>267.93524000000002</c:v>
                </c:pt>
                <c:pt idx="102">
                  <c:v>268.12432999999999</c:v>
                </c:pt>
                <c:pt idx="103">
                  <c:v>267.63776000000001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06-4AF4-AFB0-BFF2F2578151}"/>
            </c:ext>
          </c:extLst>
        </c:ser>
        <c:ser>
          <c:idx val="1"/>
          <c:order val="1"/>
          <c:tx>
            <c:strRef>
              <c:f>Sheet9!$L$2</c:f>
              <c:strCache>
                <c:ptCount val="1"/>
                <c:pt idx="0">
                  <c:v>N_angleA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Sheet9!$L$3:$L$106</c:f>
              <c:numCache>
                <c:formatCode>General</c:formatCode>
                <c:ptCount val="104"/>
                <c:pt idx="0">
                  <c:v>267.101</c:v>
                </c:pt>
                <c:pt idx="1">
                  <c:v>266.96573000000001</c:v>
                </c:pt>
                <c:pt idx="2">
                  <c:v>266.99673000000001</c:v>
                </c:pt>
                <c:pt idx="3">
                  <c:v>267.04503999999997</c:v>
                </c:pt>
                <c:pt idx="4">
                  <c:v>267.14272999999997</c:v>
                </c:pt>
                <c:pt idx="5">
                  <c:v>267.35320000000002</c:v>
                </c:pt>
                <c:pt idx="6">
                  <c:v>267.46368000000001</c:v>
                </c:pt>
                <c:pt idx="7">
                  <c:v>261.78057999999999</c:v>
                </c:pt>
                <c:pt idx="8">
                  <c:v>259.18349999999998</c:v>
                </c:pt>
                <c:pt idx="9">
                  <c:v>259.00607000000002</c:v>
                </c:pt>
                <c:pt idx="10">
                  <c:v>259.02426000000003</c:v>
                </c:pt>
                <c:pt idx="11">
                  <c:v>258.94396999999998</c:v>
                </c:pt>
                <c:pt idx="12">
                  <c:v>254.88643999999999</c:v>
                </c:pt>
                <c:pt idx="13">
                  <c:v>251.68226999999999</c:v>
                </c:pt>
                <c:pt idx="14">
                  <c:v>250.38539</c:v>
                </c:pt>
                <c:pt idx="15">
                  <c:v>250.22927999999999</c:v>
                </c:pt>
                <c:pt idx="16">
                  <c:v>248.73949999999999</c:v>
                </c:pt>
                <c:pt idx="17">
                  <c:v>247.07426000000001</c:v>
                </c:pt>
                <c:pt idx="18">
                  <c:v>246.52099999999999</c:v>
                </c:pt>
                <c:pt idx="19">
                  <c:v>247.01505</c:v>
                </c:pt>
                <c:pt idx="20">
                  <c:v>248.43541999999999</c:v>
                </c:pt>
                <c:pt idx="21">
                  <c:v>249.03149999999999</c:v>
                </c:pt>
                <c:pt idx="22">
                  <c:v>248.65917999999999</c:v>
                </c:pt>
                <c:pt idx="23">
                  <c:v>249.58112</c:v>
                </c:pt>
                <c:pt idx="24">
                  <c:v>252.24812</c:v>
                </c:pt>
                <c:pt idx="25">
                  <c:v>256.13290000000001</c:v>
                </c:pt>
                <c:pt idx="26">
                  <c:v>257.60631999999998</c:v>
                </c:pt>
                <c:pt idx="27">
                  <c:v>257.55173000000002</c:v>
                </c:pt>
                <c:pt idx="28">
                  <c:v>256.01819999999998</c:v>
                </c:pt>
                <c:pt idx="29">
                  <c:v>255.80392000000001</c:v>
                </c:pt>
                <c:pt idx="30">
                  <c:v>255.91425000000001</c:v>
                </c:pt>
                <c:pt idx="31">
                  <c:v>256.51159999999999</c:v>
                </c:pt>
                <c:pt idx="32">
                  <c:v>256.50889999999998</c:v>
                </c:pt>
                <c:pt idx="33">
                  <c:v>255.99329</c:v>
                </c:pt>
                <c:pt idx="34">
                  <c:v>252.49591000000001</c:v>
                </c:pt>
                <c:pt idx="35">
                  <c:v>251.69220999999999</c:v>
                </c:pt>
                <c:pt idx="36">
                  <c:v>252.14633000000001</c:v>
                </c:pt>
                <c:pt idx="37">
                  <c:v>252.84829999999999</c:v>
                </c:pt>
                <c:pt idx="38">
                  <c:v>252.63666000000001</c:v>
                </c:pt>
                <c:pt idx="39">
                  <c:v>252.68018000000001</c:v>
                </c:pt>
                <c:pt idx="40">
                  <c:v>252.74408</c:v>
                </c:pt>
                <c:pt idx="41">
                  <c:v>250.99976000000001</c:v>
                </c:pt>
                <c:pt idx="42">
                  <c:v>249.49373</c:v>
                </c:pt>
                <c:pt idx="43">
                  <c:v>249.74475000000001</c:v>
                </c:pt>
                <c:pt idx="44">
                  <c:v>249.33786000000001</c:v>
                </c:pt>
                <c:pt idx="45">
                  <c:v>249.81143</c:v>
                </c:pt>
                <c:pt idx="46">
                  <c:v>249.64212000000001</c:v>
                </c:pt>
                <c:pt idx="47">
                  <c:v>249.92963</c:v>
                </c:pt>
                <c:pt idx="48">
                  <c:v>249.40149</c:v>
                </c:pt>
                <c:pt idx="49">
                  <c:v>249.50595000000001</c:v>
                </c:pt>
                <c:pt idx="50">
                  <c:v>249.39716000000001</c:v>
                </c:pt>
                <c:pt idx="51">
                  <c:v>249.87540000000001</c:v>
                </c:pt>
                <c:pt idx="52">
                  <c:v>249.73364000000001</c:v>
                </c:pt>
                <c:pt idx="53">
                  <c:v>250.94739000000001</c:v>
                </c:pt>
                <c:pt idx="54">
                  <c:v>251.04579000000001</c:v>
                </c:pt>
                <c:pt idx="55">
                  <c:v>251.40472</c:v>
                </c:pt>
                <c:pt idx="56">
                  <c:v>251.05162000000001</c:v>
                </c:pt>
                <c:pt idx="57">
                  <c:v>249.18817000000001</c:v>
                </c:pt>
                <c:pt idx="58">
                  <c:v>248.94035</c:v>
                </c:pt>
                <c:pt idx="59">
                  <c:v>249.22357</c:v>
                </c:pt>
                <c:pt idx="60">
                  <c:v>249.00318999999999</c:v>
                </c:pt>
                <c:pt idx="61">
                  <c:v>249.30165</c:v>
                </c:pt>
                <c:pt idx="62">
                  <c:v>248.75806</c:v>
                </c:pt>
                <c:pt idx="63">
                  <c:v>249.31602000000001</c:v>
                </c:pt>
                <c:pt idx="64">
                  <c:v>248.97676000000001</c:v>
                </c:pt>
                <c:pt idx="65">
                  <c:v>249.09610000000001</c:v>
                </c:pt>
                <c:pt idx="66">
                  <c:v>248.71399</c:v>
                </c:pt>
                <c:pt idx="67">
                  <c:v>249.51116999999999</c:v>
                </c:pt>
                <c:pt idx="68">
                  <c:v>248.70767000000001</c:v>
                </c:pt>
                <c:pt idx="69">
                  <c:v>248.93781999999999</c:v>
                </c:pt>
                <c:pt idx="70">
                  <c:v>249.11206000000001</c:v>
                </c:pt>
                <c:pt idx="71">
                  <c:v>249.75415000000001</c:v>
                </c:pt>
                <c:pt idx="72">
                  <c:v>249.56137000000001</c:v>
                </c:pt>
                <c:pt idx="73">
                  <c:v>250.36144999999999</c:v>
                </c:pt>
                <c:pt idx="74">
                  <c:v>250.68213</c:v>
                </c:pt>
                <c:pt idx="75">
                  <c:v>250.57750999999999</c:v>
                </c:pt>
                <c:pt idx="76">
                  <c:v>250.33617000000001</c:v>
                </c:pt>
                <c:pt idx="77">
                  <c:v>251.00362999999999</c:v>
                </c:pt>
                <c:pt idx="78">
                  <c:v>250.53043</c:v>
                </c:pt>
                <c:pt idx="79">
                  <c:v>253.03086999999999</c:v>
                </c:pt>
                <c:pt idx="80">
                  <c:v>254.31888000000001</c:v>
                </c:pt>
                <c:pt idx="81">
                  <c:v>254.30457999999999</c:v>
                </c:pt>
                <c:pt idx="82">
                  <c:v>253.36251999999999</c:v>
                </c:pt>
                <c:pt idx="83">
                  <c:v>253.72327000000001</c:v>
                </c:pt>
                <c:pt idx="84">
                  <c:v>254.01239000000001</c:v>
                </c:pt>
                <c:pt idx="85">
                  <c:v>253.50636</c:v>
                </c:pt>
                <c:pt idx="86">
                  <c:v>252.65482</c:v>
                </c:pt>
                <c:pt idx="87">
                  <c:v>253.24090000000001</c:v>
                </c:pt>
                <c:pt idx="88">
                  <c:v>253.01938000000001</c:v>
                </c:pt>
                <c:pt idx="89">
                  <c:v>253.69334000000001</c:v>
                </c:pt>
                <c:pt idx="90">
                  <c:v>257.91473000000002</c:v>
                </c:pt>
                <c:pt idx="91">
                  <c:v>261.03366</c:v>
                </c:pt>
                <c:pt idx="92">
                  <c:v>262.58765</c:v>
                </c:pt>
                <c:pt idx="93">
                  <c:v>263.6746</c:v>
                </c:pt>
                <c:pt idx="94">
                  <c:v>263.66046</c:v>
                </c:pt>
                <c:pt idx="95">
                  <c:v>263.42468000000002</c:v>
                </c:pt>
                <c:pt idx="96">
                  <c:v>261.37932999999998</c:v>
                </c:pt>
                <c:pt idx="97">
                  <c:v>261.06115999999997</c:v>
                </c:pt>
                <c:pt idx="98">
                  <c:v>260.49126999999999</c:v>
                </c:pt>
                <c:pt idx="99">
                  <c:v>260.81774999999999</c:v>
                </c:pt>
                <c:pt idx="100">
                  <c:v>260.4984</c:v>
                </c:pt>
                <c:pt idx="101">
                  <c:v>261.15057000000002</c:v>
                </c:pt>
                <c:pt idx="102">
                  <c:v>260.54509999999999</c:v>
                </c:pt>
                <c:pt idx="103">
                  <c:v>260.63200000000001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06-4AF4-AFB0-BFF2F25781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75027119"/>
        <c:axId val="1620605071"/>
      </c:lineChart>
      <c:catAx>
        <c:axId val="197502711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20605071"/>
        <c:crosses val="autoZero"/>
        <c:auto val="1"/>
        <c:lblAlgn val="ctr"/>
        <c:lblOffset val="100"/>
        <c:noMultiLvlLbl val="0"/>
      </c:catAx>
      <c:valAx>
        <c:axId val="1620605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75027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Sheet8!$M$2</c:f>
              <c:strCache>
                <c:ptCount val="1"/>
                <c:pt idx="0">
                  <c:v>CaliX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Sheet8!$M$3:$M$106</c:f>
              <c:numCache>
                <c:formatCode>General</c:formatCode>
                <c:ptCount val="104"/>
                <c:pt idx="0">
                  <c:v>-20.065403</c:v>
                </c:pt>
                <c:pt idx="1">
                  <c:v>-20.579581999999998</c:v>
                </c:pt>
                <c:pt idx="2">
                  <c:v>-20.422594</c:v>
                </c:pt>
                <c:pt idx="3">
                  <c:v>-19.709547000000001</c:v>
                </c:pt>
                <c:pt idx="4">
                  <c:v>-19.946531</c:v>
                </c:pt>
                <c:pt idx="5">
                  <c:v>-19.607455999999999</c:v>
                </c:pt>
                <c:pt idx="6">
                  <c:v>-20.791022999999999</c:v>
                </c:pt>
                <c:pt idx="7">
                  <c:v>-21.238842000000002</c:v>
                </c:pt>
                <c:pt idx="8">
                  <c:v>-21.778888999999999</c:v>
                </c:pt>
                <c:pt idx="9">
                  <c:v>-21.281127999999999</c:v>
                </c:pt>
                <c:pt idx="10">
                  <c:v>-21.46904</c:v>
                </c:pt>
                <c:pt idx="11">
                  <c:v>-22.112127000000001</c:v>
                </c:pt>
                <c:pt idx="12">
                  <c:v>-22.500800999999999</c:v>
                </c:pt>
                <c:pt idx="13">
                  <c:v>-22.627222</c:v>
                </c:pt>
                <c:pt idx="14">
                  <c:v>-22.957972999999999</c:v>
                </c:pt>
                <c:pt idx="15">
                  <c:v>-23.535216999999999</c:v>
                </c:pt>
                <c:pt idx="16">
                  <c:v>-24.068110999999998</c:v>
                </c:pt>
                <c:pt idx="17">
                  <c:v>-23.099437999999999</c:v>
                </c:pt>
                <c:pt idx="18">
                  <c:v>-23.023510000000002</c:v>
                </c:pt>
                <c:pt idx="19">
                  <c:v>-22.406880999999998</c:v>
                </c:pt>
                <c:pt idx="20">
                  <c:v>-22.357230000000001</c:v>
                </c:pt>
                <c:pt idx="21">
                  <c:v>-23.095880000000001</c:v>
                </c:pt>
                <c:pt idx="22">
                  <c:v>-23.255400000000002</c:v>
                </c:pt>
                <c:pt idx="23">
                  <c:v>-23.501712999999999</c:v>
                </c:pt>
                <c:pt idx="24">
                  <c:v>-24.019670000000001</c:v>
                </c:pt>
                <c:pt idx="25">
                  <c:v>-24.371787999999999</c:v>
                </c:pt>
                <c:pt idx="26">
                  <c:v>-24.492871999999998</c:v>
                </c:pt>
                <c:pt idx="27">
                  <c:v>-24.958020999999999</c:v>
                </c:pt>
                <c:pt idx="28">
                  <c:v>-25.320270000000001</c:v>
                </c:pt>
                <c:pt idx="29">
                  <c:v>-24.694696</c:v>
                </c:pt>
                <c:pt idx="30">
                  <c:v>-23.14274</c:v>
                </c:pt>
                <c:pt idx="31">
                  <c:v>-21.460829</c:v>
                </c:pt>
                <c:pt idx="32">
                  <c:v>-21.186738999999999</c:v>
                </c:pt>
                <c:pt idx="33">
                  <c:v>-22.249907</c:v>
                </c:pt>
                <c:pt idx="34">
                  <c:v>-22.920946000000001</c:v>
                </c:pt>
                <c:pt idx="35">
                  <c:v>-22.657081999999999</c:v>
                </c:pt>
                <c:pt idx="36">
                  <c:v>-22.386907999999998</c:v>
                </c:pt>
                <c:pt idx="37">
                  <c:v>-21.069438999999999</c:v>
                </c:pt>
                <c:pt idx="38">
                  <c:v>-20.468181999999999</c:v>
                </c:pt>
                <c:pt idx="39">
                  <c:v>-20.485723</c:v>
                </c:pt>
                <c:pt idx="40">
                  <c:v>-21.32039</c:v>
                </c:pt>
                <c:pt idx="41">
                  <c:v>-21.613945000000001</c:v>
                </c:pt>
                <c:pt idx="42">
                  <c:v>-20.791550000000001</c:v>
                </c:pt>
                <c:pt idx="43">
                  <c:v>-20.189371000000001</c:v>
                </c:pt>
                <c:pt idx="44">
                  <c:v>-20.279036000000001</c:v>
                </c:pt>
                <c:pt idx="45">
                  <c:v>-19.070625</c:v>
                </c:pt>
                <c:pt idx="46">
                  <c:v>-20.215017</c:v>
                </c:pt>
                <c:pt idx="47">
                  <c:v>-20.059159999999999</c:v>
                </c:pt>
                <c:pt idx="48">
                  <c:v>-19.071349999999999</c:v>
                </c:pt>
                <c:pt idx="49">
                  <c:v>-17.097812999999999</c:v>
                </c:pt>
                <c:pt idx="50">
                  <c:v>-15.665455</c:v>
                </c:pt>
                <c:pt idx="51">
                  <c:v>-16.809304999999998</c:v>
                </c:pt>
                <c:pt idx="52">
                  <c:v>-18.79308</c:v>
                </c:pt>
                <c:pt idx="53">
                  <c:v>-19.630527000000001</c:v>
                </c:pt>
                <c:pt idx="54">
                  <c:v>-20.499431999999999</c:v>
                </c:pt>
                <c:pt idx="55">
                  <c:v>-19.477076</c:v>
                </c:pt>
                <c:pt idx="56">
                  <c:v>-19.444405</c:v>
                </c:pt>
                <c:pt idx="57">
                  <c:v>-18.050041</c:v>
                </c:pt>
                <c:pt idx="58">
                  <c:v>-16.271511</c:v>
                </c:pt>
                <c:pt idx="59">
                  <c:v>-15.541312</c:v>
                </c:pt>
                <c:pt idx="60">
                  <c:v>-16.752817</c:v>
                </c:pt>
                <c:pt idx="61">
                  <c:v>-15.949902</c:v>
                </c:pt>
                <c:pt idx="62">
                  <c:v>-17.294502000000001</c:v>
                </c:pt>
                <c:pt idx="63">
                  <c:v>-18.882853999999998</c:v>
                </c:pt>
                <c:pt idx="64">
                  <c:v>-20.035986000000001</c:v>
                </c:pt>
                <c:pt idx="65">
                  <c:v>-19.273678</c:v>
                </c:pt>
                <c:pt idx="66">
                  <c:v>-17.893919</c:v>
                </c:pt>
                <c:pt idx="67">
                  <c:v>-17.925148</c:v>
                </c:pt>
                <c:pt idx="68">
                  <c:v>-18.118497999999999</c:v>
                </c:pt>
                <c:pt idx="69">
                  <c:v>-18.597275</c:v>
                </c:pt>
                <c:pt idx="70">
                  <c:v>-19.188005</c:v>
                </c:pt>
                <c:pt idx="71">
                  <c:v>-19.500302999999999</c:v>
                </c:pt>
                <c:pt idx="72">
                  <c:v>-19.643816000000001</c:v>
                </c:pt>
                <c:pt idx="73">
                  <c:v>-19.276382000000002</c:v>
                </c:pt>
                <c:pt idx="74">
                  <c:v>-18.459900000000001</c:v>
                </c:pt>
                <c:pt idx="75">
                  <c:v>-16.030327</c:v>
                </c:pt>
                <c:pt idx="76">
                  <c:v>-15.780118999999999</c:v>
                </c:pt>
                <c:pt idx="77">
                  <c:v>-15.801917</c:v>
                </c:pt>
                <c:pt idx="78">
                  <c:v>-15.969678999999999</c:v>
                </c:pt>
                <c:pt idx="79">
                  <c:v>-15.994849</c:v>
                </c:pt>
                <c:pt idx="80">
                  <c:v>-17.971249</c:v>
                </c:pt>
                <c:pt idx="81">
                  <c:v>-19.156628000000001</c:v>
                </c:pt>
                <c:pt idx="82">
                  <c:v>-20.36092</c:v>
                </c:pt>
                <c:pt idx="83">
                  <c:v>-21.002459000000002</c:v>
                </c:pt>
                <c:pt idx="84">
                  <c:v>-21.990611999999999</c:v>
                </c:pt>
                <c:pt idx="85">
                  <c:v>-22.087729</c:v>
                </c:pt>
                <c:pt idx="86">
                  <c:v>-21.974409999999999</c:v>
                </c:pt>
                <c:pt idx="87">
                  <c:v>-21.223102999999998</c:v>
                </c:pt>
                <c:pt idx="88">
                  <c:v>-20.079436999999999</c:v>
                </c:pt>
                <c:pt idx="89">
                  <c:v>-20.392624000000001</c:v>
                </c:pt>
                <c:pt idx="90">
                  <c:v>-21.376847999999999</c:v>
                </c:pt>
                <c:pt idx="91">
                  <c:v>-22.160817999999999</c:v>
                </c:pt>
                <c:pt idx="92">
                  <c:v>-22.16516</c:v>
                </c:pt>
                <c:pt idx="93">
                  <c:v>-22.596405000000001</c:v>
                </c:pt>
                <c:pt idx="94">
                  <c:v>-23.287226</c:v>
                </c:pt>
                <c:pt idx="95">
                  <c:v>-21.562725</c:v>
                </c:pt>
                <c:pt idx="96">
                  <c:v>-19.878017</c:v>
                </c:pt>
                <c:pt idx="97">
                  <c:v>-18.275590000000001</c:v>
                </c:pt>
                <c:pt idx="98">
                  <c:v>-17.852556</c:v>
                </c:pt>
                <c:pt idx="99">
                  <c:v>-18.481037000000001</c:v>
                </c:pt>
                <c:pt idx="100">
                  <c:v>-17.620591999999998</c:v>
                </c:pt>
                <c:pt idx="101">
                  <c:v>-17.338128999999999</c:v>
                </c:pt>
                <c:pt idx="102">
                  <c:v>-18.981192</c:v>
                </c:pt>
                <c:pt idx="103">
                  <c:v>-20.121058000000001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71D-480F-B248-786C35A1B61C}"/>
            </c:ext>
          </c:extLst>
        </c:ser>
        <c:ser>
          <c:idx val="1"/>
          <c:order val="1"/>
          <c:tx>
            <c:strRef>
              <c:f>Sheet8!$Y$2</c:f>
              <c:strCache>
                <c:ptCount val="1"/>
                <c:pt idx="0">
                  <c:v>and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Sheet8!$Y$3:$Y$107</c:f>
              <c:numCache>
                <c:formatCode>General</c:formatCode>
                <c:ptCount val="105"/>
                <c:pt idx="0">
                  <c:v>-21.911318000000001</c:v>
                </c:pt>
                <c:pt idx="1">
                  <c:v>-24.496825999999999</c:v>
                </c:pt>
                <c:pt idx="2">
                  <c:v>-21.795603</c:v>
                </c:pt>
                <c:pt idx="3">
                  <c:v>-23.951630000000002</c:v>
                </c:pt>
                <c:pt idx="4">
                  <c:v>-20.619517999999999</c:v>
                </c:pt>
                <c:pt idx="5">
                  <c:v>-24.905045999999999</c:v>
                </c:pt>
                <c:pt idx="6">
                  <c:v>-20.069573999999999</c:v>
                </c:pt>
                <c:pt idx="7">
                  <c:v>-26.033360999999999</c:v>
                </c:pt>
                <c:pt idx="8">
                  <c:v>-25.567879000000001</c:v>
                </c:pt>
                <c:pt idx="9">
                  <c:v>-29.546541000000001</c:v>
                </c:pt>
                <c:pt idx="10">
                  <c:v>-25.448343000000001</c:v>
                </c:pt>
                <c:pt idx="11">
                  <c:v>-26.211555000000001</c:v>
                </c:pt>
                <c:pt idx="12">
                  <c:v>-24.937322999999999</c:v>
                </c:pt>
                <c:pt idx="13">
                  <c:v>-26.468332</c:v>
                </c:pt>
                <c:pt idx="14">
                  <c:v>-28.153994000000001</c:v>
                </c:pt>
                <c:pt idx="15">
                  <c:v>-30.358217</c:v>
                </c:pt>
                <c:pt idx="16">
                  <c:v>-24.687076999999999</c:v>
                </c:pt>
                <c:pt idx="17">
                  <c:v>-29.497713000000001</c:v>
                </c:pt>
                <c:pt idx="18">
                  <c:v>-25.246244000000001</c:v>
                </c:pt>
                <c:pt idx="19">
                  <c:v>-31.136972</c:v>
                </c:pt>
                <c:pt idx="20">
                  <c:v>-24.861746</c:v>
                </c:pt>
                <c:pt idx="21">
                  <c:v>-31.030024000000001</c:v>
                </c:pt>
                <c:pt idx="22">
                  <c:v>-25.391836000000001</c:v>
                </c:pt>
                <c:pt idx="23">
                  <c:v>-31.272469000000001</c:v>
                </c:pt>
                <c:pt idx="24">
                  <c:v>-31.756049999999998</c:v>
                </c:pt>
                <c:pt idx="25">
                  <c:v>-32.437584000000001</c:v>
                </c:pt>
                <c:pt idx="26">
                  <c:v>-28.25919</c:v>
                </c:pt>
                <c:pt idx="27">
                  <c:v>-29.218878</c:v>
                </c:pt>
                <c:pt idx="28">
                  <c:v>-25.200355999999999</c:v>
                </c:pt>
                <c:pt idx="29">
                  <c:v>-29.950866999999999</c:v>
                </c:pt>
                <c:pt idx="30">
                  <c:v>-28.702311999999999</c:v>
                </c:pt>
                <c:pt idx="31">
                  <c:v>-26.856857000000002</c:v>
                </c:pt>
                <c:pt idx="32">
                  <c:v>-21.635605000000002</c:v>
                </c:pt>
                <c:pt idx="33">
                  <c:v>-25.823536000000001</c:v>
                </c:pt>
                <c:pt idx="34">
                  <c:v>-24.165065999999999</c:v>
                </c:pt>
                <c:pt idx="35">
                  <c:v>-26.485085000000002</c:v>
                </c:pt>
                <c:pt idx="36">
                  <c:v>-28.990832999999999</c:v>
                </c:pt>
                <c:pt idx="37">
                  <c:v>-26.408670000000001</c:v>
                </c:pt>
                <c:pt idx="38">
                  <c:v>-22.383065999999999</c:v>
                </c:pt>
                <c:pt idx="39">
                  <c:v>-24.277424</c:v>
                </c:pt>
                <c:pt idx="40">
                  <c:v>-22.264364</c:v>
                </c:pt>
                <c:pt idx="41">
                  <c:v>-24.140587</c:v>
                </c:pt>
                <c:pt idx="42">
                  <c:v>-27.436859999999999</c:v>
                </c:pt>
                <c:pt idx="43">
                  <c:v>-28.263798000000001</c:v>
                </c:pt>
                <c:pt idx="44">
                  <c:v>-20.937322999999999</c:v>
                </c:pt>
                <c:pt idx="45">
                  <c:v>-25.347559</c:v>
                </c:pt>
                <c:pt idx="46">
                  <c:v>-22.456745000000002</c:v>
                </c:pt>
                <c:pt idx="47">
                  <c:v>-28.486464999999999</c:v>
                </c:pt>
                <c:pt idx="48">
                  <c:v>-21.770403000000002</c:v>
                </c:pt>
                <c:pt idx="49">
                  <c:v>-23.771695999999999</c:v>
                </c:pt>
                <c:pt idx="50">
                  <c:v>-18.189419999999998</c:v>
                </c:pt>
                <c:pt idx="51">
                  <c:v>-21.479748000000001</c:v>
                </c:pt>
                <c:pt idx="52">
                  <c:v>-20.553455</c:v>
                </c:pt>
                <c:pt idx="53">
                  <c:v>-26.363733</c:v>
                </c:pt>
                <c:pt idx="54">
                  <c:v>-20.863724000000001</c:v>
                </c:pt>
                <c:pt idx="55">
                  <c:v>-25.791665999999999</c:v>
                </c:pt>
                <c:pt idx="56">
                  <c:v>-19.550592000000002</c:v>
                </c:pt>
                <c:pt idx="57">
                  <c:v>-23.344992000000001</c:v>
                </c:pt>
                <c:pt idx="58">
                  <c:v>-18.812586</c:v>
                </c:pt>
                <c:pt idx="59">
                  <c:v>-20.441041999999999</c:v>
                </c:pt>
                <c:pt idx="60">
                  <c:v>-16.034557</c:v>
                </c:pt>
                <c:pt idx="61">
                  <c:v>-19.645814999999999</c:v>
                </c:pt>
                <c:pt idx="62">
                  <c:v>-18.465197</c:v>
                </c:pt>
                <c:pt idx="63">
                  <c:v>-23.972653999999999</c:v>
                </c:pt>
                <c:pt idx="64">
                  <c:v>-20.443680000000001</c:v>
                </c:pt>
                <c:pt idx="65">
                  <c:v>-26.014326000000001</c:v>
                </c:pt>
                <c:pt idx="66">
                  <c:v>-21.559837000000002</c:v>
                </c:pt>
                <c:pt idx="67">
                  <c:v>-23.635252000000001</c:v>
                </c:pt>
                <c:pt idx="68">
                  <c:v>-19.666903000000001</c:v>
                </c:pt>
                <c:pt idx="69">
                  <c:v>-25.610582000000001</c:v>
                </c:pt>
                <c:pt idx="70">
                  <c:v>-23.840084000000001</c:v>
                </c:pt>
                <c:pt idx="71">
                  <c:v>-27.998339000000001</c:v>
                </c:pt>
                <c:pt idx="72">
                  <c:v>-24.026240999999999</c:v>
                </c:pt>
                <c:pt idx="73">
                  <c:v>-27.187847000000001</c:v>
                </c:pt>
                <c:pt idx="74">
                  <c:v>-20.202652</c:v>
                </c:pt>
                <c:pt idx="75">
                  <c:v>-25.834633</c:v>
                </c:pt>
                <c:pt idx="76">
                  <c:v>-18.563842999999999</c:v>
                </c:pt>
                <c:pt idx="77">
                  <c:v>-20.781642999999999</c:v>
                </c:pt>
                <c:pt idx="78">
                  <c:v>-20.351803</c:v>
                </c:pt>
                <c:pt idx="79">
                  <c:v>-22.088911</c:v>
                </c:pt>
                <c:pt idx="80">
                  <c:v>-19.764026999999999</c:v>
                </c:pt>
                <c:pt idx="81">
                  <c:v>-26.621729999999999</c:v>
                </c:pt>
                <c:pt idx="82">
                  <c:v>-21.381287</c:v>
                </c:pt>
                <c:pt idx="83">
                  <c:v>-28.863056</c:v>
                </c:pt>
                <c:pt idx="84">
                  <c:v>-25.472904</c:v>
                </c:pt>
                <c:pt idx="85">
                  <c:v>-29.255814000000001</c:v>
                </c:pt>
                <c:pt idx="86">
                  <c:v>-25.657389999999999</c:v>
                </c:pt>
                <c:pt idx="87">
                  <c:v>-29.936053999999999</c:v>
                </c:pt>
                <c:pt idx="88">
                  <c:v>-26.510034999999998</c:v>
                </c:pt>
                <c:pt idx="89">
                  <c:v>-28.566369999999999</c:v>
                </c:pt>
                <c:pt idx="90">
                  <c:v>-29.370066000000001</c:v>
                </c:pt>
                <c:pt idx="91">
                  <c:v>-27.949570000000001</c:v>
                </c:pt>
                <c:pt idx="92">
                  <c:v>-23.332006</c:v>
                </c:pt>
                <c:pt idx="93">
                  <c:v>-29.006623999999999</c:v>
                </c:pt>
                <c:pt idx="94">
                  <c:v>-24.594159999999999</c:v>
                </c:pt>
                <c:pt idx="95">
                  <c:v>-29.044602999999999</c:v>
                </c:pt>
                <c:pt idx="96">
                  <c:v>-25.047917999999999</c:v>
                </c:pt>
                <c:pt idx="97">
                  <c:v>-28.171741000000001</c:v>
                </c:pt>
                <c:pt idx="98">
                  <c:v>-22.770676000000002</c:v>
                </c:pt>
                <c:pt idx="99">
                  <c:v>-23.033203</c:v>
                </c:pt>
                <c:pt idx="100">
                  <c:v>-21.328135</c:v>
                </c:pt>
                <c:pt idx="101">
                  <c:v>-22.099837999999998</c:v>
                </c:pt>
                <c:pt idx="102">
                  <c:v>-21.501757000000001</c:v>
                </c:pt>
                <c:pt idx="103">
                  <c:v>-21.378136000000001</c:v>
                </c:pt>
                <c:pt idx="104">
                  <c:v>-20.859708999999999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71D-480F-B248-786C35A1B6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72793279"/>
        <c:axId val="1573465743"/>
      </c:lineChart>
      <c:catAx>
        <c:axId val="19727932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73465743"/>
        <c:crosses val="autoZero"/>
        <c:auto val="1"/>
        <c:lblAlgn val="ctr"/>
        <c:lblOffset val="100"/>
        <c:noMultiLvlLbl val="0"/>
      </c:catAx>
      <c:valAx>
        <c:axId val="1573465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72793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Sheet8!$N$2</c:f>
              <c:strCache>
                <c:ptCount val="1"/>
                <c:pt idx="0">
                  <c:v>CaliY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Sheet8!$N$3:$N$106</c:f>
              <c:numCache>
                <c:formatCode>General</c:formatCode>
                <c:ptCount val="104"/>
                <c:pt idx="0">
                  <c:v>5.5397185999999996</c:v>
                </c:pt>
                <c:pt idx="1">
                  <c:v>5.8435382999999996</c:v>
                </c:pt>
                <c:pt idx="2">
                  <c:v>5.3069290000000002</c:v>
                </c:pt>
                <c:pt idx="3">
                  <c:v>5.3083973000000002</c:v>
                </c:pt>
                <c:pt idx="4">
                  <c:v>5.7540290000000001</c:v>
                </c:pt>
                <c:pt idx="5">
                  <c:v>5.6957946000000002</c:v>
                </c:pt>
                <c:pt idx="6">
                  <c:v>5.8158726999999999</c:v>
                </c:pt>
                <c:pt idx="7">
                  <c:v>7.9751960000000004</c:v>
                </c:pt>
                <c:pt idx="8">
                  <c:v>9.3830709999999993</c:v>
                </c:pt>
                <c:pt idx="9">
                  <c:v>9.536073</c:v>
                </c:pt>
                <c:pt idx="10">
                  <c:v>9.3026649999999993</c:v>
                </c:pt>
                <c:pt idx="11">
                  <c:v>9.6250219999999995</c:v>
                </c:pt>
                <c:pt idx="12">
                  <c:v>11.405542000000001</c:v>
                </c:pt>
                <c:pt idx="13">
                  <c:v>13.138695999999999</c:v>
                </c:pt>
                <c:pt idx="14">
                  <c:v>14.464707000000001</c:v>
                </c:pt>
                <c:pt idx="15">
                  <c:v>14.677185</c:v>
                </c:pt>
                <c:pt idx="16">
                  <c:v>15.689717999999999</c:v>
                </c:pt>
                <c:pt idx="17">
                  <c:v>16.345742999999999</c:v>
                </c:pt>
                <c:pt idx="18">
                  <c:v>16.818548</c:v>
                </c:pt>
                <c:pt idx="19">
                  <c:v>15.8804</c:v>
                </c:pt>
                <c:pt idx="20">
                  <c:v>15.570309</c:v>
                </c:pt>
                <c:pt idx="21">
                  <c:v>15.122244999999999</c:v>
                </c:pt>
                <c:pt idx="22">
                  <c:v>15.392417</c:v>
                </c:pt>
                <c:pt idx="23">
                  <c:v>15.326625999999999</c:v>
                </c:pt>
                <c:pt idx="24">
                  <c:v>14.239722</c:v>
                </c:pt>
                <c:pt idx="25">
                  <c:v>12.368789</c:v>
                </c:pt>
                <c:pt idx="26">
                  <c:v>11.005817</c:v>
                </c:pt>
                <c:pt idx="27">
                  <c:v>11.839976</c:v>
                </c:pt>
                <c:pt idx="28">
                  <c:v>12.250576000000001</c:v>
                </c:pt>
                <c:pt idx="29">
                  <c:v>12.874093999999999</c:v>
                </c:pt>
                <c:pt idx="30">
                  <c:v>11.504906</c:v>
                </c:pt>
                <c:pt idx="31">
                  <c:v>10.522106000000001</c:v>
                </c:pt>
                <c:pt idx="32">
                  <c:v>10.240674</c:v>
                </c:pt>
                <c:pt idx="33">
                  <c:v>11.180984499999999</c:v>
                </c:pt>
                <c:pt idx="34">
                  <c:v>12.872729</c:v>
                </c:pt>
                <c:pt idx="35">
                  <c:v>13.738918</c:v>
                </c:pt>
                <c:pt idx="36">
                  <c:v>13.186144000000001</c:v>
                </c:pt>
                <c:pt idx="37">
                  <c:v>12.242876000000001</c:v>
                </c:pt>
                <c:pt idx="38">
                  <c:v>11.863552</c:v>
                </c:pt>
                <c:pt idx="39">
                  <c:v>11.323179</c:v>
                </c:pt>
                <c:pt idx="40">
                  <c:v>12.358668</c:v>
                </c:pt>
                <c:pt idx="41">
                  <c:v>13.350770000000001</c:v>
                </c:pt>
                <c:pt idx="42">
                  <c:v>13.451093999999999</c:v>
                </c:pt>
                <c:pt idx="43">
                  <c:v>13.149065</c:v>
                </c:pt>
                <c:pt idx="44">
                  <c:v>12.643200999999999</c:v>
                </c:pt>
                <c:pt idx="45">
                  <c:v>12.497197</c:v>
                </c:pt>
                <c:pt idx="46">
                  <c:v>13.196368</c:v>
                </c:pt>
                <c:pt idx="47">
                  <c:v>12.444527000000001</c:v>
                </c:pt>
                <c:pt idx="48">
                  <c:v>12.384385999999999</c:v>
                </c:pt>
                <c:pt idx="49">
                  <c:v>11.042142</c:v>
                </c:pt>
                <c:pt idx="50">
                  <c:v>10.254731</c:v>
                </c:pt>
                <c:pt idx="51">
                  <c:v>10.959242</c:v>
                </c:pt>
                <c:pt idx="52">
                  <c:v>11.677543999999999</c:v>
                </c:pt>
                <c:pt idx="53">
                  <c:v>12.015542</c:v>
                </c:pt>
                <c:pt idx="54">
                  <c:v>12.412903999999999</c:v>
                </c:pt>
                <c:pt idx="55">
                  <c:v>11.790073</c:v>
                </c:pt>
                <c:pt idx="56">
                  <c:v>12.204718</c:v>
                </c:pt>
                <c:pt idx="57">
                  <c:v>12.034624000000001</c:v>
                </c:pt>
                <c:pt idx="58">
                  <c:v>10.503943</c:v>
                </c:pt>
                <c:pt idx="59">
                  <c:v>10.539885999999999</c:v>
                </c:pt>
                <c:pt idx="60">
                  <c:v>11.173249</c:v>
                </c:pt>
                <c:pt idx="61">
                  <c:v>10.667401999999999</c:v>
                </c:pt>
                <c:pt idx="62">
                  <c:v>11.024717000000001</c:v>
                </c:pt>
                <c:pt idx="63">
                  <c:v>12.732006</c:v>
                </c:pt>
                <c:pt idx="64">
                  <c:v>12.956106</c:v>
                </c:pt>
                <c:pt idx="65">
                  <c:v>12.639239999999999</c:v>
                </c:pt>
                <c:pt idx="66">
                  <c:v>11.726155</c:v>
                </c:pt>
                <c:pt idx="67">
                  <c:v>12.000004000000001</c:v>
                </c:pt>
                <c:pt idx="68">
                  <c:v>11.692613</c:v>
                </c:pt>
                <c:pt idx="69">
                  <c:v>12.209443</c:v>
                </c:pt>
                <c:pt idx="70">
                  <c:v>12.185264</c:v>
                </c:pt>
                <c:pt idx="71">
                  <c:v>12.686650999999999</c:v>
                </c:pt>
                <c:pt idx="72">
                  <c:v>12.747237999999999</c:v>
                </c:pt>
                <c:pt idx="73">
                  <c:v>12.267556000000001</c:v>
                </c:pt>
                <c:pt idx="74">
                  <c:v>11.302507</c:v>
                </c:pt>
                <c:pt idx="75">
                  <c:v>10.0032</c:v>
                </c:pt>
                <c:pt idx="76">
                  <c:v>9.4828880000000009</c:v>
                </c:pt>
                <c:pt idx="77">
                  <c:v>9.8836180000000002</c:v>
                </c:pt>
                <c:pt idx="78">
                  <c:v>9.5993270000000006</c:v>
                </c:pt>
                <c:pt idx="79">
                  <c:v>9.3820499999999996</c:v>
                </c:pt>
                <c:pt idx="80">
                  <c:v>9.8187470000000001</c:v>
                </c:pt>
                <c:pt idx="81">
                  <c:v>10.550623</c:v>
                </c:pt>
                <c:pt idx="82">
                  <c:v>11.268867999999999</c:v>
                </c:pt>
                <c:pt idx="83">
                  <c:v>12.024901</c:v>
                </c:pt>
                <c:pt idx="84">
                  <c:v>12.143428999999999</c:v>
                </c:pt>
                <c:pt idx="85">
                  <c:v>12.354692</c:v>
                </c:pt>
                <c:pt idx="86">
                  <c:v>12.112463</c:v>
                </c:pt>
                <c:pt idx="87">
                  <c:v>12.338441</c:v>
                </c:pt>
                <c:pt idx="88">
                  <c:v>11.236278</c:v>
                </c:pt>
                <c:pt idx="89">
                  <c:v>11.205009</c:v>
                </c:pt>
                <c:pt idx="90">
                  <c:v>10.191202000000001</c:v>
                </c:pt>
                <c:pt idx="91">
                  <c:v>8.6739855000000006</c:v>
                </c:pt>
                <c:pt idx="92">
                  <c:v>8.2202160000000006</c:v>
                </c:pt>
                <c:pt idx="93">
                  <c:v>8.0276879999999995</c:v>
                </c:pt>
                <c:pt idx="94">
                  <c:v>7.684863</c:v>
                </c:pt>
                <c:pt idx="95">
                  <c:v>7.6749479999999997</c:v>
                </c:pt>
                <c:pt idx="96">
                  <c:v>7.7120813999999998</c:v>
                </c:pt>
                <c:pt idx="97">
                  <c:v>7.4139559999999998</c:v>
                </c:pt>
                <c:pt idx="98">
                  <c:v>7.0498475999999997</c:v>
                </c:pt>
                <c:pt idx="99">
                  <c:v>7.6084104000000004</c:v>
                </c:pt>
                <c:pt idx="100">
                  <c:v>7.1337833000000002</c:v>
                </c:pt>
                <c:pt idx="101">
                  <c:v>7.2319202000000002</c:v>
                </c:pt>
                <c:pt idx="102">
                  <c:v>7.4055220000000004</c:v>
                </c:pt>
                <c:pt idx="103">
                  <c:v>8.1244499999999995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32-4C08-A982-918E74D1528A}"/>
            </c:ext>
          </c:extLst>
        </c:ser>
        <c:ser>
          <c:idx val="1"/>
          <c:order val="1"/>
          <c:tx>
            <c:strRef>
              <c:f>Sheet8!$Z$2</c:f>
              <c:strCache>
                <c:ptCount val="1"/>
                <c:pt idx="0">
                  <c:v>and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Sheet8!$Z$3:$Z$107</c:f>
              <c:numCache>
                <c:formatCode>General</c:formatCode>
                <c:ptCount val="105"/>
                <c:pt idx="0">
                  <c:v>8.0110100000000006</c:v>
                </c:pt>
                <c:pt idx="1">
                  <c:v>6.1824979999999998</c:v>
                </c:pt>
                <c:pt idx="2">
                  <c:v>5.9617360000000001</c:v>
                </c:pt>
                <c:pt idx="3">
                  <c:v>6.1808670000000001</c:v>
                </c:pt>
                <c:pt idx="4">
                  <c:v>9.0925670000000007</c:v>
                </c:pt>
                <c:pt idx="5">
                  <c:v>9.2240690000000001</c:v>
                </c:pt>
                <c:pt idx="6">
                  <c:v>12.625477999999999</c:v>
                </c:pt>
                <c:pt idx="7">
                  <c:v>10.831115</c:v>
                </c:pt>
                <c:pt idx="8">
                  <c:v>9.6124039999999997</c:v>
                </c:pt>
                <c:pt idx="9">
                  <c:v>9.0374149999999993</c:v>
                </c:pt>
                <c:pt idx="10">
                  <c:v>13.695015</c:v>
                </c:pt>
                <c:pt idx="11">
                  <c:v>13.567864999999999</c:v>
                </c:pt>
                <c:pt idx="12">
                  <c:v>13.984368999999999</c:v>
                </c:pt>
                <c:pt idx="13">
                  <c:v>16.530470000000001</c:v>
                </c:pt>
                <c:pt idx="14">
                  <c:v>13.936773000000001</c:v>
                </c:pt>
                <c:pt idx="15">
                  <c:v>14.631128</c:v>
                </c:pt>
                <c:pt idx="16">
                  <c:v>18.411459000000001</c:v>
                </c:pt>
                <c:pt idx="17">
                  <c:v>17.818235000000001</c:v>
                </c:pt>
                <c:pt idx="18">
                  <c:v>18.080704000000001</c:v>
                </c:pt>
                <c:pt idx="19">
                  <c:v>13.548660999999999</c:v>
                </c:pt>
                <c:pt idx="20">
                  <c:v>15.142047</c:v>
                </c:pt>
                <c:pt idx="21">
                  <c:v>11.877738000000001</c:v>
                </c:pt>
                <c:pt idx="22">
                  <c:v>15.4124</c:v>
                </c:pt>
                <c:pt idx="23">
                  <c:v>13.063915</c:v>
                </c:pt>
                <c:pt idx="24">
                  <c:v>9.9316630000000004</c:v>
                </c:pt>
                <c:pt idx="25">
                  <c:v>8.9749580000000009</c:v>
                </c:pt>
                <c:pt idx="26">
                  <c:v>9.9726119999999998</c:v>
                </c:pt>
                <c:pt idx="27">
                  <c:v>10.239917</c:v>
                </c:pt>
                <c:pt idx="28">
                  <c:v>14.007887</c:v>
                </c:pt>
                <c:pt idx="29">
                  <c:v>13.434123</c:v>
                </c:pt>
                <c:pt idx="30">
                  <c:v>9.9535055000000003</c:v>
                </c:pt>
                <c:pt idx="31">
                  <c:v>9.9137059999999995</c:v>
                </c:pt>
                <c:pt idx="32">
                  <c:v>12.069939</c:v>
                </c:pt>
                <c:pt idx="33">
                  <c:v>13.750366</c:v>
                </c:pt>
                <c:pt idx="34">
                  <c:v>15.611306000000001</c:v>
                </c:pt>
                <c:pt idx="35">
                  <c:v>16.515274000000002</c:v>
                </c:pt>
                <c:pt idx="36">
                  <c:v>10.287815</c:v>
                </c:pt>
                <c:pt idx="37">
                  <c:v>11.7897</c:v>
                </c:pt>
                <c:pt idx="38">
                  <c:v>15.226865</c:v>
                </c:pt>
                <c:pt idx="39">
                  <c:v>10.115399999999999</c:v>
                </c:pt>
                <c:pt idx="40">
                  <c:v>17.380661</c:v>
                </c:pt>
                <c:pt idx="41">
                  <c:v>16.464456999999999</c:v>
                </c:pt>
                <c:pt idx="42">
                  <c:v>13.144664000000001</c:v>
                </c:pt>
                <c:pt idx="43">
                  <c:v>13.827128999999999</c:v>
                </c:pt>
                <c:pt idx="44">
                  <c:v>14.982891</c:v>
                </c:pt>
                <c:pt idx="45">
                  <c:v>11.789942</c:v>
                </c:pt>
                <c:pt idx="46">
                  <c:v>12.821904</c:v>
                </c:pt>
                <c:pt idx="47">
                  <c:v>11.532228999999999</c:v>
                </c:pt>
                <c:pt idx="48">
                  <c:v>15.95698</c:v>
                </c:pt>
                <c:pt idx="49">
                  <c:v>13.623977</c:v>
                </c:pt>
                <c:pt idx="50">
                  <c:v>14.023460999999999</c:v>
                </c:pt>
                <c:pt idx="51">
                  <c:v>12.925931</c:v>
                </c:pt>
                <c:pt idx="52">
                  <c:v>10.854404000000001</c:v>
                </c:pt>
                <c:pt idx="53">
                  <c:v>12.222567</c:v>
                </c:pt>
                <c:pt idx="54">
                  <c:v>13.9209</c:v>
                </c:pt>
                <c:pt idx="55">
                  <c:v>12.776545</c:v>
                </c:pt>
                <c:pt idx="56">
                  <c:v>15.564594</c:v>
                </c:pt>
                <c:pt idx="57">
                  <c:v>16.021491999999999</c:v>
                </c:pt>
                <c:pt idx="58">
                  <c:v>15.482554</c:v>
                </c:pt>
                <c:pt idx="59">
                  <c:v>12.27007</c:v>
                </c:pt>
                <c:pt idx="60">
                  <c:v>15.431563000000001</c:v>
                </c:pt>
                <c:pt idx="61">
                  <c:v>14.585321</c:v>
                </c:pt>
                <c:pt idx="62">
                  <c:v>13.668962000000001</c:v>
                </c:pt>
                <c:pt idx="63">
                  <c:v>9.6485280000000007</c:v>
                </c:pt>
                <c:pt idx="64">
                  <c:v>11.748245000000001</c:v>
                </c:pt>
                <c:pt idx="65">
                  <c:v>14.710699</c:v>
                </c:pt>
                <c:pt idx="66">
                  <c:v>14.032211</c:v>
                </c:pt>
                <c:pt idx="67">
                  <c:v>10.279654499999999</c:v>
                </c:pt>
                <c:pt idx="68">
                  <c:v>11.851754</c:v>
                </c:pt>
                <c:pt idx="69">
                  <c:v>11.980463</c:v>
                </c:pt>
                <c:pt idx="70">
                  <c:v>11.305866</c:v>
                </c:pt>
                <c:pt idx="71">
                  <c:v>10.580344999999999</c:v>
                </c:pt>
                <c:pt idx="72">
                  <c:v>13.977736999999999</c:v>
                </c:pt>
                <c:pt idx="73">
                  <c:v>11.312608000000001</c:v>
                </c:pt>
                <c:pt idx="74">
                  <c:v>13.539160000000001</c:v>
                </c:pt>
                <c:pt idx="75">
                  <c:v>13.160023000000001</c:v>
                </c:pt>
                <c:pt idx="76">
                  <c:v>11.526826</c:v>
                </c:pt>
                <c:pt idx="77">
                  <c:v>10.412378</c:v>
                </c:pt>
                <c:pt idx="78">
                  <c:v>10.309863</c:v>
                </c:pt>
                <c:pt idx="79">
                  <c:v>8.3922650000000001</c:v>
                </c:pt>
                <c:pt idx="80">
                  <c:v>10.927199</c:v>
                </c:pt>
                <c:pt idx="81">
                  <c:v>7.1325417</c:v>
                </c:pt>
                <c:pt idx="82">
                  <c:v>13.577601</c:v>
                </c:pt>
                <c:pt idx="83">
                  <c:v>12.418708000000001</c:v>
                </c:pt>
                <c:pt idx="84">
                  <c:v>12.478108000000001</c:v>
                </c:pt>
                <c:pt idx="85">
                  <c:v>12.00869</c:v>
                </c:pt>
                <c:pt idx="86">
                  <c:v>12.356189000000001</c:v>
                </c:pt>
                <c:pt idx="87">
                  <c:v>13.649963</c:v>
                </c:pt>
                <c:pt idx="88">
                  <c:v>10.332424</c:v>
                </c:pt>
                <c:pt idx="89">
                  <c:v>9.8695430000000002</c:v>
                </c:pt>
                <c:pt idx="90">
                  <c:v>7.7216880000000003</c:v>
                </c:pt>
                <c:pt idx="91">
                  <c:v>7.4714840000000002</c:v>
                </c:pt>
                <c:pt idx="92">
                  <c:v>8.2590520000000005</c:v>
                </c:pt>
                <c:pt idx="93">
                  <c:v>7.6907224999999997</c:v>
                </c:pt>
                <c:pt idx="94">
                  <c:v>9.9388190000000005</c:v>
                </c:pt>
                <c:pt idx="95">
                  <c:v>8.1868160000000003</c:v>
                </c:pt>
                <c:pt idx="96">
                  <c:v>10.708532</c:v>
                </c:pt>
                <c:pt idx="97">
                  <c:v>10.444737</c:v>
                </c:pt>
                <c:pt idx="98">
                  <c:v>8.6927719999999997</c:v>
                </c:pt>
                <c:pt idx="99">
                  <c:v>5.3848976999999998</c:v>
                </c:pt>
                <c:pt idx="100">
                  <c:v>9.5581449999999997</c:v>
                </c:pt>
                <c:pt idx="101">
                  <c:v>6.4228100000000001</c:v>
                </c:pt>
                <c:pt idx="102">
                  <c:v>9.9099190000000004</c:v>
                </c:pt>
                <c:pt idx="103">
                  <c:v>5.1518892999999997</c:v>
                </c:pt>
                <c:pt idx="104">
                  <c:v>5.9115549999999999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32-4C08-A982-918E74D152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67763247"/>
        <c:axId val="1678734447"/>
      </c:lineChart>
      <c:catAx>
        <c:axId val="176776324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78734447"/>
        <c:crosses val="autoZero"/>
        <c:auto val="1"/>
        <c:lblAlgn val="ctr"/>
        <c:lblOffset val="100"/>
        <c:noMultiLvlLbl val="0"/>
      </c:catAx>
      <c:valAx>
        <c:axId val="1678734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67763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Sheet8!$Q$2</c:f>
              <c:strCache>
                <c:ptCount val="1"/>
                <c:pt idx="0">
                  <c:v>magX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Sheet8!$Q$3:$Q$107</c:f>
              <c:numCache>
                <c:formatCode>General</c:formatCode>
                <c:ptCount val="105"/>
                <c:pt idx="0">
                  <c:v>19.428856</c:v>
                </c:pt>
                <c:pt idx="1">
                  <c:v>19.425476</c:v>
                </c:pt>
                <c:pt idx="2">
                  <c:v>19.541536000000001</c:v>
                </c:pt>
                <c:pt idx="3">
                  <c:v>19.189485999999999</c:v>
                </c:pt>
                <c:pt idx="4">
                  <c:v>19.804977000000001</c:v>
                </c:pt>
                <c:pt idx="5">
                  <c:v>18.444756000000002</c:v>
                </c:pt>
                <c:pt idx="6">
                  <c:v>18.589770999999999</c:v>
                </c:pt>
                <c:pt idx="7">
                  <c:v>18.713564000000002</c:v>
                </c:pt>
                <c:pt idx="8">
                  <c:v>21.282845999999999</c:v>
                </c:pt>
                <c:pt idx="9">
                  <c:v>21.224072</c:v>
                </c:pt>
                <c:pt idx="10">
                  <c:v>20.802817999999998</c:v>
                </c:pt>
                <c:pt idx="11">
                  <c:v>19.857723</c:v>
                </c:pt>
                <c:pt idx="12">
                  <c:v>20.831354000000001</c:v>
                </c:pt>
                <c:pt idx="13">
                  <c:v>21.441368000000001</c:v>
                </c:pt>
                <c:pt idx="14">
                  <c:v>22.627928000000001</c:v>
                </c:pt>
                <c:pt idx="15">
                  <c:v>23.032978</c:v>
                </c:pt>
                <c:pt idx="16">
                  <c:v>22.460424</c:v>
                </c:pt>
                <c:pt idx="17">
                  <c:v>21.648588</c:v>
                </c:pt>
                <c:pt idx="18">
                  <c:v>22.739563</c:v>
                </c:pt>
                <c:pt idx="19">
                  <c:v>22.822792</c:v>
                </c:pt>
                <c:pt idx="20">
                  <c:v>23.032973999999999</c:v>
                </c:pt>
                <c:pt idx="21">
                  <c:v>22.800319999999999</c:v>
                </c:pt>
                <c:pt idx="22">
                  <c:v>22.996153</c:v>
                </c:pt>
                <c:pt idx="23">
                  <c:v>24.053332999999999</c:v>
                </c:pt>
                <c:pt idx="24">
                  <c:v>25.762485999999999</c:v>
                </c:pt>
                <c:pt idx="25">
                  <c:v>25.453762000000001</c:v>
                </c:pt>
                <c:pt idx="26">
                  <c:v>24.701899999999998</c:v>
                </c:pt>
                <c:pt idx="27">
                  <c:v>24.442307</c:v>
                </c:pt>
                <c:pt idx="28">
                  <c:v>23.976517000000001</c:v>
                </c:pt>
                <c:pt idx="29">
                  <c:v>24.836185</c:v>
                </c:pt>
                <c:pt idx="30">
                  <c:v>23.740608000000002</c:v>
                </c:pt>
                <c:pt idx="31">
                  <c:v>21.401233999999999</c:v>
                </c:pt>
                <c:pt idx="32">
                  <c:v>21.59526</c:v>
                </c:pt>
                <c:pt idx="33">
                  <c:v>21.217396000000001</c:v>
                </c:pt>
                <c:pt idx="34">
                  <c:v>22.523900999999999</c:v>
                </c:pt>
                <c:pt idx="35">
                  <c:v>23.297374999999999</c:v>
                </c:pt>
                <c:pt idx="36">
                  <c:v>22.79072</c:v>
                </c:pt>
                <c:pt idx="37">
                  <c:v>20.910446</c:v>
                </c:pt>
                <c:pt idx="38">
                  <c:v>19.394382</c:v>
                </c:pt>
                <c:pt idx="39">
                  <c:v>17.470359999999999</c:v>
                </c:pt>
                <c:pt idx="40">
                  <c:v>19.614079</c:v>
                </c:pt>
                <c:pt idx="41">
                  <c:v>19.702090999999999</c:v>
                </c:pt>
                <c:pt idx="42">
                  <c:v>20.0762</c:v>
                </c:pt>
                <c:pt idx="43">
                  <c:v>20.591522000000001</c:v>
                </c:pt>
                <c:pt idx="44">
                  <c:v>19.403939999999999</c:v>
                </c:pt>
                <c:pt idx="45">
                  <c:v>18.733910000000002</c:v>
                </c:pt>
                <c:pt idx="46">
                  <c:v>20.802475000000001</c:v>
                </c:pt>
                <c:pt idx="47">
                  <c:v>18.911266000000001</c:v>
                </c:pt>
                <c:pt idx="48">
                  <c:v>17.68628</c:v>
                </c:pt>
                <c:pt idx="49">
                  <c:v>16.004664999999999</c:v>
                </c:pt>
                <c:pt idx="50">
                  <c:v>14.87405</c:v>
                </c:pt>
                <c:pt idx="51">
                  <c:v>16.296917000000001</c:v>
                </c:pt>
                <c:pt idx="52">
                  <c:v>19.219857999999999</c:v>
                </c:pt>
                <c:pt idx="53">
                  <c:v>19.979255999999999</c:v>
                </c:pt>
                <c:pt idx="54">
                  <c:v>20.662457</c:v>
                </c:pt>
                <c:pt idx="55">
                  <c:v>18.381495000000001</c:v>
                </c:pt>
                <c:pt idx="56">
                  <c:v>18.674945999999998</c:v>
                </c:pt>
                <c:pt idx="57">
                  <c:v>17.125692000000001</c:v>
                </c:pt>
                <c:pt idx="58">
                  <c:v>15.242329</c:v>
                </c:pt>
                <c:pt idx="59">
                  <c:v>13.586376</c:v>
                </c:pt>
                <c:pt idx="60">
                  <c:v>14.126635</c:v>
                </c:pt>
                <c:pt idx="61">
                  <c:v>15.762041</c:v>
                </c:pt>
                <c:pt idx="62">
                  <c:v>17.729064999999999</c:v>
                </c:pt>
                <c:pt idx="63">
                  <c:v>19.573101000000001</c:v>
                </c:pt>
                <c:pt idx="64">
                  <c:v>19.496957999999999</c:v>
                </c:pt>
                <c:pt idx="65">
                  <c:v>19.160240000000002</c:v>
                </c:pt>
                <c:pt idx="66">
                  <c:v>18.556332000000001</c:v>
                </c:pt>
                <c:pt idx="67">
                  <c:v>18.755281</c:v>
                </c:pt>
                <c:pt idx="68">
                  <c:v>18.422564999999999</c:v>
                </c:pt>
                <c:pt idx="69">
                  <c:v>19.216481999999999</c:v>
                </c:pt>
                <c:pt idx="70">
                  <c:v>20.048604999999998</c:v>
                </c:pt>
                <c:pt idx="71">
                  <c:v>20.247917000000001</c:v>
                </c:pt>
                <c:pt idx="72">
                  <c:v>20.221436000000001</c:v>
                </c:pt>
                <c:pt idx="73">
                  <c:v>19.638632000000001</c:v>
                </c:pt>
                <c:pt idx="74">
                  <c:v>18.810600000000001</c:v>
                </c:pt>
                <c:pt idx="75">
                  <c:v>15.60295</c:v>
                </c:pt>
                <c:pt idx="76">
                  <c:v>15.735935</c:v>
                </c:pt>
                <c:pt idx="77">
                  <c:v>16.548369999999998</c:v>
                </c:pt>
                <c:pt idx="78">
                  <c:v>17.105219000000002</c:v>
                </c:pt>
                <c:pt idx="79">
                  <c:v>17.207630000000002</c:v>
                </c:pt>
                <c:pt idx="80">
                  <c:v>19.362988000000001</c:v>
                </c:pt>
                <c:pt idx="81">
                  <c:v>19.212745999999999</c:v>
                </c:pt>
                <c:pt idx="82">
                  <c:v>20.293503000000001</c:v>
                </c:pt>
                <c:pt idx="83">
                  <c:v>21.835442</c:v>
                </c:pt>
                <c:pt idx="84">
                  <c:v>23.477173000000001</c:v>
                </c:pt>
                <c:pt idx="85">
                  <c:v>22.482012000000001</c:v>
                </c:pt>
                <c:pt idx="86">
                  <c:v>21.699781000000002</c:v>
                </c:pt>
                <c:pt idx="87">
                  <c:v>22.036037</c:v>
                </c:pt>
                <c:pt idx="88">
                  <c:v>21.234241000000001</c:v>
                </c:pt>
                <c:pt idx="89">
                  <c:v>21.910136999999999</c:v>
                </c:pt>
                <c:pt idx="90">
                  <c:v>22.830031999999999</c:v>
                </c:pt>
                <c:pt idx="91">
                  <c:v>22.691685</c:v>
                </c:pt>
                <c:pt idx="92">
                  <c:v>22.903987999999998</c:v>
                </c:pt>
                <c:pt idx="93">
                  <c:v>22.936817000000001</c:v>
                </c:pt>
                <c:pt idx="94">
                  <c:v>24.231165000000001</c:v>
                </c:pt>
                <c:pt idx="95">
                  <c:v>21.781635000000001</c:v>
                </c:pt>
                <c:pt idx="96">
                  <c:v>20.599716000000001</c:v>
                </c:pt>
                <c:pt idx="97">
                  <c:v>19.130747</c:v>
                </c:pt>
                <c:pt idx="98">
                  <c:v>17.909203999999999</c:v>
                </c:pt>
                <c:pt idx="99">
                  <c:v>19.058125</c:v>
                </c:pt>
                <c:pt idx="100">
                  <c:v>18.465736</c:v>
                </c:pt>
                <c:pt idx="101">
                  <c:v>18.060846000000002</c:v>
                </c:pt>
                <c:pt idx="102">
                  <c:v>17.841380999999998</c:v>
                </c:pt>
                <c:pt idx="103">
                  <c:v>19.592511999999999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D6B-41C7-820C-D0D53DC68990}"/>
            </c:ext>
          </c:extLst>
        </c:ser>
        <c:ser>
          <c:idx val="1"/>
          <c:order val="1"/>
          <c:tx>
            <c:strRef>
              <c:f>Sheet8!$AB$2</c:f>
              <c:strCache>
                <c:ptCount val="1"/>
                <c:pt idx="0">
                  <c:v>and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Sheet8!$AB$3:$AB$107</c:f>
              <c:numCache>
                <c:formatCode>General</c:formatCode>
                <c:ptCount val="105"/>
                <c:pt idx="0">
                  <c:v>20.493752000000001</c:v>
                </c:pt>
                <c:pt idx="1">
                  <c:v>21.618752000000001</c:v>
                </c:pt>
                <c:pt idx="2">
                  <c:v>21.806252000000001</c:v>
                </c:pt>
                <c:pt idx="3">
                  <c:v>21.75</c:v>
                </c:pt>
                <c:pt idx="4">
                  <c:v>19.706251000000002</c:v>
                </c:pt>
                <c:pt idx="5">
                  <c:v>18.637499999999999</c:v>
                </c:pt>
                <c:pt idx="6">
                  <c:v>18.206251000000002</c:v>
                </c:pt>
                <c:pt idx="7">
                  <c:v>20.137499999999999</c:v>
                </c:pt>
                <c:pt idx="8">
                  <c:v>21.09375</c:v>
                </c:pt>
                <c:pt idx="9">
                  <c:v>22.856249999999999</c:v>
                </c:pt>
                <c:pt idx="10">
                  <c:v>22.387499999999999</c:v>
                </c:pt>
                <c:pt idx="11">
                  <c:v>21.618752000000001</c:v>
                </c:pt>
                <c:pt idx="12">
                  <c:v>22.706251000000002</c:v>
                </c:pt>
                <c:pt idx="13">
                  <c:v>23.662500000000001</c:v>
                </c:pt>
                <c:pt idx="14">
                  <c:v>25.237501000000002</c:v>
                </c:pt>
                <c:pt idx="15">
                  <c:v>25.162500000000001</c:v>
                </c:pt>
                <c:pt idx="16">
                  <c:v>25.893751000000002</c:v>
                </c:pt>
                <c:pt idx="17">
                  <c:v>25.687501999999999</c:v>
                </c:pt>
                <c:pt idx="18">
                  <c:v>26.193750000000001</c:v>
                </c:pt>
                <c:pt idx="19">
                  <c:v>24.693750000000001</c:v>
                </c:pt>
                <c:pt idx="20">
                  <c:v>25.518751000000002</c:v>
                </c:pt>
                <c:pt idx="21">
                  <c:v>25.406251999999999</c:v>
                </c:pt>
                <c:pt idx="22">
                  <c:v>25.256250000000001</c:v>
                </c:pt>
                <c:pt idx="23">
                  <c:v>25.875001999999999</c:v>
                </c:pt>
                <c:pt idx="24">
                  <c:v>28.275002000000001</c:v>
                </c:pt>
                <c:pt idx="25">
                  <c:v>28.481249999999999</c:v>
                </c:pt>
                <c:pt idx="26">
                  <c:v>27.262499999999999</c:v>
                </c:pt>
                <c:pt idx="27">
                  <c:v>26.456251000000002</c:v>
                </c:pt>
                <c:pt idx="28">
                  <c:v>26.756250000000001</c:v>
                </c:pt>
                <c:pt idx="29">
                  <c:v>26.85</c:v>
                </c:pt>
                <c:pt idx="30">
                  <c:v>24.918749999999999</c:v>
                </c:pt>
                <c:pt idx="31">
                  <c:v>24.168749999999999</c:v>
                </c:pt>
                <c:pt idx="32">
                  <c:v>22.162500000000001</c:v>
                </c:pt>
                <c:pt idx="33">
                  <c:v>21.993752000000001</c:v>
                </c:pt>
                <c:pt idx="34">
                  <c:v>21.618752000000001</c:v>
                </c:pt>
                <c:pt idx="35">
                  <c:v>22.087502000000001</c:v>
                </c:pt>
                <c:pt idx="36">
                  <c:v>23.587502000000001</c:v>
                </c:pt>
                <c:pt idx="37">
                  <c:v>22.331251000000002</c:v>
                </c:pt>
                <c:pt idx="38">
                  <c:v>21.46875</c:v>
                </c:pt>
                <c:pt idx="39">
                  <c:v>20.362501000000002</c:v>
                </c:pt>
                <c:pt idx="40">
                  <c:v>20.475000000000001</c:v>
                </c:pt>
                <c:pt idx="41">
                  <c:v>21.637499999999999</c:v>
                </c:pt>
                <c:pt idx="42">
                  <c:v>22.762499999999999</c:v>
                </c:pt>
                <c:pt idx="43">
                  <c:v>21.712502000000001</c:v>
                </c:pt>
                <c:pt idx="44">
                  <c:v>21.768751000000002</c:v>
                </c:pt>
                <c:pt idx="45">
                  <c:v>21.393751000000002</c:v>
                </c:pt>
                <c:pt idx="46">
                  <c:v>20.8125</c:v>
                </c:pt>
                <c:pt idx="47">
                  <c:v>22.556252000000001</c:v>
                </c:pt>
                <c:pt idx="48">
                  <c:v>21.506250000000001</c:v>
                </c:pt>
                <c:pt idx="49">
                  <c:v>18.806252000000001</c:v>
                </c:pt>
                <c:pt idx="50">
                  <c:v>17.493752000000001</c:v>
                </c:pt>
                <c:pt idx="51">
                  <c:v>15.112500000000001</c:v>
                </c:pt>
                <c:pt idx="52">
                  <c:v>16.931252000000001</c:v>
                </c:pt>
                <c:pt idx="53">
                  <c:v>19.912500000000001</c:v>
                </c:pt>
                <c:pt idx="54">
                  <c:v>20.943750000000001</c:v>
                </c:pt>
                <c:pt idx="55">
                  <c:v>21.412500000000001</c:v>
                </c:pt>
                <c:pt idx="56">
                  <c:v>21.637499999999999</c:v>
                </c:pt>
                <c:pt idx="57">
                  <c:v>19.574999999999999</c:v>
                </c:pt>
                <c:pt idx="58">
                  <c:v>18.525002000000001</c:v>
                </c:pt>
                <c:pt idx="59">
                  <c:v>16.331251000000002</c:v>
                </c:pt>
                <c:pt idx="60">
                  <c:v>14.062500999999999</c:v>
                </c:pt>
                <c:pt idx="61">
                  <c:v>14.775001</c:v>
                </c:pt>
                <c:pt idx="62">
                  <c:v>17.193750000000001</c:v>
                </c:pt>
                <c:pt idx="63">
                  <c:v>19.462502000000001</c:v>
                </c:pt>
                <c:pt idx="64">
                  <c:v>21.131250000000001</c:v>
                </c:pt>
                <c:pt idx="65">
                  <c:v>21.918749999999999</c:v>
                </c:pt>
                <c:pt idx="66">
                  <c:v>21.431252000000001</c:v>
                </c:pt>
                <c:pt idx="67">
                  <c:v>20.662500000000001</c:v>
                </c:pt>
                <c:pt idx="68">
                  <c:v>19.762499999999999</c:v>
                </c:pt>
                <c:pt idx="69">
                  <c:v>20.475000000000001</c:v>
                </c:pt>
                <c:pt idx="70">
                  <c:v>21.09375</c:v>
                </c:pt>
                <c:pt idx="71">
                  <c:v>22.762499999999999</c:v>
                </c:pt>
                <c:pt idx="72">
                  <c:v>22.40625</c:v>
                </c:pt>
                <c:pt idx="73">
                  <c:v>22.293749999999999</c:v>
                </c:pt>
                <c:pt idx="74">
                  <c:v>21.75</c:v>
                </c:pt>
                <c:pt idx="75">
                  <c:v>20.512499999999999</c:v>
                </c:pt>
                <c:pt idx="76">
                  <c:v>18.787500000000001</c:v>
                </c:pt>
                <c:pt idx="77">
                  <c:v>18.09375</c:v>
                </c:pt>
                <c:pt idx="78">
                  <c:v>18.637499999999999</c:v>
                </c:pt>
                <c:pt idx="79">
                  <c:v>19.3125</c:v>
                </c:pt>
                <c:pt idx="80">
                  <c:v>19.96875</c:v>
                </c:pt>
                <c:pt idx="81">
                  <c:v>21.393751000000002</c:v>
                </c:pt>
                <c:pt idx="82">
                  <c:v>22.931252000000001</c:v>
                </c:pt>
                <c:pt idx="83">
                  <c:v>23.400002000000001</c:v>
                </c:pt>
                <c:pt idx="84">
                  <c:v>24.506250000000001</c:v>
                </c:pt>
                <c:pt idx="85">
                  <c:v>25.256250000000001</c:v>
                </c:pt>
                <c:pt idx="86">
                  <c:v>25.668749999999999</c:v>
                </c:pt>
                <c:pt idx="87">
                  <c:v>23.53125</c:v>
                </c:pt>
                <c:pt idx="88">
                  <c:v>23.175001000000002</c:v>
                </c:pt>
                <c:pt idx="89">
                  <c:v>23.493752000000001</c:v>
                </c:pt>
                <c:pt idx="90">
                  <c:v>25.368752000000001</c:v>
                </c:pt>
                <c:pt idx="91">
                  <c:v>25.800001000000002</c:v>
                </c:pt>
                <c:pt idx="92">
                  <c:v>26.775002000000001</c:v>
                </c:pt>
                <c:pt idx="93">
                  <c:v>26.343751999999999</c:v>
                </c:pt>
                <c:pt idx="94">
                  <c:v>25.443750000000001</c:v>
                </c:pt>
                <c:pt idx="95">
                  <c:v>26.118752000000001</c:v>
                </c:pt>
                <c:pt idx="96">
                  <c:v>24.431252000000001</c:v>
                </c:pt>
                <c:pt idx="97">
                  <c:v>21.824999999999999</c:v>
                </c:pt>
                <c:pt idx="98">
                  <c:v>20.324999999999999</c:v>
                </c:pt>
                <c:pt idx="99">
                  <c:v>20.53125</c:v>
                </c:pt>
                <c:pt idx="100">
                  <c:v>20.456251000000002</c:v>
                </c:pt>
                <c:pt idx="101">
                  <c:v>19.800001000000002</c:v>
                </c:pt>
                <c:pt idx="102">
                  <c:v>19.050001000000002</c:v>
                </c:pt>
                <c:pt idx="103">
                  <c:v>19.762499999999999</c:v>
                </c:pt>
                <c:pt idx="104">
                  <c:v>20.175001000000002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D6B-41C7-820C-D0D53DC689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01277791"/>
        <c:axId val="2045067599"/>
      </c:lineChart>
      <c:catAx>
        <c:axId val="14012777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45067599"/>
        <c:crosses val="autoZero"/>
        <c:auto val="1"/>
        <c:lblAlgn val="ctr"/>
        <c:lblOffset val="100"/>
        <c:noMultiLvlLbl val="0"/>
      </c:catAx>
      <c:valAx>
        <c:axId val="2045067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01277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Sheet8!$R$2</c:f>
              <c:strCache>
                <c:ptCount val="1"/>
                <c:pt idx="0">
                  <c:v>magY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Sheet8!$R$3:$R$106</c:f>
              <c:numCache>
                <c:formatCode>General</c:formatCode>
                <c:ptCount val="104"/>
                <c:pt idx="0">
                  <c:v>-3.2200164999999998</c:v>
                </c:pt>
                <c:pt idx="1">
                  <c:v>-3.4817162000000001</c:v>
                </c:pt>
                <c:pt idx="2">
                  <c:v>-4.0357018</c:v>
                </c:pt>
                <c:pt idx="3">
                  <c:v>-3.6860390000000001</c:v>
                </c:pt>
                <c:pt idx="4">
                  <c:v>-4.5216827000000004</c:v>
                </c:pt>
                <c:pt idx="5">
                  <c:v>-5.4315796000000001</c:v>
                </c:pt>
                <c:pt idx="6">
                  <c:v>-7.2685890000000004</c:v>
                </c:pt>
                <c:pt idx="7">
                  <c:v>-6.7788925000000004</c:v>
                </c:pt>
                <c:pt idx="8">
                  <c:v>-4.4096299999999999</c:v>
                </c:pt>
                <c:pt idx="9">
                  <c:v>-5.07761</c:v>
                </c:pt>
                <c:pt idx="10">
                  <c:v>-7.2063600000000001</c:v>
                </c:pt>
                <c:pt idx="11">
                  <c:v>-8.0862309999999997</c:v>
                </c:pt>
                <c:pt idx="12">
                  <c:v>-9.4487649999999999</c:v>
                </c:pt>
                <c:pt idx="13">
                  <c:v>-10.891651</c:v>
                </c:pt>
                <c:pt idx="14">
                  <c:v>-10.944248</c:v>
                </c:pt>
                <c:pt idx="15">
                  <c:v>-11.036732000000001</c:v>
                </c:pt>
                <c:pt idx="16">
                  <c:v>-14.139431</c:v>
                </c:pt>
                <c:pt idx="17">
                  <c:v>-13.994797</c:v>
                </c:pt>
                <c:pt idx="18">
                  <c:v>-13.190678</c:v>
                </c:pt>
                <c:pt idx="19">
                  <c:v>-10.021831499999999</c:v>
                </c:pt>
                <c:pt idx="20">
                  <c:v>-9.5338329999999996</c:v>
                </c:pt>
                <c:pt idx="21">
                  <c:v>-10.957668</c:v>
                </c:pt>
                <c:pt idx="22">
                  <c:v>-11.511787</c:v>
                </c:pt>
                <c:pt idx="23">
                  <c:v>-8.7127610000000004</c:v>
                </c:pt>
                <c:pt idx="24">
                  <c:v>-4.6899566999999998</c:v>
                </c:pt>
                <c:pt idx="25">
                  <c:v>-4.0148773000000002</c:v>
                </c:pt>
                <c:pt idx="26">
                  <c:v>-6.8928070000000004</c:v>
                </c:pt>
                <c:pt idx="27">
                  <c:v>-8.4956510000000005</c:v>
                </c:pt>
                <c:pt idx="28">
                  <c:v>-9.1514889999999998</c:v>
                </c:pt>
                <c:pt idx="29">
                  <c:v>-6.6444054000000001</c:v>
                </c:pt>
                <c:pt idx="30">
                  <c:v>-5.7314033999999996</c:v>
                </c:pt>
                <c:pt idx="31">
                  <c:v>-4.7960013999999997</c:v>
                </c:pt>
                <c:pt idx="32">
                  <c:v>-6.4892196999999996</c:v>
                </c:pt>
                <c:pt idx="33">
                  <c:v>-8.2186240000000002</c:v>
                </c:pt>
                <c:pt idx="34">
                  <c:v>-8.9399680000000004</c:v>
                </c:pt>
                <c:pt idx="35">
                  <c:v>-7.6372030000000004</c:v>
                </c:pt>
                <c:pt idx="36">
                  <c:v>-6.5993766999999997</c:v>
                </c:pt>
                <c:pt idx="37">
                  <c:v>-6.5398709999999998</c:v>
                </c:pt>
                <c:pt idx="38">
                  <c:v>-8.7082479999999993</c:v>
                </c:pt>
                <c:pt idx="39">
                  <c:v>-10.904991000000001</c:v>
                </c:pt>
                <c:pt idx="40">
                  <c:v>-12.848736000000001</c:v>
                </c:pt>
                <c:pt idx="41">
                  <c:v>-11.714278999999999</c:v>
                </c:pt>
                <c:pt idx="42">
                  <c:v>-9.4751890000000003</c:v>
                </c:pt>
                <c:pt idx="43">
                  <c:v>-7.4799040000000003</c:v>
                </c:pt>
                <c:pt idx="44">
                  <c:v>-8.6825139999999994</c:v>
                </c:pt>
                <c:pt idx="45">
                  <c:v>-8.1185650000000003</c:v>
                </c:pt>
                <c:pt idx="46">
                  <c:v>-7.5207176000000002</c:v>
                </c:pt>
                <c:pt idx="47">
                  <c:v>-9.1785049999999995</c:v>
                </c:pt>
                <c:pt idx="48">
                  <c:v>-9.5198820000000008</c:v>
                </c:pt>
                <c:pt idx="49">
                  <c:v>-8.1449280000000002</c:v>
                </c:pt>
                <c:pt idx="50">
                  <c:v>-6.2747383000000001</c:v>
                </c:pt>
                <c:pt idx="51">
                  <c:v>-5.8483809999999998</c:v>
                </c:pt>
                <c:pt idx="52">
                  <c:v>-5.8840750000000002</c:v>
                </c:pt>
                <c:pt idx="53">
                  <c:v>-6.4008484000000001</c:v>
                </c:pt>
                <c:pt idx="54">
                  <c:v>-7.8735466000000001</c:v>
                </c:pt>
                <c:pt idx="55">
                  <c:v>-9.6130870000000002</c:v>
                </c:pt>
                <c:pt idx="56">
                  <c:v>-9.3594550000000005</c:v>
                </c:pt>
                <c:pt idx="57">
                  <c:v>-7.7534713999999996</c:v>
                </c:pt>
                <c:pt idx="58">
                  <c:v>-7.1515693999999996</c:v>
                </c:pt>
                <c:pt idx="59">
                  <c:v>-9.2905010000000008</c:v>
                </c:pt>
                <c:pt idx="60">
                  <c:v>-10.103622</c:v>
                </c:pt>
                <c:pt idx="61">
                  <c:v>-5.8701400000000001</c:v>
                </c:pt>
                <c:pt idx="62">
                  <c:v>-5.6274566999999998</c:v>
                </c:pt>
                <c:pt idx="63">
                  <c:v>-7.5527379999999997</c:v>
                </c:pt>
                <c:pt idx="64">
                  <c:v>-9.1452674999999992</c:v>
                </c:pt>
                <c:pt idx="65">
                  <c:v>-8.2604065000000002</c:v>
                </c:pt>
                <c:pt idx="66">
                  <c:v>-6.3909799999999999</c:v>
                </c:pt>
                <c:pt idx="67">
                  <c:v>-7.2224617000000002</c:v>
                </c:pt>
                <c:pt idx="68">
                  <c:v>-5.7930489999999999</c:v>
                </c:pt>
                <c:pt idx="69">
                  <c:v>-5.4440419999999996</c:v>
                </c:pt>
                <c:pt idx="70">
                  <c:v>-5.2707252999999996</c:v>
                </c:pt>
                <c:pt idx="71">
                  <c:v>-5.8366280000000001</c:v>
                </c:pt>
                <c:pt idx="72">
                  <c:v>-7.0835610000000004</c:v>
                </c:pt>
                <c:pt idx="73">
                  <c:v>-6.4994240000000003</c:v>
                </c:pt>
                <c:pt idx="74">
                  <c:v>-5.4909477000000004</c:v>
                </c:pt>
                <c:pt idx="75">
                  <c:v>-5.0862119999999997</c:v>
                </c:pt>
                <c:pt idx="76">
                  <c:v>-5.0883216999999998</c:v>
                </c:pt>
                <c:pt idx="77">
                  <c:v>-4.2607346000000001</c:v>
                </c:pt>
                <c:pt idx="78">
                  <c:v>-3.7488823</c:v>
                </c:pt>
                <c:pt idx="79">
                  <c:v>-3.1220588999999999</c:v>
                </c:pt>
                <c:pt idx="80">
                  <c:v>-3.742302</c:v>
                </c:pt>
                <c:pt idx="81">
                  <c:v>-5.9128303999999998</c:v>
                </c:pt>
                <c:pt idx="82">
                  <c:v>-6.8041153000000003</c:v>
                </c:pt>
                <c:pt idx="83">
                  <c:v>-7.1872100000000003</c:v>
                </c:pt>
                <c:pt idx="84">
                  <c:v>-6.3776473999999999</c:v>
                </c:pt>
                <c:pt idx="85">
                  <c:v>-7.4065630000000002</c:v>
                </c:pt>
                <c:pt idx="86">
                  <c:v>-7.5207633999999999</c:v>
                </c:pt>
                <c:pt idx="87">
                  <c:v>-7.4399147000000001</c:v>
                </c:pt>
                <c:pt idx="88">
                  <c:v>-4.7919390000000002</c:v>
                </c:pt>
                <c:pt idx="89">
                  <c:v>-2.1535416000000001</c:v>
                </c:pt>
                <c:pt idx="90">
                  <c:v>-2.5917281999999999</c:v>
                </c:pt>
                <c:pt idx="91">
                  <c:v>-2.3464165000000001</c:v>
                </c:pt>
                <c:pt idx="92">
                  <c:v>-2.5869827000000001</c:v>
                </c:pt>
                <c:pt idx="93">
                  <c:v>-1.8222809</c:v>
                </c:pt>
                <c:pt idx="94">
                  <c:v>-1.9231071</c:v>
                </c:pt>
                <c:pt idx="95">
                  <c:v>-2.5922700000000001</c:v>
                </c:pt>
                <c:pt idx="96">
                  <c:v>-3.2033005000000001</c:v>
                </c:pt>
                <c:pt idx="97">
                  <c:v>-1.2811623000000001</c:v>
                </c:pt>
                <c:pt idx="98">
                  <c:v>-2.2324600000000001</c:v>
                </c:pt>
                <c:pt idx="99">
                  <c:v>-2.5774956000000002</c:v>
                </c:pt>
                <c:pt idx="100">
                  <c:v>-2.6607056</c:v>
                </c:pt>
                <c:pt idx="101">
                  <c:v>-3.1934776</c:v>
                </c:pt>
                <c:pt idx="102">
                  <c:v>-5.5085600000000001</c:v>
                </c:pt>
                <c:pt idx="103">
                  <c:v>-4.0641327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BB-4FC4-B76E-D57A4BEC755E}"/>
            </c:ext>
          </c:extLst>
        </c:ser>
        <c:ser>
          <c:idx val="1"/>
          <c:order val="1"/>
          <c:tx>
            <c:strRef>
              <c:f>Sheet8!$AC$2</c:f>
              <c:strCache>
                <c:ptCount val="1"/>
                <c:pt idx="0">
                  <c:v>and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Sheet8!$AC$3:$AC$107</c:f>
              <c:numCache>
                <c:formatCode>General</c:formatCode>
                <c:ptCount val="105"/>
                <c:pt idx="0">
                  <c:v>-1.6312500000000001</c:v>
                </c:pt>
                <c:pt idx="1">
                  <c:v>-2.0625</c:v>
                </c:pt>
                <c:pt idx="2">
                  <c:v>-0.80625004</c:v>
                </c:pt>
                <c:pt idx="3">
                  <c:v>-1.66875</c:v>
                </c:pt>
                <c:pt idx="4">
                  <c:v>-2.5874999999999999</c:v>
                </c:pt>
                <c:pt idx="5">
                  <c:v>-4.4249999999999998</c:v>
                </c:pt>
                <c:pt idx="6">
                  <c:v>-4.8375000000000004</c:v>
                </c:pt>
                <c:pt idx="7">
                  <c:v>-4.8562503000000001</c:v>
                </c:pt>
                <c:pt idx="8">
                  <c:v>-2.5500001999999999</c:v>
                </c:pt>
                <c:pt idx="9">
                  <c:v>-3.6750001999999999</c:v>
                </c:pt>
                <c:pt idx="10">
                  <c:v>-5.625</c:v>
                </c:pt>
                <c:pt idx="11">
                  <c:v>-7.1062503000000001</c:v>
                </c:pt>
                <c:pt idx="12">
                  <c:v>-7.6875004999999996</c:v>
                </c:pt>
                <c:pt idx="13">
                  <c:v>-11.15625</c:v>
                </c:pt>
                <c:pt idx="14">
                  <c:v>-8.6812509999999996</c:v>
                </c:pt>
                <c:pt idx="15">
                  <c:v>-11.606251</c:v>
                </c:pt>
                <c:pt idx="16">
                  <c:v>-12.975</c:v>
                </c:pt>
                <c:pt idx="17">
                  <c:v>-13.218750999999999</c:v>
                </c:pt>
                <c:pt idx="18">
                  <c:v>-11.625</c:v>
                </c:pt>
                <c:pt idx="19">
                  <c:v>-10.06875</c:v>
                </c:pt>
                <c:pt idx="20">
                  <c:v>-7.8750004999999996</c:v>
                </c:pt>
                <c:pt idx="21">
                  <c:v>-7.9687504999999996</c:v>
                </c:pt>
                <c:pt idx="22">
                  <c:v>-9.7874999999999996</c:v>
                </c:pt>
                <c:pt idx="23">
                  <c:v>-8.34375</c:v>
                </c:pt>
                <c:pt idx="24">
                  <c:v>-3.4687502000000001</c:v>
                </c:pt>
                <c:pt idx="25">
                  <c:v>-3.1312500999999999</c:v>
                </c:pt>
                <c:pt idx="26">
                  <c:v>-3.0562499999999999</c:v>
                </c:pt>
                <c:pt idx="27">
                  <c:v>-6.1875004999999996</c:v>
                </c:pt>
                <c:pt idx="28">
                  <c:v>-5.1749999999999998</c:v>
                </c:pt>
                <c:pt idx="29">
                  <c:v>-5.7750000000000004</c:v>
                </c:pt>
                <c:pt idx="30">
                  <c:v>-3.6562502000000001</c:v>
                </c:pt>
                <c:pt idx="31">
                  <c:v>-3</c:v>
                </c:pt>
                <c:pt idx="32">
                  <c:v>-3.45</c:v>
                </c:pt>
                <c:pt idx="33">
                  <c:v>-6.6000003999999999</c:v>
                </c:pt>
                <c:pt idx="34">
                  <c:v>-7.3687500000000004</c:v>
                </c:pt>
                <c:pt idx="35">
                  <c:v>-9.4124999999999996</c:v>
                </c:pt>
                <c:pt idx="36">
                  <c:v>-6.3937499999999998</c:v>
                </c:pt>
                <c:pt idx="37">
                  <c:v>-5.6625003999999999</c:v>
                </c:pt>
                <c:pt idx="38">
                  <c:v>-6.1312503999999999</c:v>
                </c:pt>
                <c:pt idx="39">
                  <c:v>-7.9874999999999998</c:v>
                </c:pt>
                <c:pt idx="40">
                  <c:v>-8.9812510000000003</c:v>
                </c:pt>
                <c:pt idx="41">
                  <c:v>-11.681251</c:v>
                </c:pt>
                <c:pt idx="42">
                  <c:v>-8.53125</c:v>
                </c:pt>
                <c:pt idx="43">
                  <c:v>-8.8875010000000003</c:v>
                </c:pt>
                <c:pt idx="44">
                  <c:v>-6.5625004999999996</c:v>
                </c:pt>
                <c:pt idx="45">
                  <c:v>-7.3875003000000001</c:v>
                </c:pt>
                <c:pt idx="46">
                  <c:v>-5.6812500000000004</c:v>
                </c:pt>
                <c:pt idx="47">
                  <c:v>-5.6437499999999998</c:v>
                </c:pt>
                <c:pt idx="48">
                  <c:v>-7.0687503999999999</c:v>
                </c:pt>
                <c:pt idx="49">
                  <c:v>-8.0437510000000003</c:v>
                </c:pt>
                <c:pt idx="50">
                  <c:v>-5.8125</c:v>
                </c:pt>
                <c:pt idx="51">
                  <c:v>-6.0750003000000001</c:v>
                </c:pt>
                <c:pt idx="52">
                  <c:v>-4.3312499999999998</c:v>
                </c:pt>
                <c:pt idx="53">
                  <c:v>-5.5125003000000001</c:v>
                </c:pt>
                <c:pt idx="54">
                  <c:v>-5.5125003000000001</c:v>
                </c:pt>
                <c:pt idx="55">
                  <c:v>-8.0250009999999996</c:v>
                </c:pt>
                <c:pt idx="56">
                  <c:v>-7.5375003999999999</c:v>
                </c:pt>
                <c:pt idx="57">
                  <c:v>-8.9250000000000007</c:v>
                </c:pt>
                <c:pt idx="58">
                  <c:v>-6.6937503999999999</c:v>
                </c:pt>
                <c:pt idx="59">
                  <c:v>-5.9249999999999998</c:v>
                </c:pt>
                <c:pt idx="60">
                  <c:v>-6.8437504999999996</c:v>
                </c:pt>
                <c:pt idx="61">
                  <c:v>-8.2125009999999996</c:v>
                </c:pt>
                <c:pt idx="62">
                  <c:v>-6.2812504999999996</c:v>
                </c:pt>
                <c:pt idx="63">
                  <c:v>-5.7374999999999998</c:v>
                </c:pt>
                <c:pt idx="64">
                  <c:v>-5.1375003000000001</c:v>
                </c:pt>
                <c:pt idx="65">
                  <c:v>-8.53125</c:v>
                </c:pt>
                <c:pt idx="66">
                  <c:v>-6.4687504999999996</c:v>
                </c:pt>
                <c:pt idx="67">
                  <c:v>-6.4125003999999999</c:v>
                </c:pt>
                <c:pt idx="68">
                  <c:v>-5.4750003999999999</c:v>
                </c:pt>
                <c:pt idx="69">
                  <c:v>-6.3187503999999999</c:v>
                </c:pt>
                <c:pt idx="70">
                  <c:v>-4.2750000000000004</c:v>
                </c:pt>
                <c:pt idx="71">
                  <c:v>-5.4375</c:v>
                </c:pt>
                <c:pt idx="72">
                  <c:v>-6.6562504999999996</c:v>
                </c:pt>
                <c:pt idx="73">
                  <c:v>-6.3187503999999999</c:v>
                </c:pt>
                <c:pt idx="74">
                  <c:v>-6.3562503000000001</c:v>
                </c:pt>
                <c:pt idx="75">
                  <c:v>-6.3</c:v>
                </c:pt>
                <c:pt idx="76">
                  <c:v>-4.3125</c:v>
                </c:pt>
                <c:pt idx="77">
                  <c:v>-3.0562499999999999</c:v>
                </c:pt>
                <c:pt idx="78">
                  <c:v>-2.3812500999999999</c:v>
                </c:pt>
                <c:pt idx="79">
                  <c:v>-3.8250000000000002</c:v>
                </c:pt>
                <c:pt idx="80">
                  <c:v>-1.9312501</c:v>
                </c:pt>
                <c:pt idx="81">
                  <c:v>-2.5687500999999999</c:v>
                </c:pt>
                <c:pt idx="82">
                  <c:v>-6.3937499999999998</c:v>
                </c:pt>
                <c:pt idx="83">
                  <c:v>-7.7625003000000001</c:v>
                </c:pt>
                <c:pt idx="84">
                  <c:v>-5.7562503999999999</c:v>
                </c:pt>
                <c:pt idx="85">
                  <c:v>-6.2625003000000001</c:v>
                </c:pt>
                <c:pt idx="86">
                  <c:v>-6.9750003999999999</c:v>
                </c:pt>
                <c:pt idx="87">
                  <c:v>-8.9250000000000007</c:v>
                </c:pt>
                <c:pt idx="88">
                  <c:v>-7.5000004999999996</c:v>
                </c:pt>
                <c:pt idx="89">
                  <c:v>-6.0375003999999999</c:v>
                </c:pt>
                <c:pt idx="90">
                  <c:v>-2.7937500000000002</c:v>
                </c:pt>
                <c:pt idx="91">
                  <c:v>-2.1375000000000002</c:v>
                </c:pt>
                <c:pt idx="92">
                  <c:v>-1.2375001000000001</c:v>
                </c:pt>
                <c:pt idx="93">
                  <c:v>-2.0812501999999999</c:v>
                </c:pt>
                <c:pt idx="94">
                  <c:v>-2.4</c:v>
                </c:pt>
                <c:pt idx="95">
                  <c:v>-2.3062499999999999</c:v>
                </c:pt>
                <c:pt idx="96">
                  <c:v>-2.6812499999999999</c:v>
                </c:pt>
                <c:pt idx="97">
                  <c:v>-3.1875002000000001</c:v>
                </c:pt>
                <c:pt idx="98">
                  <c:v>-1.125</c:v>
                </c:pt>
                <c:pt idx="99">
                  <c:v>-1.1437501000000001</c:v>
                </c:pt>
                <c:pt idx="100">
                  <c:v>-3.3187500999999999</c:v>
                </c:pt>
                <c:pt idx="101">
                  <c:v>-1.2750001</c:v>
                </c:pt>
                <c:pt idx="102">
                  <c:v>-2.4375</c:v>
                </c:pt>
                <c:pt idx="103">
                  <c:v>-3.7124999999999999</c:v>
                </c:pt>
                <c:pt idx="104">
                  <c:v>-4.9874999999999998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5BB-4FC4-B76E-D57A4BEC75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6614031"/>
        <c:axId val="2008650671"/>
      </c:lineChart>
      <c:catAx>
        <c:axId val="20566140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08650671"/>
        <c:crosses val="autoZero"/>
        <c:auto val="1"/>
        <c:lblAlgn val="ctr"/>
        <c:lblOffset val="100"/>
        <c:noMultiLvlLbl val="0"/>
      </c:catAx>
      <c:valAx>
        <c:axId val="2008650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56614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Sheet8!$T$2</c:f>
              <c:strCache>
                <c:ptCount val="1"/>
                <c:pt idx="0">
                  <c:v>크기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Sheet8!$T$3:$T$106</c:f>
              <c:numCache>
                <c:formatCode>General</c:formatCode>
                <c:ptCount val="104"/>
                <c:pt idx="0">
                  <c:v>33.738292999999999</c:v>
                </c:pt>
                <c:pt idx="1">
                  <c:v>30.881385999999999</c:v>
                </c:pt>
                <c:pt idx="2">
                  <c:v>28.928546999999998</c:v>
                </c:pt>
                <c:pt idx="3">
                  <c:v>27.547853</c:v>
                </c:pt>
                <c:pt idx="4">
                  <c:v>29.688665</c:v>
                </c:pt>
                <c:pt idx="5">
                  <c:v>32.640909999999998</c:v>
                </c:pt>
                <c:pt idx="6">
                  <c:v>36.19735</c:v>
                </c:pt>
                <c:pt idx="7">
                  <c:v>38.290657000000003</c:v>
                </c:pt>
                <c:pt idx="8">
                  <c:v>38.212699999999998</c:v>
                </c:pt>
                <c:pt idx="9">
                  <c:v>35.961433</c:v>
                </c:pt>
                <c:pt idx="10">
                  <c:v>35.044018000000001</c:v>
                </c:pt>
                <c:pt idx="11">
                  <c:v>36.28322</c:v>
                </c:pt>
                <c:pt idx="12">
                  <c:v>37.42671</c:v>
                </c:pt>
                <c:pt idx="13">
                  <c:v>37.759006999999997</c:v>
                </c:pt>
                <c:pt idx="14">
                  <c:v>37.175069999999998</c:v>
                </c:pt>
                <c:pt idx="15">
                  <c:v>36.344067000000003</c:v>
                </c:pt>
                <c:pt idx="16">
                  <c:v>37.249523000000003</c:v>
                </c:pt>
                <c:pt idx="17">
                  <c:v>37.905777</c:v>
                </c:pt>
                <c:pt idx="18">
                  <c:v>39.126736000000001</c:v>
                </c:pt>
                <c:pt idx="19">
                  <c:v>38.347239999999999</c:v>
                </c:pt>
                <c:pt idx="20">
                  <c:v>36.991936000000003</c:v>
                </c:pt>
                <c:pt idx="21">
                  <c:v>37.492370000000001</c:v>
                </c:pt>
                <c:pt idx="22">
                  <c:v>38.989905999999998</c:v>
                </c:pt>
                <c:pt idx="23">
                  <c:v>39.529586999999999</c:v>
                </c:pt>
                <c:pt idx="24">
                  <c:v>38.935195999999998</c:v>
                </c:pt>
                <c:pt idx="25">
                  <c:v>37.356400000000001</c:v>
                </c:pt>
                <c:pt idx="26">
                  <c:v>35.824719999999999</c:v>
                </c:pt>
                <c:pt idx="27">
                  <c:v>37.297527000000002</c:v>
                </c:pt>
                <c:pt idx="28">
                  <c:v>39.465046000000001</c:v>
                </c:pt>
                <c:pt idx="29">
                  <c:v>40.629466999999998</c:v>
                </c:pt>
                <c:pt idx="30">
                  <c:v>39.068443000000002</c:v>
                </c:pt>
                <c:pt idx="31">
                  <c:v>36.750660000000003</c:v>
                </c:pt>
                <c:pt idx="32">
                  <c:v>35.153151999999999</c:v>
                </c:pt>
                <c:pt idx="33">
                  <c:v>37.153892999999997</c:v>
                </c:pt>
                <c:pt idx="34">
                  <c:v>40.695735999999997</c:v>
                </c:pt>
                <c:pt idx="35">
                  <c:v>41.853405000000002</c:v>
                </c:pt>
                <c:pt idx="36">
                  <c:v>39.625309999999999</c:v>
                </c:pt>
                <c:pt idx="37">
                  <c:v>35.885890000000003</c:v>
                </c:pt>
                <c:pt idx="38">
                  <c:v>34.472366000000001</c:v>
                </c:pt>
                <c:pt idx="39">
                  <c:v>34.563152000000002</c:v>
                </c:pt>
                <c:pt idx="40">
                  <c:v>35.888603000000003</c:v>
                </c:pt>
                <c:pt idx="41">
                  <c:v>36.706511999999996</c:v>
                </c:pt>
                <c:pt idx="42">
                  <c:v>35.938633000000003</c:v>
                </c:pt>
                <c:pt idx="43">
                  <c:v>35.213650000000001</c:v>
                </c:pt>
                <c:pt idx="44">
                  <c:v>35.199463000000002</c:v>
                </c:pt>
                <c:pt idx="45">
                  <c:v>35.067126999999999</c:v>
                </c:pt>
                <c:pt idx="46">
                  <c:v>36.866370000000003</c:v>
                </c:pt>
                <c:pt idx="47">
                  <c:v>37.082653000000001</c:v>
                </c:pt>
                <c:pt idx="48">
                  <c:v>35.833973</c:v>
                </c:pt>
                <c:pt idx="49">
                  <c:v>33.920287999999999</c:v>
                </c:pt>
                <c:pt idx="50">
                  <c:v>33.870310000000003</c:v>
                </c:pt>
                <c:pt idx="51">
                  <c:v>36.541514999999997</c:v>
                </c:pt>
                <c:pt idx="52">
                  <c:v>37.674190000000003</c:v>
                </c:pt>
                <c:pt idx="53">
                  <c:v>37.251643999999999</c:v>
                </c:pt>
                <c:pt idx="54">
                  <c:v>35.961371999999997</c:v>
                </c:pt>
                <c:pt idx="55">
                  <c:v>35.363807999999999</c:v>
                </c:pt>
                <c:pt idx="56">
                  <c:v>36.520634000000001</c:v>
                </c:pt>
                <c:pt idx="57">
                  <c:v>36.646630000000002</c:v>
                </c:pt>
                <c:pt idx="58">
                  <c:v>35.252079999999999</c:v>
                </c:pt>
                <c:pt idx="59">
                  <c:v>34.232216000000001</c:v>
                </c:pt>
                <c:pt idx="60">
                  <c:v>34.128599999999999</c:v>
                </c:pt>
                <c:pt idx="61">
                  <c:v>32.376373000000001</c:v>
                </c:pt>
                <c:pt idx="62">
                  <c:v>33.087290000000003</c:v>
                </c:pt>
                <c:pt idx="63">
                  <c:v>34.912680000000002</c:v>
                </c:pt>
                <c:pt idx="64">
                  <c:v>35.288806999999998</c:v>
                </c:pt>
                <c:pt idx="65">
                  <c:v>33.982242999999997</c:v>
                </c:pt>
                <c:pt idx="66">
                  <c:v>32.862380000000002</c:v>
                </c:pt>
                <c:pt idx="67">
                  <c:v>33.779555999999999</c:v>
                </c:pt>
                <c:pt idx="68">
                  <c:v>35.634329999999999</c:v>
                </c:pt>
                <c:pt idx="69">
                  <c:v>36.124274999999997</c:v>
                </c:pt>
                <c:pt idx="70">
                  <c:v>35.686892999999998</c:v>
                </c:pt>
                <c:pt idx="71">
                  <c:v>35.812443000000002</c:v>
                </c:pt>
                <c:pt idx="72">
                  <c:v>36.385047999999998</c:v>
                </c:pt>
                <c:pt idx="73">
                  <c:v>36.809480000000001</c:v>
                </c:pt>
                <c:pt idx="74">
                  <c:v>36.67812</c:v>
                </c:pt>
                <c:pt idx="75">
                  <c:v>35.503127999999997</c:v>
                </c:pt>
                <c:pt idx="76">
                  <c:v>34.817999999999998</c:v>
                </c:pt>
                <c:pt idx="77">
                  <c:v>35.500366</c:v>
                </c:pt>
                <c:pt idx="78">
                  <c:v>36.452168</c:v>
                </c:pt>
                <c:pt idx="79">
                  <c:v>37.43759</c:v>
                </c:pt>
                <c:pt idx="80">
                  <c:v>37.891260000000003</c:v>
                </c:pt>
                <c:pt idx="81">
                  <c:v>37.575512000000003</c:v>
                </c:pt>
                <c:pt idx="82">
                  <c:v>38.697189999999999</c:v>
                </c:pt>
                <c:pt idx="83">
                  <c:v>40.286906999999999</c:v>
                </c:pt>
                <c:pt idx="84">
                  <c:v>40.772644</c:v>
                </c:pt>
                <c:pt idx="85">
                  <c:v>38.986651999999999</c:v>
                </c:pt>
                <c:pt idx="86">
                  <c:v>36.888770000000001</c:v>
                </c:pt>
                <c:pt idx="87">
                  <c:v>36.312179999999998</c:v>
                </c:pt>
                <c:pt idx="88">
                  <c:v>35.600735</c:v>
                </c:pt>
                <c:pt idx="89">
                  <c:v>36.512050000000002</c:v>
                </c:pt>
                <c:pt idx="90">
                  <c:v>37.682983</c:v>
                </c:pt>
                <c:pt idx="91">
                  <c:v>38.697341999999999</c:v>
                </c:pt>
                <c:pt idx="92">
                  <c:v>38.590347000000001</c:v>
                </c:pt>
                <c:pt idx="93">
                  <c:v>39.060630000000003</c:v>
                </c:pt>
                <c:pt idx="94">
                  <c:v>39.030926000000001</c:v>
                </c:pt>
                <c:pt idx="95">
                  <c:v>38.310749999999999</c:v>
                </c:pt>
                <c:pt idx="96">
                  <c:v>37.7714</c:v>
                </c:pt>
                <c:pt idx="97">
                  <c:v>35.530211999999999</c:v>
                </c:pt>
                <c:pt idx="98">
                  <c:v>33.68347</c:v>
                </c:pt>
                <c:pt idx="99">
                  <c:v>34.533160000000002</c:v>
                </c:pt>
                <c:pt idx="100">
                  <c:v>33.935189999999999</c:v>
                </c:pt>
                <c:pt idx="101">
                  <c:v>33.700360000000003</c:v>
                </c:pt>
                <c:pt idx="102">
                  <c:v>34.462367999999998</c:v>
                </c:pt>
                <c:pt idx="103">
                  <c:v>34.830658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87-47D5-A7E5-5D3E553D2C7D}"/>
            </c:ext>
          </c:extLst>
        </c:ser>
        <c:ser>
          <c:idx val="1"/>
          <c:order val="1"/>
          <c:tx>
            <c:strRef>
              <c:f>Sheet8!$AE$2</c:f>
              <c:strCache>
                <c:ptCount val="1"/>
                <c:pt idx="0">
                  <c:v>and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Sheet8!$AE$3:$AE$107</c:f>
              <c:numCache>
                <c:formatCode>General</c:formatCode>
                <c:ptCount val="105"/>
                <c:pt idx="0">
                  <c:v>37.693767999999999</c:v>
                </c:pt>
                <c:pt idx="1">
                  <c:v>34.068854999999999</c:v>
                </c:pt>
                <c:pt idx="2">
                  <c:v>32.340065000000003</c:v>
                </c:pt>
                <c:pt idx="3">
                  <c:v>32.459952999999999</c:v>
                </c:pt>
                <c:pt idx="4">
                  <c:v>34.393112000000002</c:v>
                </c:pt>
                <c:pt idx="5">
                  <c:v>37.784396999999998</c:v>
                </c:pt>
                <c:pt idx="6">
                  <c:v>40.913578000000001</c:v>
                </c:pt>
                <c:pt idx="7">
                  <c:v>42.939520000000002</c:v>
                </c:pt>
                <c:pt idx="8">
                  <c:v>42.028773999999999</c:v>
                </c:pt>
                <c:pt idx="9">
                  <c:v>39.167319999999997</c:v>
                </c:pt>
                <c:pt idx="10">
                  <c:v>39.112934000000003</c:v>
                </c:pt>
                <c:pt idx="11">
                  <c:v>40.085773000000003</c:v>
                </c:pt>
                <c:pt idx="12">
                  <c:v>41.092117000000002</c:v>
                </c:pt>
                <c:pt idx="13">
                  <c:v>42.657294999999998</c:v>
                </c:pt>
                <c:pt idx="14">
                  <c:v>41.086216</c:v>
                </c:pt>
                <c:pt idx="15">
                  <c:v>40.373417000000003</c:v>
                </c:pt>
                <c:pt idx="16">
                  <c:v>40.791699999999999</c:v>
                </c:pt>
                <c:pt idx="17">
                  <c:v>42.424644000000001</c:v>
                </c:pt>
                <c:pt idx="18">
                  <c:v>43.199060000000003</c:v>
                </c:pt>
                <c:pt idx="19">
                  <c:v>42.999516</c:v>
                </c:pt>
                <c:pt idx="20">
                  <c:v>41.828938000000001</c:v>
                </c:pt>
                <c:pt idx="21">
                  <c:v>41.720413000000001</c:v>
                </c:pt>
                <c:pt idx="22">
                  <c:v>42.707275000000003</c:v>
                </c:pt>
                <c:pt idx="23">
                  <c:v>43.616169999999997</c:v>
                </c:pt>
                <c:pt idx="24">
                  <c:v>43.964995999999999</c:v>
                </c:pt>
                <c:pt idx="25">
                  <c:v>42.818443000000002</c:v>
                </c:pt>
                <c:pt idx="26">
                  <c:v>40.541423999999999</c:v>
                </c:pt>
                <c:pt idx="27">
                  <c:v>40.96369</c:v>
                </c:pt>
                <c:pt idx="28">
                  <c:v>42.754745</c:v>
                </c:pt>
                <c:pt idx="29">
                  <c:v>44.552975000000004</c:v>
                </c:pt>
                <c:pt idx="30">
                  <c:v>44.196877000000001</c:v>
                </c:pt>
                <c:pt idx="31">
                  <c:v>42.368040000000001</c:v>
                </c:pt>
                <c:pt idx="32">
                  <c:v>39.792385000000003</c:v>
                </c:pt>
                <c:pt idx="33">
                  <c:v>40.604163999999997</c:v>
                </c:pt>
                <c:pt idx="34">
                  <c:v>43.572270000000003</c:v>
                </c:pt>
                <c:pt idx="35">
                  <c:v>46.326000000000001</c:v>
                </c:pt>
                <c:pt idx="36">
                  <c:v>46.263019999999997</c:v>
                </c:pt>
                <c:pt idx="37">
                  <c:v>42.519615000000002</c:v>
                </c:pt>
                <c:pt idx="38">
                  <c:v>39.332492999999999</c:v>
                </c:pt>
                <c:pt idx="39">
                  <c:v>38.534492</c:v>
                </c:pt>
                <c:pt idx="40">
                  <c:v>39.303870000000003</c:v>
                </c:pt>
                <c:pt idx="41">
                  <c:v>40.808779999999999</c:v>
                </c:pt>
                <c:pt idx="42">
                  <c:v>40.715510000000002</c:v>
                </c:pt>
                <c:pt idx="43">
                  <c:v>40.566200000000002</c:v>
                </c:pt>
                <c:pt idx="44">
                  <c:v>39.919983000000002</c:v>
                </c:pt>
                <c:pt idx="45">
                  <c:v>40.372222999999998</c:v>
                </c:pt>
                <c:pt idx="46">
                  <c:v>39.567700000000002</c:v>
                </c:pt>
                <c:pt idx="47">
                  <c:v>42.47869</c:v>
                </c:pt>
                <c:pt idx="48">
                  <c:v>42.114413999999996</c:v>
                </c:pt>
                <c:pt idx="49">
                  <c:v>40.981884000000001</c:v>
                </c:pt>
                <c:pt idx="50">
                  <c:v>39.182229999999997</c:v>
                </c:pt>
                <c:pt idx="51">
                  <c:v>38.372146999999998</c:v>
                </c:pt>
                <c:pt idx="52">
                  <c:v>40.440036999999997</c:v>
                </c:pt>
                <c:pt idx="53">
                  <c:v>42.176254</c:v>
                </c:pt>
                <c:pt idx="54">
                  <c:v>41.835644000000002</c:v>
                </c:pt>
                <c:pt idx="55">
                  <c:v>41.140439999999998</c:v>
                </c:pt>
                <c:pt idx="56">
                  <c:v>40.483159999999998</c:v>
                </c:pt>
                <c:pt idx="57">
                  <c:v>41.152529999999999</c:v>
                </c:pt>
                <c:pt idx="58">
                  <c:v>40.740597000000001</c:v>
                </c:pt>
                <c:pt idx="59">
                  <c:v>39.500523000000001</c:v>
                </c:pt>
                <c:pt idx="60">
                  <c:v>38.855206000000003</c:v>
                </c:pt>
                <c:pt idx="61">
                  <c:v>39.161223999999997</c:v>
                </c:pt>
                <c:pt idx="62">
                  <c:v>38.114666</c:v>
                </c:pt>
                <c:pt idx="63">
                  <c:v>37.911853999999998</c:v>
                </c:pt>
                <c:pt idx="64">
                  <c:v>39.364753999999998</c:v>
                </c:pt>
                <c:pt idx="65">
                  <c:v>40.615906000000003</c:v>
                </c:pt>
                <c:pt idx="66">
                  <c:v>38.644447</c:v>
                </c:pt>
                <c:pt idx="67">
                  <c:v>37.690224000000001</c:v>
                </c:pt>
                <c:pt idx="68">
                  <c:v>38.32855</c:v>
                </c:pt>
                <c:pt idx="69">
                  <c:v>40.136096999999999</c:v>
                </c:pt>
                <c:pt idx="70">
                  <c:v>40.885860000000001</c:v>
                </c:pt>
                <c:pt idx="71">
                  <c:v>41.208973</c:v>
                </c:pt>
                <c:pt idx="72">
                  <c:v>41.548386000000001</c:v>
                </c:pt>
                <c:pt idx="73">
                  <c:v>41.078212999999998</c:v>
                </c:pt>
                <c:pt idx="74">
                  <c:v>41.637203</c:v>
                </c:pt>
                <c:pt idx="75">
                  <c:v>42.394210000000001</c:v>
                </c:pt>
                <c:pt idx="76">
                  <c:v>40.522156000000003</c:v>
                </c:pt>
                <c:pt idx="77">
                  <c:v>40.256714000000002</c:v>
                </c:pt>
                <c:pt idx="78">
                  <c:v>40.359090000000002</c:v>
                </c:pt>
                <c:pt idx="79">
                  <c:v>42.337302999999999</c:v>
                </c:pt>
                <c:pt idx="80">
                  <c:v>43.042569999999998</c:v>
                </c:pt>
                <c:pt idx="81">
                  <c:v>43.412426000000004</c:v>
                </c:pt>
                <c:pt idx="82">
                  <c:v>44.323219999999999</c:v>
                </c:pt>
                <c:pt idx="83">
                  <c:v>45.491154000000002</c:v>
                </c:pt>
                <c:pt idx="84">
                  <c:v>46.308425999999997</c:v>
                </c:pt>
                <c:pt idx="85">
                  <c:v>46.4636</c:v>
                </c:pt>
                <c:pt idx="86">
                  <c:v>44.715645000000002</c:v>
                </c:pt>
                <c:pt idx="87">
                  <c:v>42.931465000000003</c:v>
                </c:pt>
                <c:pt idx="88">
                  <c:v>41.758980000000001</c:v>
                </c:pt>
                <c:pt idx="89">
                  <c:v>41.441139999999997</c:v>
                </c:pt>
                <c:pt idx="90">
                  <c:v>42.823810000000002</c:v>
                </c:pt>
                <c:pt idx="91">
                  <c:v>43.388412000000002</c:v>
                </c:pt>
                <c:pt idx="92">
                  <c:v>43.629269999999998</c:v>
                </c:pt>
                <c:pt idx="93">
                  <c:v>43.875683000000002</c:v>
                </c:pt>
                <c:pt idx="94">
                  <c:v>44.026890000000002</c:v>
                </c:pt>
                <c:pt idx="95">
                  <c:v>44.475990000000003</c:v>
                </c:pt>
                <c:pt idx="96">
                  <c:v>43.853470000000002</c:v>
                </c:pt>
                <c:pt idx="97">
                  <c:v>42.973453999999997</c:v>
                </c:pt>
                <c:pt idx="98">
                  <c:v>41.568989999999999</c:v>
                </c:pt>
                <c:pt idx="99">
                  <c:v>39.601005999999998</c:v>
                </c:pt>
                <c:pt idx="100">
                  <c:v>40.793579999999999</c:v>
                </c:pt>
                <c:pt idx="101">
                  <c:v>39.166240000000002</c:v>
                </c:pt>
                <c:pt idx="102">
                  <c:v>38.864372000000003</c:v>
                </c:pt>
                <c:pt idx="103">
                  <c:v>39.3506</c:v>
                </c:pt>
                <c:pt idx="104">
                  <c:v>39.157578000000001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887-47D5-A7E5-5D3E553D2C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5352719"/>
        <c:axId val="2015788831"/>
      </c:lineChart>
      <c:catAx>
        <c:axId val="194535271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15788831"/>
        <c:crosses val="autoZero"/>
        <c:auto val="1"/>
        <c:lblAlgn val="ctr"/>
        <c:lblOffset val="100"/>
        <c:noMultiLvlLbl val="0"/>
      </c:catAx>
      <c:valAx>
        <c:axId val="2015788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453527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Sheet8!$U$2</c:f>
              <c:strCache>
                <c:ptCount val="1"/>
                <c:pt idx="0">
                  <c:v>mRot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Sheet8!$U$3:$U$106</c:f>
              <c:numCache>
                <c:formatCode>General</c:formatCode>
                <c:ptCount val="104"/>
                <c:pt idx="0">
                  <c:v>-26.551147</c:v>
                </c:pt>
                <c:pt idx="1">
                  <c:v>-22.27092</c:v>
                </c:pt>
                <c:pt idx="2">
                  <c:v>-19.789265</c:v>
                </c:pt>
                <c:pt idx="3">
                  <c:v>-18.499700000000001</c:v>
                </c:pt>
                <c:pt idx="4">
                  <c:v>-21.223665</c:v>
                </c:pt>
                <c:pt idx="5">
                  <c:v>-25.466342999999998</c:v>
                </c:pt>
                <c:pt idx="6">
                  <c:v>-29.054382</c:v>
                </c:pt>
                <c:pt idx="7">
                  <c:v>-30.846105999999999</c:v>
                </c:pt>
                <c:pt idx="8">
                  <c:v>-29.964119</c:v>
                </c:pt>
                <c:pt idx="9">
                  <c:v>-27.375202000000002</c:v>
                </c:pt>
                <c:pt idx="10">
                  <c:v>-26.088768000000002</c:v>
                </c:pt>
                <c:pt idx="11">
                  <c:v>-27.108757000000001</c:v>
                </c:pt>
                <c:pt idx="12">
                  <c:v>-27.647532999999999</c:v>
                </c:pt>
                <c:pt idx="13">
                  <c:v>-27.223628999999999</c:v>
                </c:pt>
                <c:pt idx="14">
                  <c:v>-25.410423000000002</c:v>
                </c:pt>
                <c:pt idx="15">
                  <c:v>-23.485422</c:v>
                </c:pt>
                <c:pt idx="16">
                  <c:v>-23.708347</c:v>
                </c:pt>
                <c:pt idx="17">
                  <c:v>-25.220638000000001</c:v>
                </c:pt>
                <c:pt idx="18">
                  <c:v>-26.794699999999999</c:v>
                </c:pt>
                <c:pt idx="19">
                  <c:v>-26.762948999999999</c:v>
                </c:pt>
                <c:pt idx="20">
                  <c:v>-25.022452999999999</c:v>
                </c:pt>
                <c:pt idx="21">
                  <c:v>-25.368797000000001</c:v>
                </c:pt>
                <c:pt idx="22">
                  <c:v>-27.248352000000001</c:v>
                </c:pt>
                <c:pt idx="23">
                  <c:v>-27.845147999999998</c:v>
                </c:pt>
                <c:pt idx="24">
                  <c:v>-27.133654</c:v>
                </c:pt>
                <c:pt idx="25">
                  <c:v>-25.466246000000002</c:v>
                </c:pt>
                <c:pt idx="26">
                  <c:v>-23.714583999999999</c:v>
                </c:pt>
                <c:pt idx="27">
                  <c:v>-25.060282000000001</c:v>
                </c:pt>
                <c:pt idx="28">
                  <c:v>-27.682072000000002</c:v>
                </c:pt>
                <c:pt idx="29">
                  <c:v>-29.583496</c:v>
                </c:pt>
                <c:pt idx="30">
                  <c:v>-29.298359999999999</c:v>
                </c:pt>
                <c:pt idx="31">
                  <c:v>-27.916466</c:v>
                </c:pt>
                <c:pt idx="32">
                  <c:v>-26.115030000000001</c:v>
                </c:pt>
                <c:pt idx="33">
                  <c:v>-27.574245000000001</c:v>
                </c:pt>
                <c:pt idx="34">
                  <c:v>-31.065511999999998</c:v>
                </c:pt>
                <c:pt idx="35">
                  <c:v>-32.397629999999999</c:v>
                </c:pt>
                <c:pt idx="36">
                  <c:v>-29.918509</c:v>
                </c:pt>
                <c:pt idx="37">
                  <c:v>-26.343648999999999</c:v>
                </c:pt>
                <c:pt idx="38">
                  <c:v>-25.072967999999999</c:v>
                </c:pt>
                <c:pt idx="39">
                  <c:v>-25.430931000000001</c:v>
                </c:pt>
                <c:pt idx="40">
                  <c:v>-26.090153000000001</c:v>
                </c:pt>
                <c:pt idx="41">
                  <c:v>-26.494572000000002</c:v>
                </c:pt>
                <c:pt idx="42">
                  <c:v>-26.045438999999998</c:v>
                </c:pt>
                <c:pt idx="43">
                  <c:v>-25.680586000000002</c:v>
                </c:pt>
                <c:pt idx="44">
                  <c:v>-25.844002</c:v>
                </c:pt>
                <c:pt idx="45">
                  <c:v>-26.642723</c:v>
                </c:pt>
                <c:pt idx="46">
                  <c:v>-27.862846000000001</c:v>
                </c:pt>
                <c:pt idx="47">
                  <c:v>-28.598724000000001</c:v>
                </c:pt>
                <c:pt idx="48">
                  <c:v>-27.694479999999999</c:v>
                </c:pt>
                <c:pt idx="49">
                  <c:v>-27.135252000000001</c:v>
                </c:pt>
                <c:pt idx="50">
                  <c:v>-28.22467</c:v>
                </c:pt>
                <c:pt idx="51">
                  <c:v>-30.538903999999999</c:v>
                </c:pt>
                <c:pt idx="52">
                  <c:v>-30.492619000000001</c:v>
                </c:pt>
                <c:pt idx="53">
                  <c:v>-29.290854</c:v>
                </c:pt>
                <c:pt idx="54">
                  <c:v>-26.812560999999999</c:v>
                </c:pt>
                <c:pt idx="55">
                  <c:v>-27.05987</c:v>
                </c:pt>
                <c:pt idx="56">
                  <c:v>-28.402760000000001</c:v>
                </c:pt>
                <c:pt idx="57">
                  <c:v>-29.53539</c:v>
                </c:pt>
                <c:pt idx="58">
                  <c:v>-29.455292</c:v>
                </c:pt>
                <c:pt idx="59">
                  <c:v>-28.622071999999999</c:v>
                </c:pt>
                <c:pt idx="60">
                  <c:v>-27.554728000000001</c:v>
                </c:pt>
                <c:pt idx="61">
                  <c:v>-26.077513</c:v>
                </c:pt>
                <c:pt idx="62">
                  <c:v>-25.963913000000002</c:v>
                </c:pt>
                <c:pt idx="63">
                  <c:v>-26.461845</c:v>
                </c:pt>
                <c:pt idx="64">
                  <c:v>-25.999973000000001</c:v>
                </c:pt>
                <c:pt idx="65">
                  <c:v>-24.971340000000001</c:v>
                </c:pt>
                <c:pt idx="66">
                  <c:v>-24.944759999999999</c:v>
                </c:pt>
                <c:pt idx="67">
                  <c:v>-25.995142000000001</c:v>
                </c:pt>
                <c:pt idx="68">
                  <c:v>-28.369143999999999</c:v>
                </c:pt>
                <c:pt idx="69">
                  <c:v>-28.461099999999998</c:v>
                </c:pt>
                <c:pt idx="70">
                  <c:v>-27.511707000000001</c:v>
                </c:pt>
                <c:pt idx="71">
                  <c:v>-27.227156000000001</c:v>
                </c:pt>
                <c:pt idx="72">
                  <c:v>-27.847802999999999</c:v>
                </c:pt>
                <c:pt idx="73">
                  <c:v>-28.859414999999998</c:v>
                </c:pt>
                <c:pt idx="74">
                  <c:v>-29.610299999999999</c:v>
                </c:pt>
                <c:pt idx="75">
                  <c:v>-30.057221999999999</c:v>
                </c:pt>
                <c:pt idx="76">
                  <c:v>-29.552595</c:v>
                </c:pt>
                <c:pt idx="77">
                  <c:v>-30.214061999999998</c:v>
                </c:pt>
                <c:pt idx="78">
                  <c:v>-31.330221000000002</c:v>
                </c:pt>
                <c:pt idx="79">
                  <c:v>-32.522533000000003</c:v>
                </c:pt>
                <c:pt idx="80">
                  <c:v>-31.88062</c:v>
                </c:pt>
                <c:pt idx="81">
                  <c:v>-30.555311</c:v>
                </c:pt>
                <c:pt idx="82">
                  <c:v>-30.917922999999998</c:v>
                </c:pt>
                <c:pt idx="83">
                  <c:v>-32.207659999999997</c:v>
                </c:pt>
                <c:pt idx="84">
                  <c:v>-32.114773</c:v>
                </c:pt>
                <c:pt idx="85">
                  <c:v>-29.655570999999998</c:v>
                </c:pt>
                <c:pt idx="86">
                  <c:v>-27.040617000000001</c:v>
                </c:pt>
                <c:pt idx="87">
                  <c:v>-26.756630000000001</c:v>
                </c:pt>
                <c:pt idx="88">
                  <c:v>-27.165687999999999</c:v>
                </c:pt>
                <c:pt idx="89">
                  <c:v>-28.137492999999999</c:v>
                </c:pt>
                <c:pt idx="90">
                  <c:v>-29.311720000000001</c:v>
                </c:pt>
                <c:pt idx="91">
                  <c:v>-30.514658000000001</c:v>
                </c:pt>
                <c:pt idx="92">
                  <c:v>-30.501615999999999</c:v>
                </c:pt>
                <c:pt idx="93">
                  <c:v>-30.833288</c:v>
                </c:pt>
                <c:pt idx="94">
                  <c:v>-30.365459999999999</c:v>
                </c:pt>
                <c:pt idx="95">
                  <c:v>-30.722265</c:v>
                </c:pt>
                <c:pt idx="96">
                  <c:v>-31.177987999999999</c:v>
                </c:pt>
                <c:pt idx="97">
                  <c:v>-29.553882999999999</c:v>
                </c:pt>
                <c:pt idx="98">
                  <c:v>-27.679634</c:v>
                </c:pt>
                <c:pt idx="99">
                  <c:v>-28.162075000000002</c:v>
                </c:pt>
                <c:pt idx="100">
                  <c:v>-28.110868</c:v>
                </c:pt>
                <c:pt idx="101">
                  <c:v>-27.978612999999999</c:v>
                </c:pt>
                <c:pt idx="102">
                  <c:v>-27.794376</c:v>
                </c:pt>
                <c:pt idx="103">
                  <c:v>-27.245386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E7-43C8-B06B-4ECB5C073B65}"/>
            </c:ext>
          </c:extLst>
        </c:ser>
        <c:ser>
          <c:idx val="1"/>
          <c:order val="1"/>
          <c:tx>
            <c:strRef>
              <c:f>Sheet8!$AF$2</c:f>
              <c:strCache>
                <c:ptCount val="1"/>
                <c:pt idx="0">
                  <c:v>and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Sheet8!$AF$3:$AF$107</c:f>
              <c:numCache>
                <c:formatCode>General</c:formatCode>
                <c:ptCount val="105"/>
                <c:pt idx="0">
                  <c:v>-29.606383999999998</c:v>
                </c:pt>
                <c:pt idx="1">
                  <c:v>-22.855395999999999</c:v>
                </c:pt>
                <c:pt idx="2">
                  <c:v>-23.136317999999999</c:v>
                </c:pt>
                <c:pt idx="3">
                  <c:v>-21.018204000000001</c:v>
                </c:pt>
                <c:pt idx="4">
                  <c:v>-25.981663000000001</c:v>
                </c:pt>
                <c:pt idx="5">
                  <c:v>-26.875934999999998</c:v>
                </c:pt>
                <c:pt idx="6">
                  <c:v>-33.342619999999997</c:v>
                </c:pt>
                <c:pt idx="7">
                  <c:v>-32.384464000000001</c:v>
                </c:pt>
                <c:pt idx="8">
                  <c:v>-31.942184000000001</c:v>
                </c:pt>
                <c:pt idx="9">
                  <c:v>-24.070854000000001</c:v>
                </c:pt>
                <c:pt idx="10">
                  <c:v>-26.356213</c:v>
                </c:pt>
                <c:pt idx="11">
                  <c:v>-27.124466000000002</c:v>
                </c:pt>
                <c:pt idx="12">
                  <c:v>-29.514901999999999</c:v>
                </c:pt>
                <c:pt idx="13">
                  <c:v>-29.082912</c:v>
                </c:pt>
                <c:pt idx="14">
                  <c:v>-26.480108000000001</c:v>
                </c:pt>
                <c:pt idx="15">
                  <c:v>-22.233340999999999</c:v>
                </c:pt>
                <c:pt idx="16">
                  <c:v>-26.749376000000002</c:v>
                </c:pt>
                <c:pt idx="17">
                  <c:v>-24.743603</c:v>
                </c:pt>
                <c:pt idx="18">
                  <c:v>-30.031216000000001</c:v>
                </c:pt>
                <c:pt idx="19">
                  <c:v>-26.379559</c:v>
                </c:pt>
                <c:pt idx="20">
                  <c:v>-30.037844</c:v>
                </c:pt>
                <c:pt idx="21">
                  <c:v>-25.231922000000001</c:v>
                </c:pt>
                <c:pt idx="22">
                  <c:v>-30.685891999999999</c:v>
                </c:pt>
                <c:pt idx="23">
                  <c:v>-27.454270999999999</c:v>
                </c:pt>
                <c:pt idx="24">
                  <c:v>-28.737368</c:v>
                </c:pt>
                <c:pt idx="25">
                  <c:v>-26.470215</c:v>
                </c:pt>
                <c:pt idx="26">
                  <c:v>-27.305167999999998</c:v>
                </c:pt>
                <c:pt idx="27">
                  <c:v>-26.822105000000001</c:v>
                </c:pt>
                <c:pt idx="28">
                  <c:v>-31.570388999999999</c:v>
                </c:pt>
                <c:pt idx="29">
                  <c:v>-30.123702999999999</c:v>
                </c:pt>
                <c:pt idx="30">
                  <c:v>-32.100918</c:v>
                </c:pt>
                <c:pt idx="31">
                  <c:v>-31.232648999999999</c:v>
                </c:pt>
                <c:pt idx="32">
                  <c:v>-31.139220999999999</c:v>
                </c:pt>
                <c:pt idx="33">
                  <c:v>-28.156181</c:v>
                </c:pt>
                <c:pt idx="34">
                  <c:v>-32.724293000000003</c:v>
                </c:pt>
                <c:pt idx="35">
                  <c:v>-34.232796</c:v>
                </c:pt>
                <c:pt idx="36">
                  <c:v>-34.553719999999998</c:v>
                </c:pt>
                <c:pt idx="37">
                  <c:v>-31.168939999999999</c:v>
                </c:pt>
                <c:pt idx="38">
                  <c:v>-28.533943000000001</c:v>
                </c:pt>
                <c:pt idx="39">
                  <c:v>-28.163672999999999</c:v>
                </c:pt>
                <c:pt idx="40">
                  <c:v>-27.331392000000001</c:v>
                </c:pt>
                <c:pt idx="41">
                  <c:v>-28.487019</c:v>
                </c:pt>
                <c:pt idx="42">
                  <c:v>-27.059000000000001</c:v>
                </c:pt>
                <c:pt idx="43">
                  <c:v>-25.604391</c:v>
                </c:pt>
                <c:pt idx="44">
                  <c:v>-30.508139</c:v>
                </c:pt>
                <c:pt idx="45">
                  <c:v>-29.127562000000001</c:v>
                </c:pt>
                <c:pt idx="46">
                  <c:v>-29.948225000000001</c:v>
                </c:pt>
                <c:pt idx="47">
                  <c:v>-29.325213999999999</c:v>
                </c:pt>
                <c:pt idx="48">
                  <c:v>-32.327205999999997</c:v>
                </c:pt>
                <c:pt idx="49">
                  <c:v>-30.47636</c:v>
                </c:pt>
                <c:pt idx="50">
                  <c:v>-31.744838999999999</c:v>
                </c:pt>
                <c:pt idx="51">
                  <c:v>-29.051030999999998</c:v>
                </c:pt>
                <c:pt idx="52">
                  <c:v>-33.092807999999998</c:v>
                </c:pt>
                <c:pt idx="53">
                  <c:v>-30.567938000000002</c:v>
                </c:pt>
                <c:pt idx="54">
                  <c:v>-33.483350000000002</c:v>
                </c:pt>
                <c:pt idx="55">
                  <c:v>-29.395337999999999</c:v>
                </c:pt>
                <c:pt idx="56">
                  <c:v>-31.849706999999999</c:v>
                </c:pt>
                <c:pt idx="57">
                  <c:v>-29.863924000000001</c:v>
                </c:pt>
                <c:pt idx="58">
                  <c:v>-32.65231</c:v>
                </c:pt>
                <c:pt idx="59">
                  <c:v>-31.494451999999999</c:v>
                </c:pt>
                <c:pt idx="60">
                  <c:v>-31.851009999999999</c:v>
                </c:pt>
                <c:pt idx="61">
                  <c:v>-30.576328</c:v>
                </c:pt>
                <c:pt idx="62">
                  <c:v>-30.412559999999999</c:v>
                </c:pt>
                <c:pt idx="63">
                  <c:v>-27.74034</c:v>
                </c:pt>
                <c:pt idx="64">
                  <c:v>-31.521715</c:v>
                </c:pt>
                <c:pt idx="65">
                  <c:v>-27.504581000000002</c:v>
                </c:pt>
                <c:pt idx="66">
                  <c:v>-28.838581000000001</c:v>
                </c:pt>
                <c:pt idx="67">
                  <c:v>-27.500118000000001</c:v>
                </c:pt>
                <c:pt idx="68">
                  <c:v>-30.689191999999998</c:v>
                </c:pt>
                <c:pt idx="69">
                  <c:v>-28.486362</c:v>
                </c:pt>
                <c:pt idx="70">
                  <c:v>-31.232697000000002</c:v>
                </c:pt>
                <c:pt idx="71">
                  <c:v>-28.325409000000001</c:v>
                </c:pt>
                <c:pt idx="72">
                  <c:v>-30.880917</c:v>
                </c:pt>
                <c:pt idx="73">
                  <c:v>-28.640276</c:v>
                </c:pt>
                <c:pt idx="74">
                  <c:v>-33.796460000000003</c:v>
                </c:pt>
                <c:pt idx="75">
                  <c:v>-30.929834</c:v>
                </c:pt>
                <c:pt idx="76">
                  <c:v>-34.125667999999997</c:v>
                </c:pt>
                <c:pt idx="77">
                  <c:v>-32.868049999999997</c:v>
                </c:pt>
                <c:pt idx="78">
                  <c:v>-33.292144999999998</c:v>
                </c:pt>
                <c:pt idx="79">
                  <c:v>-35.129719999999999</c:v>
                </c:pt>
                <c:pt idx="80">
                  <c:v>-36.642082000000002</c:v>
                </c:pt>
                <c:pt idx="81">
                  <c:v>-33.54175</c:v>
                </c:pt>
                <c:pt idx="82">
                  <c:v>-36.373576999999997</c:v>
                </c:pt>
                <c:pt idx="83">
                  <c:v>-32.895969999999998</c:v>
                </c:pt>
                <c:pt idx="84">
                  <c:v>-36.604619999999997</c:v>
                </c:pt>
                <c:pt idx="85">
                  <c:v>-34.040489999999998</c:v>
                </c:pt>
                <c:pt idx="86">
                  <c:v>-34.474800000000002</c:v>
                </c:pt>
                <c:pt idx="87">
                  <c:v>-27.579374000000001</c:v>
                </c:pt>
                <c:pt idx="88">
                  <c:v>-30.565854999999999</c:v>
                </c:pt>
                <c:pt idx="89">
                  <c:v>-28.353529000000002</c:v>
                </c:pt>
                <c:pt idx="90">
                  <c:v>-30.193601999999998</c:v>
                </c:pt>
                <c:pt idx="91">
                  <c:v>-32.335009999999997</c:v>
                </c:pt>
                <c:pt idx="92">
                  <c:v>-35.929355999999999</c:v>
                </c:pt>
                <c:pt idx="93">
                  <c:v>-32.008499999999998</c:v>
                </c:pt>
                <c:pt idx="94">
                  <c:v>-35.138500000000001</c:v>
                </c:pt>
                <c:pt idx="95">
                  <c:v>-32.672629999999998</c:v>
                </c:pt>
                <c:pt idx="96">
                  <c:v>-34.366492999999998</c:v>
                </c:pt>
                <c:pt idx="97">
                  <c:v>-30.724228</c:v>
                </c:pt>
                <c:pt idx="98">
                  <c:v>-33.673622000000002</c:v>
                </c:pt>
                <c:pt idx="99">
                  <c:v>-31.760259999999999</c:v>
                </c:pt>
                <c:pt idx="100">
                  <c:v>-33.434544000000002</c:v>
                </c:pt>
                <c:pt idx="101">
                  <c:v>-31.691309</c:v>
                </c:pt>
                <c:pt idx="102">
                  <c:v>-30.820568000000002</c:v>
                </c:pt>
                <c:pt idx="103">
                  <c:v>-32.632854000000002</c:v>
                </c:pt>
                <c:pt idx="104">
                  <c:v>-32.607390000000002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E7-43C8-B06B-4ECB5C073B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48291823"/>
        <c:axId val="1858890575"/>
      </c:lineChart>
      <c:catAx>
        <c:axId val="204829182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58890575"/>
        <c:crosses val="autoZero"/>
        <c:auto val="1"/>
        <c:lblAlgn val="ctr"/>
        <c:lblOffset val="100"/>
        <c:noMultiLvlLbl val="0"/>
      </c:catAx>
      <c:valAx>
        <c:axId val="1858890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482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Sheet8!$V$2</c:f>
              <c:strCache>
                <c:ptCount val="1"/>
                <c:pt idx="0">
                  <c:v>angleA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Sheet8!$V$3:$V$106</c:f>
              <c:numCache>
                <c:formatCode>General</c:formatCode>
                <c:ptCount val="104"/>
                <c:pt idx="0">
                  <c:v>74.566069999999996</c:v>
                </c:pt>
                <c:pt idx="1">
                  <c:v>74.14819</c:v>
                </c:pt>
                <c:pt idx="2">
                  <c:v>75.433530000000005</c:v>
                </c:pt>
                <c:pt idx="3">
                  <c:v>74.926150000000007</c:v>
                </c:pt>
                <c:pt idx="4">
                  <c:v>73.908600000000007</c:v>
                </c:pt>
                <c:pt idx="5">
                  <c:v>73.801879999999997</c:v>
                </c:pt>
                <c:pt idx="6">
                  <c:v>74.372100000000003</c:v>
                </c:pt>
                <c:pt idx="7">
                  <c:v>69.418819999999997</c:v>
                </c:pt>
                <c:pt idx="8">
                  <c:v>66.692019999999999</c:v>
                </c:pt>
                <c:pt idx="9">
                  <c:v>65.862853999999999</c:v>
                </c:pt>
                <c:pt idx="10">
                  <c:v>66.572630000000004</c:v>
                </c:pt>
                <c:pt idx="11">
                  <c:v>66.477356</c:v>
                </c:pt>
                <c:pt idx="12">
                  <c:v>63.119779999999999</c:v>
                </c:pt>
                <c:pt idx="13">
                  <c:v>59.858032000000001</c:v>
                </c:pt>
                <c:pt idx="14">
                  <c:v>57.786957000000001</c:v>
                </c:pt>
                <c:pt idx="15">
                  <c:v>58.05124</c:v>
                </c:pt>
                <c:pt idx="16">
                  <c:v>56.900145999999999</c:v>
                </c:pt>
                <c:pt idx="17">
                  <c:v>54.715820000000001</c:v>
                </c:pt>
                <c:pt idx="18">
                  <c:v>53.852080000000001</c:v>
                </c:pt>
                <c:pt idx="19">
                  <c:v>54.673706000000003</c:v>
                </c:pt>
                <c:pt idx="20">
                  <c:v>55.145386000000002</c:v>
                </c:pt>
                <c:pt idx="21">
                  <c:v>56.784849999999999</c:v>
                </c:pt>
                <c:pt idx="22">
                  <c:v>56.5</c:v>
                </c:pt>
                <c:pt idx="23">
                  <c:v>56.889650000000003</c:v>
                </c:pt>
                <c:pt idx="24">
                  <c:v>59.339019999999998</c:v>
                </c:pt>
                <c:pt idx="25">
                  <c:v>63.092010000000002</c:v>
                </c:pt>
                <c:pt idx="26">
                  <c:v>65.803344999999993</c:v>
                </c:pt>
                <c:pt idx="27">
                  <c:v>64.620543999999995</c:v>
                </c:pt>
                <c:pt idx="28">
                  <c:v>64.181150000000002</c:v>
                </c:pt>
                <c:pt idx="29">
                  <c:v>62.465606999999999</c:v>
                </c:pt>
                <c:pt idx="30">
                  <c:v>63.566741999999998</c:v>
                </c:pt>
                <c:pt idx="31">
                  <c:v>63.881590000000003</c:v>
                </c:pt>
                <c:pt idx="32">
                  <c:v>64.203063999999998</c:v>
                </c:pt>
                <c:pt idx="33">
                  <c:v>63.31964</c:v>
                </c:pt>
                <c:pt idx="34">
                  <c:v>60.680816999999998</c:v>
                </c:pt>
                <c:pt idx="35">
                  <c:v>58.768005000000002</c:v>
                </c:pt>
                <c:pt idx="36">
                  <c:v>59.501434000000003</c:v>
                </c:pt>
                <c:pt idx="37">
                  <c:v>59.840299999999999</c:v>
                </c:pt>
                <c:pt idx="38">
                  <c:v>59.903015000000003</c:v>
                </c:pt>
                <c:pt idx="39">
                  <c:v>61.069029999999998</c:v>
                </c:pt>
                <c:pt idx="40">
                  <c:v>59.900664999999996</c:v>
                </c:pt>
                <c:pt idx="41">
                  <c:v>58.296689999999998</c:v>
                </c:pt>
                <c:pt idx="42">
                  <c:v>57.099150000000002</c:v>
                </c:pt>
                <c:pt idx="43">
                  <c:v>56.924346999999997</c:v>
                </c:pt>
                <c:pt idx="44">
                  <c:v>58.058044000000002</c:v>
                </c:pt>
                <c:pt idx="45">
                  <c:v>56.762726000000001</c:v>
                </c:pt>
                <c:pt idx="46">
                  <c:v>56.863495</c:v>
                </c:pt>
                <c:pt idx="47">
                  <c:v>58.184905999999998</c:v>
                </c:pt>
                <c:pt idx="48">
                  <c:v>57.001465000000003</c:v>
                </c:pt>
                <c:pt idx="49">
                  <c:v>57.144745</c:v>
                </c:pt>
                <c:pt idx="50">
                  <c:v>56.790923999999997</c:v>
                </c:pt>
                <c:pt idx="51">
                  <c:v>56.896667000000001</c:v>
                </c:pt>
                <c:pt idx="52">
                  <c:v>58.144226000000003</c:v>
                </c:pt>
                <c:pt idx="53">
                  <c:v>58.529845999999999</c:v>
                </c:pt>
                <c:pt idx="54">
                  <c:v>58.804076999999999</c:v>
                </c:pt>
                <c:pt idx="55">
                  <c:v>58.812195000000003</c:v>
                </c:pt>
                <c:pt idx="56">
                  <c:v>57.884644000000002</c:v>
                </c:pt>
                <c:pt idx="57">
                  <c:v>56.307160000000003</c:v>
                </c:pt>
                <c:pt idx="58">
                  <c:v>57.156067</c:v>
                </c:pt>
                <c:pt idx="59">
                  <c:v>55.855469999999997</c:v>
                </c:pt>
                <c:pt idx="60">
                  <c:v>56.298797999999998</c:v>
                </c:pt>
                <c:pt idx="61">
                  <c:v>56.22513</c:v>
                </c:pt>
                <c:pt idx="62">
                  <c:v>57.483733999999998</c:v>
                </c:pt>
                <c:pt idx="63">
                  <c:v>56.009673999999997</c:v>
                </c:pt>
                <c:pt idx="64">
                  <c:v>57.111603000000002</c:v>
                </c:pt>
                <c:pt idx="65">
                  <c:v>56.744050000000001</c:v>
                </c:pt>
                <c:pt idx="66">
                  <c:v>56.762573000000003</c:v>
                </c:pt>
                <c:pt idx="67">
                  <c:v>56.199646000000001</c:v>
                </c:pt>
                <c:pt idx="68">
                  <c:v>57.164185000000003</c:v>
                </c:pt>
                <c:pt idx="69">
                  <c:v>56.714385999999998</c:v>
                </c:pt>
                <c:pt idx="70">
                  <c:v>57.58258</c:v>
                </c:pt>
                <c:pt idx="71">
                  <c:v>56.952483999999998</c:v>
                </c:pt>
                <c:pt idx="72">
                  <c:v>57.019714</c:v>
                </c:pt>
                <c:pt idx="73">
                  <c:v>57.527189999999997</c:v>
                </c:pt>
                <c:pt idx="74">
                  <c:v>58.521973000000003</c:v>
                </c:pt>
                <c:pt idx="75">
                  <c:v>58.035125999999998</c:v>
                </c:pt>
                <c:pt idx="76">
                  <c:v>58.996704000000001</c:v>
                </c:pt>
                <c:pt idx="77">
                  <c:v>57.975279999999998</c:v>
                </c:pt>
                <c:pt idx="78">
                  <c:v>58.990049999999997</c:v>
                </c:pt>
                <c:pt idx="79">
                  <c:v>59.605530000000002</c:v>
                </c:pt>
                <c:pt idx="80">
                  <c:v>61.349640000000001</c:v>
                </c:pt>
                <c:pt idx="81">
                  <c:v>61.155974999999998</c:v>
                </c:pt>
                <c:pt idx="82">
                  <c:v>61.037415000000003</c:v>
                </c:pt>
                <c:pt idx="83">
                  <c:v>60.206817999999998</c:v>
                </c:pt>
                <c:pt idx="84">
                  <c:v>61.092101999999997</c:v>
                </c:pt>
                <c:pt idx="85">
                  <c:v>60.779693999999999</c:v>
                </c:pt>
                <c:pt idx="86">
                  <c:v>61.136110000000002</c:v>
                </c:pt>
                <c:pt idx="87">
                  <c:v>59.827637000000003</c:v>
                </c:pt>
                <c:pt idx="88">
                  <c:v>60.769011999999996</c:v>
                </c:pt>
                <c:pt idx="89">
                  <c:v>61.212800000000001</c:v>
                </c:pt>
                <c:pt idx="90">
                  <c:v>64.510990000000007</c:v>
                </c:pt>
                <c:pt idx="91">
                  <c:v>68.624083999999996</c:v>
                </c:pt>
                <c:pt idx="92">
                  <c:v>69.652100000000004</c:v>
                </c:pt>
                <c:pt idx="93">
                  <c:v>70.44171</c:v>
                </c:pt>
                <c:pt idx="94">
                  <c:v>71.736940000000004</c:v>
                </c:pt>
                <c:pt idx="95">
                  <c:v>70.407529999999994</c:v>
                </c:pt>
                <c:pt idx="96">
                  <c:v>68.795230000000004</c:v>
                </c:pt>
                <c:pt idx="97">
                  <c:v>67.918819999999997</c:v>
                </c:pt>
                <c:pt idx="98">
                  <c:v>68.451294000000004</c:v>
                </c:pt>
                <c:pt idx="99">
                  <c:v>67.623660000000001</c:v>
                </c:pt>
                <c:pt idx="100">
                  <c:v>67.959199999999996</c:v>
                </c:pt>
                <c:pt idx="101">
                  <c:v>67.358459999999994</c:v>
                </c:pt>
                <c:pt idx="102">
                  <c:v>68.68674</c:v>
                </c:pt>
                <c:pt idx="103">
                  <c:v>68.012209999999996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8C-4A55-8334-16D9785E4C84}"/>
            </c:ext>
          </c:extLst>
        </c:ser>
        <c:ser>
          <c:idx val="1"/>
          <c:order val="1"/>
          <c:tx>
            <c:strRef>
              <c:f>Sheet8!$AG$2</c:f>
              <c:strCache>
                <c:ptCount val="1"/>
                <c:pt idx="0">
                  <c:v>and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Sheet8!$AG$3:$AG$107</c:f>
              <c:numCache>
                <c:formatCode>General</c:formatCode>
                <c:ptCount val="105"/>
                <c:pt idx="0">
                  <c:v>69.917050000000003</c:v>
                </c:pt>
                <c:pt idx="1">
                  <c:v>75.835509999999999</c:v>
                </c:pt>
                <c:pt idx="2">
                  <c:v>74.702119999999994</c:v>
                </c:pt>
                <c:pt idx="3">
                  <c:v>75.530150000000006</c:v>
                </c:pt>
                <c:pt idx="4">
                  <c:v>66.204009999999997</c:v>
                </c:pt>
                <c:pt idx="5">
                  <c:v>69.676910000000007</c:v>
                </c:pt>
                <c:pt idx="6">
                  <c:v>57.826599999999999</c:v>
                </c:pt>
                <c:pt idx="7">
                  <c:v>67.41037</c:v>
                </c:pt>
                <c:pt idx="8">
                  <c:v>69.395934999999994</c:v>
                </c:pt>
                <c:pt idx="9">
                  <c:v>72.992676000000003</c:v>
                </c:pt>
                <c:pt idx="10">
                  <c:v>61.713104000000001</c:v>
                </c:pt>
                <c:pt idx="11">
                  <c:v>62.632599999999996</c:v>
                </c:pt>
                <c:pt idx="12">
                  <c:v>60.717132999999997</c:v>
                </c:pt>
                <c:pt idx="13">
                  <c:v>58.013669999999998</c:v>
                </c:pt>
                <c:pt idx="14">
                  <c:v>63.663696000000002</c:v>
                </c:pt>
                <c:pt idx="15">
                  <c:v>64.268280000000004</c:v>
                </c:pt>
                <c:pt idx="16">
                  <c:v>53.284668000000003</c:v>
                </c:pt>
                <c:pt idx="17">
                  <c:v>58.865723000000003</c:v>
                </c:pt>
                <c:pt idx="18">
                  <c:v>54.390746999999998</c:v>
                </c:pt>
                <c:pt idx="19">
                  <c:v>66.484650000000002</c:v>
                </c:pt>
                <c:pt idx="20">
                  <c:v>58.656494000000002</c:v>
                </c:pt>
                <c:pt idx="21">
                  <c:v>69.054050000000004</c:v>
                </c:pt>
                <c:pt idx="22">
                  <c:v>58.742980000000003</c:v>
                </c:pt>
                <c:pt idx="23">
                  <c:v>67.327515000000005</c:v>
                </c:pt>
                <c:pt idx="24">
                  <c:v>72.632996000000006</c:v>
                </c:pt>
                <c:pt idx="25">
                  <c:v>74.534090000000006</c:v>
                </c:pt>
                <c:pt idx="26">
                  <c:v>70.562163999999996</c:v>
                </c:pt>
                <c:pt idx="27">
                  <c:v>70.686710000000005</c:v>
                </c:pt>
                <c:pt idx="28">
                  <c:v>60.932037000000001</c:v>
                </c:pt>
                <c:pt idx="29">
                  <c:v>65.841920000000002</c:v>
                </c:pt>
                <c:pt idx="30">
                  <c:v>70.874269999999996</c:v>
                </c:pt>
                <c:pt idx="31">
                  <c:v>69.739320000000006</c:v>
                </c:pt>
                <c:pt idx="32">
                  <c:v>60.843994000000002</c:v>
                </c:pt>
                <c:pt idx="33">
                  <c:v>61.965850000000003</c:v>
                </c:pt>
                <c:pt idx="34">
                  <c:v>57.136414000000002</c:v>
                </c:pt>
                <c:pt idx="35">
                  <c:v>58.053620000000002</c:v>
                </c:pt>
                <c:pt idx="36">
                  <c:v>70.462035999999998</c:v>
                </c:pt>
                <c:pt idx="37">
                  <c:v>65.942443999999995</c:v>
                </c:pt>
                <c:pt idx="38">
                  <c:v>55.773131999999997</c:v>
                </c:pt>
                <c:pt idx="39">
                  <c:v>67.380520000000004</c:v>
                </c:pt>
                <c:pt idx="40">
                  <c:v>52.022644</c:v>
                </c:pt>
                <c:pt idx="41">
                  <c:v>55.705080000000002</c:v>
                </c:pt>
                <c:pt idx="42">
                  <c:v>64.401489999999995</c:v>
                </c:pt>
                <c:pt idx="43">
                  <c:v>63.931334999999997</c:v>
                </c:pt>
                <c:pt idx="44">
                  <c:v>54.412230000000001</c:v>
                </c:pt>
                <c:pt idx="45">
                  <c:v>65.055390000000003</c:v>
                </c:pt>
                <c:pt idx="46">
                  <c:v>60.275359999999999</c:v>
                </c:pt>
                <c:pt idx="47">
                  <c:v>67.960329999999999</c:v>
                </c:pt>
                <c:pt idx="48">
                  <c:v>53.759827000000001</c:v>
                </c:pt>
                <c:pt idx="49">
                  <c:v>60.182220000000001</c:v>
                </c:pt>
                <c:pt idx="50">
                  <c:v>52.368926999999999</c:v>
                </c:pt>
                <c:pt idx="51">
                  <c:v>58.96161</c:v>
                </c:pt>
                <c:pt idx="52">
                  <c:v>62.161194000000002</c:v>
                </c:pt>
                <c:pt idx="53">
                  <c:v>65.126949999999994</c:v>
                </c:pt>
                <c:pt idx="54">
                  <c:v>56.287598000000003</c:v>
                </c:pt>
                <c:pt idx="55">
                  <c:v>63.64734</c:v>
                </c:pt>
                <c:pt idx="56">
                  <c:v>51.476044000000002</c:v>
                </c:pt>
                <c:pt idx="57">
                  <c:v>55.538482999999999</c:v>
                </c:pt>
                <c:pt idx="58">
                  <c:v>50.545990000000003</c:v>
                </c:pt>
                <c:pt idx="59">
                  <c:v>59.025024000000002</c:v>
                </c:pt>
                <c:pt idx="60">
                  <c:v>46.097839999999998</c:v>
                </c:pt>
                <c:pt idx="61">
                  <c:v>53.409300000000002</c:v>
                </c:pt>
                <c:pt idx="62">
                  <c:v>53.489105000000002</c:v>
                </c:pt>
                <c:pt idx="63">
                  <c:v>68.076170000000005</c:v>
                </c:pt>
                <c:pt idx="64">
                  <c:v>60.115569999999998</c:v>
                </c:pt>
                <c:pt idx="65">
                  <c:v>60.512512000000001</c:v>
                </c:pt>
                <c:pt idx="66">
                  <c:v>56.941924999999998</c:v>
                </c:pt>
                <c:pt idx="67">
                  <c:v>66.494384999999994</c:v>
                </c:pt>
                <c:pt idx="68">
                  <c:v>58.925809999999998</c:v>
                </c:pt>
                <c:pt idx="69">
                  <c:v>64.930115000000001</c:v>
                </c:pt>
                <c:pt idx="70">
                  <c:v>64.627930000000006</c:v>
                </c:pt>
                <c:pt idx="71">
                  <c:v>69.298829999999995</c:v>
                </c:pt>
                <c:pt idx="72">
                  <c:v>59.810454999999997</c:v>
                </c:pt>
                <c:pt idx="73">
                  <c:v>67.408264000000003</c:v>
                </c:pt>
                <c:pt idx="74">
                  <c:v>56.171295000000001</c:v>
                </c:pt>
                <c:pt idx="75">
                  <c:v>63.005949999999999</c:v>
                </c:pt>
                <c:pt idx="76">
                  <c:v>58.162660000000002</c:v>
                </c:pt>
                <c:pt idx="77">
                  <c:v>63.387419999999999</c:v>
                </c:pt>
                <c:pt idx="78">
                  <c:v>63.134033000000002</c:v>
                </c:pt>
                <c:pt idx="79">
                  <c:v>69.196655000000007</c:v>
                </c:pt>
                <c:pt idx="80">
                  <c:v>61.062530000000002</c:v>
                </c:pt>
                <c:pt idx="81">
                  <c:v>75.001464999999996</c:v>
                </c:pt>
                <c:pt idx="82">
                  <c:v>57.583526999999997</c:v>
                </c:pt>
                <c:pt idx="83">
                  <c:v>66.719573999999994</c:v>
                </c:pt>
                <c:pt idx="84">
                  <c:v>63.901702999999998</c:v>
                </c:pt>
                <c:pt idx="85">
                  <c:v>67.683229999999995</c:v>
                </c:pt>
                <c:pt idx="86">
                  <c:v>64.28528</c:v>
                </c:pt>
                <c:pt idx="87">
                  <c:v>65.488399999999999</c:v>
                </c:pt>
                <c:pt idx="88">
                  <c:v>68.706389999999999</c:v>
                </c:pt>
                <c:pt idx="89">
                  <c:v>70.940216000000007</c:v>
                </c:pt>
                <c:pt idx="90">
                  <c:v>75.269713999999993</c:v>
                </c:pt>
                <c:pt idx="91">
                  <c:v>75.033630000000002</c:v>
                </c:pt>
                <c:pt idx="92">
                  <c:v>70.507080000000002</c:v>
                </c:pt>
                <c:pt idx="93">
                  <c:v>75.150450000000006</c:v>
                </c:pt>
                <c:pt idx="94">
                  <c:v>67.995729999999995</c:v>
                </c:pt>
                <c:pt idx="95">
                  <c:v>74.258420000000001</c:v>
                </c:pt>
                <c:pt idx="96">
                  <c:v>66.852233999999996</c:v>
                </c:pt>
                <c:pt idx="97">
                  <c:v>69.657619999999994</c:v>
                </c:pt>
                <c:pt idx="98">
                  <c:v>69.105500000000006</c:v>
                </c:pt>
                <c:pt idx="99">
                  <c:v>76.841250000000002</c:v>
                </c:pt>
                <c:pt idx="100">
                  <c:v>65.860596000000001</c:v>
                </c:pt>
                <c:pt idx="101">
                  <c:v>73.794709999999995</c:v>
                </c:pt>
                <c:pt idx="102">
                  <c:v>65.255554000000004</c:v>
                </c:pt>
                <c:pt idx="103">
                  <c:v>76.450714000000005</c:v>
                </c:pt>
                <c:pt idx="104">
                  <c:v>74.177490000000006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D8C-4A55-8334-16D9785E4C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9676511"/>
        <c:axId val="2015790079"/>
      </c:lineChart>
      <c:catAx>
        <c:axId val="194967651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15790079"/>
        <c:crosses val="autoZero"/>
        <c:auto val="1"/>
        <c:lblAlgn val="ctr"/>
        <c:lblOffset val="100"/>
        <c:noMultiLvlLbl val="0"/>
      </c:catAx>
      <c:valAx>
        <c:axId val="2015790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49676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CaliX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Sheet1!$B$4:$B$107</c:f>
              <c:numCache>
                <c:formatCode>General</c:formatCode>
                <c:ptCount val="104"/>
                <c:pt idx="0">
                  <c:v>-20.893438</c:v>
                </c:pt>
                <c:pt idx="1">
                  <c:v>-24.806456000000001</c:v>
                </c:pt>
                <c:pt idx="2">
                  <c:v>-22.471616999999998</c:v>
                </c:pt>
                <c:pt idx="3">
                  <c:v>-24.113453</c:v>
                </c:pt>
                <c:pt idx="4">
                  <c:v>-24.213676</c:v>
                </c:pt>
                <c:pt idx="5">
                  <c:v>-25.292104999999999</c:v>
                </c:pt>
                <c:pt idx="6">
                  <c:v>-23.167555</c:v>
                </c:pt>
                <c:pt idx="7">
                  <c:v>-22.461668</c:v>
                </c:pt>
                <c:pt idx="8">
                  <c:v>-22.857576000000002</c:v>
                </c:pt>
                <c:pt idx="9">
                  <c:v>-24.152805000000001</c:v>
                </c:pt>
                <c:pt idx="10">
                  <c:v>-24.745906999999999</c:v>
                </c:pt>
                <c:pt idx="11">
                  <c:v>-27.352239999999998</c:v>
                </c:pt>
                <c:pt idx="12">
                  <c:v>-16.141098</c:v>
                </c:pt>
                <c:pt idx="13">
                  <c:v>-22.140905</c:v>
                </c:pt>
                <c:pt idx="14">
                  <c:v>-25.328398</c:v>
                </c:pt>
                <c:pt idx="15">
                  <c:v>-25.010918</c:v>
                </c:pt>
                <c:pt idx="16">
                  <c:v>-25.451022999999999</c:v>
                </c:pt>
                <c:pt idx="17">
                  <c:v>-28.049177</c:v>
                </c:pt>
                <c:pt idx="18">
                  <c:v>-26.605124</c:v>
                </c:pt>
                <c:pt idx="19">
                  <c:v>-26.481643999999999</c:v>
                </c:pt>
                <c:pt idx="20">
                  <c:v>-30.477323999999999</c:v>
                </c:pt>
                <c:pt idx="21">
                  <c:v>-29.072192999999999</c:v>
                </c:pt>
                <c:pt idx="22">
                  <c:v>-23.168499000000001</c:v>
                </c:pt>
                <c:pt idx="23">
                  <c:v>-29.284817</c:v>
                </c:pt>
                <c:pt idx="24">
                  <c:v>-27.352243000000001</c:v>
                </c:pt>
                <c:pt idx="25">
                  <c:v>-30.785375999999999</c:v>
                </c:pt>
                <c:pt idx="26">
                  <c:v>-18.359932000000001</c:v>
                </c:pt>
                <c:pt idx="27">
                  <c:v>-31.762701</c:v>
                </c:pt>
                <c:pt idx="28">
                  <c:v>-24.681191999999999</c:v>
                </c:pt>
                <c:pt idx="29">
                  <c:v>-25.916716000000001</c:v>
                </c:pt>
                <c:pt idx="30">
                  <c:v>-28.123190000000001</c:v>
                </c:pt>
                <c:pt idx="31">
                  <c:v>-29.086952</c:v>
                </c:pt>
                <c:pt idx="32">
                  <c:v>-23.608066999999998</c:v>
                </c:pt>
                <c:pt idx="33">
                  <c:v>-26.107481</c:v>
                </c:pt>
                <c:pt idx="34">
                  <c:v>-23.775649999999999</c:v>
                </c:pt>
                <c:pt idx="35">
                  <c:v>-23.751311999999999</c:v>
                </c:pt>
                <c:pt idx="36">
                  <c:v>-22.595098</c:v>
                </c:pt>
                <c:pt idx="37">
                  <c:v>-24.144579</c:v>
                </c:pt>
                <c:pt idx="38">
                  <c:v>-27.688794999999999</c:v>
                </c:pt>
                <c:pt idx="39">
                  <c:v>-21.552396999999999</c:v>
                </c:pt>
                <c:pt idx="40">
                  <c:v>-23.151463</c:v>
                </c:pt>
                <c:pt idx="41">
                  <c:v>-22.347754999999999</c:v>
                </c:pt>
                <c:pt idx="42">
                  <c:v>-20.573550000000001</c:v>
                </c:pt>
                <c:pt idx="43">
                  <c:v>-25.064342</c:v>
                </c:pt>
                <c:pt idx="44">
                  <c:v>-25.183620000000001</c:v>
                </c:pt>
                <c:pt idx="45">
                  <c:v>-25.880980999999998</c:v>
                </c:pt>
                <c:pt idx="46">
                  <c:v>-23.501307000000001</c:v>
                </c:pt>
                <c:pt idx="47">
                  <c:v>-21.987407999999999</c:v>
                </c:pt>
                <c:pt idx="48">
                  <c:v>-19.777245000000001</c:v>
                </c:pt>
                <c:pt idx="49">
                  <c:v>-23.519504999999999</c:v>
                </c:pt>
                <c:pt idx="50">
                  <c:v>-25.399436999999999</c:v>
                </c:pt>
                <c:pt idx="51">
                  <c:v>-20.138802999999999</c:v>
                </c:pt>
                <c:pt idx="52">
                  <c:v>-19.861338</c:v>
                </c:pt>
                <c:pt idx="53">
                  <c:v>-17.977471999999999</c:v>
                </c:pt>
                <c:pt idx="54">
                  <c:v>-26.087268999999999</c:v>
                </c:pt>
                <c:pt idx="55">
                  <c:v>-24.733388999999999</c:v>
                </c:pt>
                <c:pt idx="56">
                  <c:v>-24.959790999999999</c:v>
                </c:pt>
                <c:pt idx="57">
                  <c:v>-25.326550999999998</c:v>
                </c:pt>
                <c:pt idx="58">
                  <c:v>-21.974630000000001</c:v>
                </c:pt>
                <c:pt idx="59">
                  <c:v>-22.212914000000001</c:v>
                </c:pt>
                <c:pt idx="60">
                  <c:v>-16.632175</c:v>
                </c:pt>
                <c:pt idx="61">
                  <c:v>-15.196218</c:v>
                </c:pt>
                <c:pt idx="62">
                  <c:v>-22.548258000000001</c:v>
                </c:pt>
                <c:pt idx="63">
                  <c:v>-22.758382999999998</c:v>
                </c:pt>
                <c:pt idx="64">
                  <c:v>-25.006155</c:v>
                </c:pt>
                <c:pt idx="65">
                  <c:v>-24.597570000000001</c:v>
                </c:pt>
                <c:pt idx="66">
                  <c:v>-26.783974000000001</c:v>
                </c:pt>
                <c:pt idx="67">
                  <c:v>-24.000571999999998</c:v>
                </c:pt>
                <c:pt idx="68">
                  <c:v>-22.513850999999999</c:v>
                </c:pt>
                <c:pt idx="69">
                  <c:v>-22.902138000000001</c:v>
                </c:pt>
                <c:pt idx="70">
                  <c:v>-23.102419999999999</c:v>
                </c:pt>
                <c:pt idx="71">
                  <c:v>-24.268784</c:v>
                </c:pt>
                <c:pt idx="72">
                  <c:v>-25.011119999999998</c:v>
                </c:pt>
                <c:pt idx="73">
                  <c:v>-24.962475000000001</c:v>
                </c:pt>
                <c:pt idx="74">
                  <c:v>-27.015070000000001</c:v>
                </c:pt>
                <c:pt idx="75">
                  <c:v>-25.391787000000001</c:v>
                </c:pt>
                <c:pt idx="76">
                  <c:v>-22.412436</c:v>
                </c:pt>
                <c:pt idx="77">
                  <c:v>-20.202745</c:v>
                </c:pt>
                <c:pt idx="78">
                  <c:v>-20.766902999999999</c:v>
                </c:pt>
                <c:pt idx="79">
                  <c:v>-23.683584</c:v>
                </c:pt>
                <c:pt idx="80">
                  <c:v>-25.213297000000001</c:v>
                </c:pt>
                <c:pt idx="81">
                  <c:v>-23.012165</c:v>
                </c:pt>
                <c:pt idx="82">
                  <c:v>-29.689357999999999</c:v>
                </c:pt>
                <c:pt idx="83">
                  <c:v>-24.097913999999999</c:v>
                </c:pt>
                <c:pt idx="84">
                  <c:v>-27.428460000000001</c:v>
                </c:pt>
                <c:pt idx="85">
                  <c:v>-26.651153999999998</c:v>
                </c:pt>
                <c:pt idx="86">
                  <c:v>-24.609964000000002</c:v>
                </c:pt>
                <c:pt idx="87">
                  <c:v>-27.221397</c:v>
                </c:pt>
                <c:pt idx="88">
                  <c:v>-19.753679999999999</c:v>
                </c:pt>
                <c:pt idx="89">
                  <c:v>-23.545801000000001</c:v>
                </c:pt>
                <c:pt idx="90">
                  <c:v>-26.311140000000002</c:v>
                </c:pt>
                <c:pt idx="91">
                  <c:v>-22.69492</c:v>
                </c:pt>
                <c:pt idx="92">
                  <c:v>-29.126342999999999</c:v>
                </c:pt>
                <c:pt idx="93">
                  <c:v>-24.765944000000001</c:v>
                </c:pt>
                <c:pt idx="94">
                  <c:v>-29.226074000000001</c:v>
                </c:pt>
                <c:pt idx="95">
                  <c:v>-26.918697000000002</c:v>
                </c:pt>
                <c:pt idx="96">
                  <c:v>-30.077148000000001</c:v>
                </c:pt>
                <c:pt idx="97">
                  <c:v>-26.953887999999999</c:v>
                </c:pt>
                <c:pt idx="98">
                  <c:v>-26.196774999999999</c:v>
                </c:pt>
                <c:pt idx="99">
                  <c:v>-22.748028000000001</c:v>
                </c:pt>
                <c:pt idx="100">
                  <c:v>-27.798580000000001</c:v>
                </c:pt>
                <c:pt idx="101">
                  <c:v>-22.191824</c:v>
                </c:pt>
                <c:pt idx="102">
                  <c:v>-23.697493000000001</c:v>
                </c:pt>
                <c:pt idx="103">
                  <c:v>-21.746395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D5-4E03-B396-0BEEFAC35A7A}"/>
            </c:ext>
          </c:extLst>
        </c:ser>
        <c:ser>
          <c:idx val="1"/>
          <c:order val="1"/>
          <c:tx>
            <c:strRef>
              <c:f>Sheet1!$O$3</c:f>
              <c:strCache>
                <c:ptCount val="1"/>
                <c:pt idx="0">
                  <c:v>CaliX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Sheet1!$O$4:$O$107</c:f>
              <c:numCache>
                <c:formatCode>General</c:formatCode>
                <c:ptCount val="104"/>
                <c:pt idx="0">
                  <c:v>-21.040638000000001</c:v>
                </c:pt>
                <c:pt idx="1">
                  <c:v>-24.475066999999999</c:v>
                </c:pt>
                <c:pt idx="2">
                  <c:v>-17.680481</c:v>
                </c:pt>
                <c:pt idx="3">
                  <c:v>-25.484124999999999</c:v>
                </c:pt>
                <c:pt idx="4">
                  <c:v>-24.925844000000001</c:v>
                </c:pt>
                <c:pt idx="5">
                  <c:v>-23.012177000000001</c:v>
                </c:pt>
                <c:pt idx="6">
                  <c:v>-24.90579</c:v>
                </c:pt>
                <c:pt idx="7">
                  <c:v>-22.491610000000001</c:v>
                </c:pt>
                <c:pt idx="8">
                  <c:v>-20.257169999999999</c:v>
                </c:pt>
                <c:pt idx="9">
                  <c:v>-24.974482999999999</c:v>
                </c:pt>
                <c:pt idx="10">
                  <c:v>-21.895192999999999</c:v>
                </c:pt>
                <c:pt idx="11">
                  <c:v>-26.693268</c:v>
                </c:pt>
                <c:pt idx="12">
                  <c:v>-25.431408000000001</c:v>
                </c:pt>
                <c:pt idx="13">
                  <c:v>-23.466873</c:v>
                </c:pt>
                <c:pt idx="14">
                  <c:v>-22.73724</c:v>
                </c:pt>
                <c:pt idx="15">
                  <c:v>-26.391708000000001</c:v>
                </c:pt>
                <c:pt idx="16">
                  <c:v>-27.757781999999999</c:v>
                </c:pt>
                <c:pt idx="17">
                  <c:v>-28.977257000000002</c:v>
                </c:pt>
                <c:pt idx="18">
                  <c:v>-26.650348999999999</c:v>
                </c:pt>
                <c:pt idx="19">
                  <c:v>-26.614249999999998</c:v>
                </c:pt>
                <c:pt idx="20">
                  <c:v>-24.170770000000001</c:v>
                </c:pt>
                <c:pt idx="21">
                  <c:v>-27.778079999999999</c:v>
                </c:pt>
                <c:pt idx="22">
                  <c:v>-24.748114000000001</c:v>
                </c:pt>
                <c:pt idx="23">
                  <c:v>-28.661396</c:v>
                </c:pt>
                <c:pt idx="24">
                  <c:v>-28.816212</c:v>
                </c:pt>
                <c:pt idx="25">
                  <c:v>-29.626958999999999</c:v>
                </c:pt>
                <c:pt idx="26">
                  <c:v>-28.321473999999998</c:v>
                </c:pt>
                <c:pt idx="27">
                  <c:v>-29.927143000000001</c:v>
                </c:pt>
                <c:pt idx="28">
                  <c:v>-26.187539999999998</c:v>
                </c:pt>
                <c:pt idx="29">
                  <c:v>-31.821154</c:v>
                </c:pt>
                <c:pt idx="30">
                  <c:v>-28.229906</c:v>
                </c:pt>
                <c:pt idx="31">
                  <c:v>-29.703220000000002</c:v>
                </c:pt>
                <c:pt idx="32">
                  <c:v>-24.809318999999999</c:v>
                </c:pt>
                <c:pt idx="33">
                  <c:v>-25.657198000000001</c:v>
                </c:pt>
                <c:pt idx="34">
                  <c:v>-24.828878</c:v>
                </c:pt>
                <c:pt idx="35">
                  <c:v>-25.214704999999999</c:v>
                </c:pt>
                <c:pt idx="36">
                  <c:v>-26.668291</c:v>
                </c:pt>
                <c:pt idx="37">
                  <c:v>-28.389952000000001</c:v>
                </c:pt>
                <c:pt idx="38">
                  <c:v>-30.479489999999998</c:v>
                </c:pt>
                <c:pt idx="39">
                  <c:v>-26.623117000000001</c:v>
                </c:pt>
                <c:pt idx="40">
                  <c:v>-21.080743999999999</c:v>
                </c:pt>
                <c:pt idx="41">
                  <c:v>-26.291105000000002</c:v>
                </c:pt>
                <c:pt idx="42">
                  <c:v>-21.641190999999999</c:v>
                </c:pt>
                <c:pt idx="43">
                  <c:v>-25.246872</c:v>
                </c:pt>
                <c:pt idx="44">
                  <c:v>-20.821444</c:v>
                </c:pt>
                <c:pt idx="45">
                  <c:v>-24.051328999999999</c:v>
                </c:pt>
                <c:pt idx="46">
                  <c:v>-21.604610000000001</c:v>
                </c:pt>
                <c:pt idx="47">
                  <c:v>-26.277576</c:v>
                </c:pt>
                <c:pt idx="48">
                  <c:v>-26.864097999999998</c:v>
                </c:pt>
                <c:pt idx="49">
                  <c:v>-22.995224</c:v>
                </c:pt>
                <c:pt idx="50">
                  <c:v>-21.528919999999999</c:v>
                </c:pt>
                <c:pt idx="51">
                  <c:v>-20.818384000000002</c:v>
                </c:pt>
                <c:pt idx="52">
                  <c:v>-20.000136999999999</c:v>
                </c:pt>
                <c:pt idx="53">
                  <c:v>-23.747906</c:v>
                </c:pt>
                <c:pt idx="54">
                  <c:v>-23.953173</c:v>
                </c:pt>
                <c:pt idx="55">
                  <c:v>-24.430405</c:v>
                </c:pt>
                <c:pt idx="56">
                  <c:v>-20.770052</c:v>
                </c:pt>
                <c:pt idx="57">
                  <c:v>-23.734597999999998</c:v>
                </c:pt>
                <c:pt idx="58">
                  <c:v>-24.022849999999998</c:v>
                </c:pt>
                <c:pt idx="59">
                  <c:v>-21.104582000000001</c:v>
                </c:pt>
                <c:pt idx="60">
                  <c:v>-16.495436000000002</c:v>
                </c:pt>
                <c:pt idx="61">
                  <c:v>-19.921586999999999</c:v>
                </c:pt>
                <c:pt idx="62">
                  <c:v>-16.803115999999999</c:v>
                </c:pt>
                <c:pt idx="63">
                  <c:v>-21.840385000000001</c:v>
                </c:pt>
                <c:pt idx="64">
                  <c:v>-19.816053</c:v>
                </c:pt>
                <c:pt idx="65">
                  <c:v>-22.472951999999999</c:v>
                </c:pt>
                <c:pt idx="66">
                  <c:v>-20.757688999999999</c:v>
                </c:pt>
                <c:pt idx="67">
                  <c:v>-21.823252</c:v>
                </c:pt>
                <c:pt idx="68">
                  <c:v>-20.465682999999999</c:v>
                </c:pt>
                <c:pt idx="69">
                  <c:v>-22.005586999999998</c:v>
                </c:pt>
                <c:pt idx="70">
                  <c:v>-20.073589999999999</c:v>
                </c:pt>
                <c:pt idx="71">
                  <c:v>-24.23959</c:v>
                </c:pt>
                <c:pt idx="72">
                  <c:v>-21.350532999999999</c:v>
                </c:pt>
                <c:pt idx="73">
                  <c:v>-25.294107</c:v>
                </c:pt>
                <c:pt idx="74">
                  <c:v>-26.217043</c:v>
                </c:pt>
                <c:pt idx="75">
                  <c:v>-23.182220000000001</c:v>
                </c:pt>
                <c:pt idx="76">
                  <c:v>-17.915766000000001</c:v>
                </c:pt>
                <c:pt idx="77">
                  <c:v>-22.693584000000001</c:v>
                </c:pt>
                <c:pt idx="78">
                  <c:v>-15.113405999999999</c:v>
                </c:pt>
                <c:pt idx="79">
                  <c:v>-20.895153000000001</c:v>
                </c:pt>
                <c:pt idx="80">
                  <c:v>-24.245979999999999</c:v>
                </c:pt>
                <c:pt idx="81">
                  <c:v>-22.531897000000001</c:v>
                </c:pt>
                <c:pt idx="82">
                  <c:v>-25.707903000000002</c:v>
                </c:pt>
                <c:pt idx="83">
                  <c:v>-26.555520999999999</c:v>
                </c:pt>
                <c:pt idx="84">
                  <c:v>-27.091584999999998</c:v>
                </c:pt>
                <c:pt idx="85">
                  <c:v>-27.903220999999998</c:v>
                </c:pt>
                <c:pt idx="86">
                  <c:v>-28.646993999999999</c:v>
                </c:pt>
                <c:pt idx="87">
                  <c:v>-27.121137999999998</c:v>
                </c:pt>
                <c:pt idx="88">
                  <c:v>-27.539057</c:v>
                </c:pt>
                <c:pt idx="89">
                  <c:v>-23.370391999999999</c:v>
                </c:pt>
                <c:pt idx="90">
                  <c:v>-24.373228000000001</c:v>
                </c:pt>
                <c:pt idx="91">
                  <c:v>-26.450617000000001</c:v>
                </c:pt>
                <c:pt idx="92">
                  <c:v>-25.145406999999999</c:v>
                </c:pt>
                <c:pt idx="93">
                  <c:v>-28.93488</c:v>
                </c:pt>
                <c:pt idx="94">
                  <c:v>-27.379238000000001</c:v>
                </c:pt>
                <c:pt idx="95">
                  <c:v>-28.957246999999999</c:v>
                </c:pt>
                <c:pt idx="96">
                  <c:v>-26.662227999999999</c:v>
                </c:pt>
                <c:pt idx="97">
                  <c:v>-25.946179999999998</c:v>
                </c:pt>
                <c:pt idx="98">
                  <c:v>-21.807445999999999</c:v>
                </c:pt>
                <c:pt idx="99">
                  <c:v>-21.239246000000001</c:v>
                </c:pt>
                <c:pt idx="100">
                  <c:v>-21.086245999999999</c:v>
                </c:pt>
                <c:pt idx="101">
                  <c:v>-23.35041</c:v>
                </c:pt>
                <c:pt idx="102">
                  <c:v>-20.927914000000001</c:v>
                </c:pt>
                <c:pt idx="103">
                  <c:v>-18.952078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D5-4E03-B396-0BEEFAC35A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48125023"/>
        <c:axId val="2015802143"/>
      </c:lineChart>
      <c:catAx>
        <c:axId val="204812502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15802143"/>
        <c:crosses val="autoZero"/>
        <c:auto val="1"/>
        <c:lblAlgn val="ctr"/>
        <c:lblOffset val="100"/>
        <c:noMultiLvlLbl val="0"/>
      </c:catAx>
      <c:valAx>
        <c:axId val="2015802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481250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Sheet5!$H$4</c:f>
              <c:strCache>
                <c:ptCount val="1"/>
                <c:pt idx="0">
                  <c:v>And_magnitudeOfMagnetic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Sheet5!$H$5:$H$48</c:f>
              <c:numCache>
                <c:formatCode>General</c:formatCode>
                <c:ptCount val="44"/>
                <c:pt idx="0">
                  <c:v>61.0824165344238</c:v>
                </c:pt>
                <c:pt idx="1">
                  <c:v>42.494785308837798</c:v>
                </c:pt>
                <c:pt idx="2">
                  <c:v>30.949998855590799</c:v>
                </c:pt>
                <c:pt idx="3">
                  <c:v>22.623500823974599</c:v>
                </c:pt>
                <c:pt idx="4">
                  <c:v>22.039037704467699</c:v>
                </c:pt>
                <c:pt idx="5">
                  <c:v>24.846448898315401</c:v>
                </c:pt>
                <c:pt idx="6">
                  <c:v>29.512804031371999</c:v>
                </c:pt>
                <c:pt idx="7">
                  <c:v>36.896537780761697</c:v>
                </c:pt>
                <c:pt idx="8">
                  <c:v>30.607585906982401</c:v>
                </c:pt>
                <c:pt idx="9">
                  <c:v>49.047786712646399</c:v>
                </c:pt>
                <c:pt idx="10">
                  <c:v>48.673904418945298</c:v>
                </c:pt>
                <c:pt idx="11">
                  <c:v>42.798046112060497</c:v>
                </c:pt>
                <c:pt idx="12">
                  <c:v>46.835140228271399</c:v>
                </c:pt>
                <c:pt idx="13">
                  <c:v>44.825984954833899</c:v>
                </c:pt>
                <c:pt idx="14">
                  <c:v>37.147171020507798</c:v>
                </c:pt>
                <c:pt idx="15">
                  <c:v>28.568696975708001</c:v>
                </c:pt>
                <c:pt idx="16">
                  <c:v>20.949367523193299</c:v>
                </c:pt>
                <c:pt idx="17">
                  <c:v>22.835182189941399</c:v>
                </c:pt>
                <c:pt idx="18">
                  <c:v>31.142023086547798</c:v>
                </c:pt>
                <c:pt idx="19">
                  <c:v>37.520107269287102</c:v>
                </c:pt>
                <c:pt idx="20">
                  <c:v>42.957527160644503</c:v>
                </c:pt>
                <c:pt idx="21">
                  <c:v>50.011791229247997</c:v>
                </c:pt>
                <c:pt idx="22">
                  <c:v>59.621280670166001</c:v>
                </c:pt>
                <c:pt idx="23">
                  <c:v>64.491065979003906</c:v>
                </c:pt>
                <c:pt idx="24">
                  <c:v>63.635337829589801</c:v>
                </c:pt>
                <c:pt idx="25">
                  <c:v>61.559970855712798</c:v>
                </c:pt>
                <c:pt idx="26">
                  <c:v>55.026966094970703</c:v>
                </c:pt>
                <c:pt idx="27">
                  <c:v>43.299095153808501</c:v>
                </c:pt>
                <c:pt idx="28">
                  <c:v>27.602804183959901</c:v>
                </c:pt>
                <c:pt idx="29">
                  <c:v>19.961341857910099</c:v>
                </c:pt>
                <c:pt idx="30">
                  <c:v>23.2559394836425</c:v>
                </c:pt>
                <c:pt idx="31">
                  <c:v>26.930107116699201</c:v>
                </c:pt>
                <c:pt idx="32">
                  <c:v>30.222255706787099</c:v>
                </c:pt>
                <c:pt idx="33">
                  <c:v>36.849479675292898</c:v>
                </c:pt>
                <c:pt idx="34">
                  <c:v>39.101821899413999</c:v>
                </c:pt>
                <c:pt idx="35">
                  <c:v>38.263916015625</c:v>
                </c:pt>
                <c:pt idx="36">
                  <c:v>37.031665802001903</c:v>
                </c:pt>
                <c:pt idx="37">
                  <c:v>39.644382476806598</c:v>
                </c:pt>
                <c:pt idx="38">
                  <c:v>43.652050018310497</c:v>
                </c:pt>
                <c:pt idx="39">
                  <c:v>45.527744293212798</c:v>
                </c:pt>
                <c:pt idx="40">
                  <c:v>45.501445770263601</c:v>
                </c:pt>
                <c:pt idx="41">
                  <c:v>40.798980712890597</c:v>
                </c:pt>
                <c:pt idx="42">
                  <c:v>37.124969482421797</c:v>
                </c:pt>
                <c:pt idx="43">
                  <c:v>41.977149963378899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47-4F4C-9527-14326F248099}"/>
            </c:ext>
          </c:extLst>
        </c:ser>
        <c:ser>
          <c:idx val="1"/>
          <c:order val="1"/>
          <c:tx>
            <c:strRef>
              <c:f>Sheet5!$X$4</c:f>
              <c:strCache>
                <c:ptCount val="1"/>
                <c:pt idx="0">
                  <c:v>IOS_magnitudeOfMagnetic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Sheet5!$X$5:$X$50</c:f>
              <c:numCache>
                <c:formatCode>General</c:formatCode>
                <c:ptCount val="46"/>
                <c:pt idx="0">
                  <c:v>43.706257000000001</c:v>
                </c:pt>
                <c:pt idx="1">
                  <c:v>32.530830000000002</c:v>
                </c:pt>
                <c:pt idx="2">
                  <c:v>28.772413</c:v>
                </c:pt>
                <c:pt idx="3">
                  <c:v>21.136140000000001</c:v>
                </c:pt>
                <c:pt idx="4">
                  <c:v>22.793558000000001</c:v>
                </c:pt>
                <c:pt idx="5">
                  <c:v>21.810692</c:v>
                </c:pt>
                <c:pt idx="6">
                  <c:v>32.102499999999999</c:v>
                </c:pt>
                <c:pt idx="7">
                  <c:v>32.280982999999999</c:v>
                </c:pt>
                <c:pt idx="8">
                  <c:v>42.198630000000001</c:v>
                </c:pt>
                <c:pt idx="9">
                  <c:v>49.413424999999997</c:v>
                </c:pt>
                <c:pt idx="10">
                  <c:v>48.625076</c:v>
                </c:pt>
                <c:pt idx="11">
                  <c:v>45.784410000000001</c:v>
                </c:pt>
                <c:pt idx="12">
                  <c:v>45.515265999999997</c:v>
                </c:pt>
                <c:pt idx="13">
                  <c:v>42.999862999999998</c:v>
                </c:pt>
                <c:pt idx="14">
                  <c:v>37.214370000000002</c:v>
                </c:pt>
                <c:pt idx="15">
                  <c:v>29.090712</c:v>
                </c:pt>
                <c:pt idx="16">
                  <c:v>20.033809999999999</c:v>
                </c:pt>
                <c:pt idx="17">
                  <c:v>16.144984999999998</c:v>
                </c:pt>
                <c:pt idx="18">
                  <c:v>21.735814999999999</c:v>
                </c:pt>
                <c:pt idx="19">
                  <c:v>28.613121</c:v>
                </c:pt>
                <c:pt idx="20">
                  <c:v>35.441676999999999</c:v>
                </c:pt>
                <c:pt idx="21">
                  <c:v>39.668582999999998</c:v>
                </c:pt>
                <c:pt idx="22">
                  <c:v>47.658740000000002</c:v>
                </c:pt>
                <c:pt idx="23">
                  <c:v>53.845109999999998</c:v>
                </c:pt>
                <c:pt idx="24">
                  <c:v>55.342292999999998</c:v>
                </c:pt>
                <c:pt idx="25">
                  <c:v>53.215145</c:v>
                </c:pt>
                <c:pt idx="26">
                  <c:v>48.785114</c:v>
                </c:pt>
                <c:pt idx="27">
                  <c:v>39.866905000000003</c:v>
                </c:pt>
                <c:pt idx="28">
                  <c:v>26.681740000000001</c:v>
                </c:pt>
                <c:pt idx="29">
                  <c:v>15.8163185</c:v>
                </c:pt>
                <c:pt idx="30">
                  <c:v>13.262501</c:v>
                </c:pt>
                <c:pt idx="31">
                  <c:v>18.501007000000001</c:v>
                </c:pt>
                <c:pt idx="32">
                  <c:v>20.551237</c:v>
                </c:pt>
                <c:pt idx="33">
                  <c:v>24.956295000000001</c:v>
                </c:pt>
                <c:pt idx="34">
                  <c:v>31.352188000000002</c:v>
                </c:pt>
                <c:pt idx="35">
                  <c:v>37.055210000000002</c:v>
                </c:pt>
                <c:pt idx="36">
                  <c:v>38.362434</c:v>
                </c:pt>
                <c:pt idx="37">
                  <c:v>35.792926999999999</c:v>
                </c:pt>
                <c:pt idx="38">
                  <c:v>36.984560000000002</c:v>
                </c:pt>
                <c:pt idx="39">
                  <c:v>42.427504999999996</c:v>
                </c:pt>
                <c:pt idx="40">
                  <c:v>45.978703000000003</c:v>
                </c:pt>
                <c:pt idx="41">
                  <c:v>48.566600000000001</c:v>
                </c:pt>
                <c:pt idx="42">
                  <c:v>49.011319999999998</c:v>
                </c:pt>
                <c:pt idx="43">
                  <c:v>43.211105000000003</c:v>
                </c:pt>
                <c:pt idx="44">
                  <c:v>40.485947000000003</c:v>
                </c:pt>
                <c:pt idx="45">
                  <c:v>51.665706999999998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47-4F4C-9527-14326F2480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7344240"/>
        <c:axId val="737539920"/>
      </c:lineChart>
      <c:catAx>
        <c:axId val="7373442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7539920"/>
        <c:crosses val="autoZero"/>
        <c:auto val="1"/>
        <c:lblAlgn val="ctr"/>
        <c:lblOffset val="100"/>
        <c:noMultiLvlLbl val="0"/>
      </c:catAx>
      <c:valAx>
        <c:axId val="737539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7344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CaliY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Sheet1!$C$4:$C$107</c:f>
              <c:numCache>
                <c:formatCode>General</c:formatCode>
                <c:ptCount val="104"/>
                <c:pt idx="0">
                  <c:v>6.2361445</c:v>
                </c:pt>
                <c:pt idx="1">
                  <c:v>10.806003</c:v>
                </c:pt>
                <c:pt idx="2">
                  <c:v>7.6137395000000003</c:v>
                </c:pt>
                <c:pt idx="3">
                  <c:v>0.25530180000000002</c:v>
                </c:pt>
                <c:pt idx="4">
                  <c:v>7.1905320000000001</c:v>
                </c:pt>
                <c:pt idx="5">
                  <c:v>4.2084092999999996</c:v>
                </c:pt>
                <c:pt idx="6">
                  <c:v>6.3612833000000002</c:v>
                </c:pt>
                <c:pt idx="7">
                  <c:v>8.7268229999999996</c:v>
                </c:pt>
                <c:pt idx="8">
                  <c:v>9.6113579999999992</c:v>
                </c:pt>
                <c:pt idx="9">
                  <c:v>11.660636999999999</c:v>
                </c:pt>
                <c:pt idx="10">
                  <c:v>7.9379559999999998</c:v>
                </c:pt>
                <c:pt idx="11">
                  <c:v>9.5564879999999999</c:v>
                </c:pt>
                <c:pt idx="12">
                  <c:v>14.812053000000001</c:v>
                </c:pt>
                <c:pt idx="13">
                  <c:v>17.503140999999999</c:v>
                </c:pt>
                <c:pt idx="14">
                  <c:v>13.909943</c:v>
                </c:pt>
                <c:pt idx="15">
                  <c:v>17.620296</c:v>
                </c:pt>
                <c:pt idx="16">
                  <c:v>16.226004</c:v>
                </c:pt>
                <c:pt idx="17">
                  <c:v>18.539124000000001</c:v>
                </c:pt>
                <c:pt idx="18">
                  <c:v>19.400143</c:v>
                </c:pt>
                <c:pt idx="19">
                  <c:v>20.18111</c:v>
                </c:pt>
                <c:pt idx="20">
                  <c:v>18.152746</c:v>
                </c:pt>
                <c:pt idx="21">
                  <c:v>16.930464000000001</c:v>
                </c:pt>
                <c:pt idx="22">
                  <c:v>14.750769</c:v>
                </c:pt>
                <c:pt idx="23">
                  <c:v>14.821334999999999</c:v>
                </c:pt>
                <c:pt idx="24">
                  <c:v>18.133402</c:v>
                </c:pt>
                <c:pt idx="25">
                  <c:v>17.902819999999998</c:v>
                </c:pt>
                <c:pt idx="26">
                  <c:v>14.547267</c:v>
                </c:pt>
                <c:pt idx="27">
                  <c:v>10.364262</c:v>
                </c:pt>
                <c:pt idx="28">
                  <c:v>12.578925</c:v>
                </c:pt>
                <c:pt idx="29">
                  <c:v>17.498563999999998</c:v>
                </c:pt>
                <c:pt idx="30">
                  <c:v>14.972547</c:v>
                </c:pt>
                <c:pt idx="31">
                  <c:v>15.889872</c:v>
                </c:pt>
                <c:pt idx="32">
                  <c:v>4.0527240000000004</c:v>
                </c:pt>
                <c:pt idx="33">
                  <c:v>14.274013</c:v>
                </c:pt>
                <c:pt idx="34">
                  <c:v>13.284045000000001</c:v>
                </c:pt>
                <c:pt idx="35">
                  <c:v>16.829512000000001</c:v>
                </c:pt>
                <c:pt idx="36">
                  <c:v>18.008900000000001</c:v>
                </c:pt>
                <c:pt idx="37">
                  <c:v>17.899505999999999</c:v>
                </c:pt>
                <c:pt idx="38">
                  <c:v>14.026209</c:v>
                </c:pt>
                <c:pt idx="39">
                  <c:v>17.417576</c:v>
                </c:pt>
                <c:pt idx="40">
                  <c:v>13.767547</c:v>
                </c:pt>
                <c:pt idx="41">
                  <c:v>21.376083000000001</c:v>
                </c:pt>
                <c:pt idx="42">
                  <c:v>18.278327999999998</c:v>
                </c:pt>
                <c:pt idx="43">
                  <c:v>14.833054000000001</c:v>
                </c:pt>
                <c:pt idx="44">
                  <c:v>16.654404</c:v>
                </c:pt>
                <c:pt idx="45">
                  <c:v>13.126771</c:v>
                </c:pt>
                <c:pt idx="46">
                  <c:v>12.990503</c:v>
                </c:pt>
                <c:pt idx="47">
                  <c:v>14.9521885</c:v>
                </c:pt>
                <c:pt idx="48">
                  <c:v>18.277698999999998</c:v>
                </c:pt>
                <c:pt idx="49">
                  <c:v>14.68286</c:v>
                </c:pt>
                <c:pt idx="50">
                  <c:v>15.646438</c:v>
                </c:pt>
                <c:pt idx="51">
                  <c:v>16.422777</c:v>
                </c:pt>
                <c:pt idx="52">
                  <c:v>12.4254265</c:v>
                </c:pt>
                <c:pt idx="53">
                  <c:v>14.151038</c:v>
                </c:pt>
                <c:pt idx="54">
                  <c:v>13.738947</c:v>
                </c:pt>
                <c:pt idx="55">
                  <c:v>14.240071</c:v>
                </c:pt>
                <c:pt idx="56">
                  <c:v>11.437652999999999</c:v>
                </c:pt>
                <c:pt idx="57">
                  <c:v>13.307276999999999</c:v>
                </c:pt>
                <c:pt idx="58">
                  <c:v>14.092103</c:v>
                </c:pt>
                <c:pt idx="59">
                  <c:v>13.048541999999999</c:v>
                </c:pt>
                <c:pt idx="60">
                  <c:v>15.271426999999999</c:v>
                </c:pt>
                <c:pt idx="61">
                  <c:v>16.663558999999999</c:v>
                </c:pt>
                <c:pt idx="62">
                  <c:v>13.130948</c:v>
                </c:pt>
                <c:pt idx="63">
                  <c:v>13.492508000000001</c:v>
                </c:pt>
                <c:pt idx="64">
                  <c:v>8.95627</c:v>
                </c:pt>
                <c:pt idx="65">
                  <c:v>13.803592999999999</c:v>
                </c:pt>
                <c:pt idx="66">
                  <c:v>13.27056</c:v>
                </c:pt>
                <c:pt idx="67">
                  <c:v>13.618859</c:v>
                </c:pt>
                <c:pt idx="68">
                  <c:v>15.274334</c:v>
                </c:pt>
                <c:pt idx="69">
                  <c:v>14.523339999999999</c:v>
                </c:pt>
                <c:pt idx="70">
                  <c:v>11.663055999999999</c:v>
                </c:pt>
                <c:pt idx="71">
                  <c:v>11.567334000000001</c:v>
                </c:pt>
                <c:pt idx="72">
                  <c:v>9.9070900000000002</c:v>
                </c:pt>
                <c:pt idx="73">
                  <c:v>15.853249999999999</c:v>
                </c:pt>
                <c:pt idx="74">
                  <c:v>11.170778</c:v>
                </c:pt>
                <c:pt idx="75">
                  <c:v>13.290338500000001</c:v>
                </c:pt>
                <c:pt idx="76">
                  <c:v>12.383652</c:v>
                </c:pt>
                <c:pt idx="77">
                  <c:v>14.309763</c:v>
                </c:pt>
                <c:pt idx="78">
                  <c:v>9.6959300000000006</c:v>
                </c:pt>
                <c:pt idx="79">
                  <c:v>11.166249000000001</c:v>
                </c:pt>
                <c:pt idx="80">
                  <c:v>11.024091</c:v>
                </c:pt>
                <c:pt idx="81">
                  <c:v>7.974596</c:v>
                </c:pt>
                <c:pt idx="82">
                  <c:v>12.103247</c:v>
                </c:pt>
                <c:pt idx="83">
                  <c:v>13.852335</c:v>
                </c:pt>
                <c:pt idx="84">
                  <c:v>14.883001</c:v>
                </c:pt>
                <c:pt idx="85">
                  <c:v>16.267831999999999</c:v>
                </c:pt>
                <c:pt idx="86">
                  <c:v>16.691236</c:v>
                </c:pt>
                <c:pt idx="87">
                  <c:v>15.965258</c:v>
                </c:pt>
                <c:pt idx="88">
                  <c:v>17.294385999999999</c:v>
                </c:pt>
                <c:pt idx="89">
                  <c:v>14.436339</c:v>
                </c:pt>
                <c:pt idx="90">
                  <c:v>11.929835000000001</c:v>
                </c:pt>
                <c:pt idx="91">
                  <c:v>11.491210000000001</c:v>
                </c:pt>
                <c:pt idx="92">
                  <c:v>7.2281103</c:v>
                </c:pt>
                <c:pt idx="93">
                  <c:v>10.811025000000001</c:v>
                </c:pt>
                <c:pt idx="94">
                  <c:v>8.3767689999999995</c:v>
                </c:pt>
                <c:pt idx="95">
                  <c:v>7.4058647000000004</c:v>
                </c:pt>
                <c:pt idx="96">
                  <c:v>8.4807480000000002</c:v>
                </c:pt>
                <c:pt idx="97">
                  <c:v>11.238391</c:v>
                </c:pt>
                <c:pt idx="98">
                  <c:v>11.048736999999999</c:v>
                </c:pt>
                <c:pt idx="99">
                  <c:v>7.9235134</c:v>
                </c:pt>
                <c:pt idx="100">
                  <c:v>6.881964</c:v>
                </c:pt>
                <c:pt idx="101">
                  <c:v>8.5432810000000003</c:v>
                </c:pt>
                <c:pt idx="102">
                  <c:v>5.9990790000000001</c:v>
                </c:pt>
                <c:pt idx="103">
                  <c:v>6.611853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E8-4348-A8AC-9C47F911C083}"/>
            </c:ext>
          </c:extLst>
        </c:ser>
        <c:ser>
          <c:idx val="1"/>
          <c:order val="1"/>
          <c:tx>
            <c:strRef>
              <c:f>Sheet1!$P$3</c:f>
              <c:strCache>
                <c:ptCount val="1"/>
                <c:pt idx="0">
                  <c:v>CaliY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Sheet1!$P$4:$P$107</c:f>
              <c:numCache>
                <c:formatCode>General</c:formatCode>
                <c:ptCount val="104"/>
                <c:pt idx="0">
                  <c:v>7.9658055000000001</c:v>
                </c:pt>
                <c:pt idx="1">
                  <c:v>10.451370000000001</c:v>
                </c:pt>
                <c:pt idx="2">
                  <c:v>10.728187</c:v>
                </c:pt>
                <c:pt idx="3">
                  <c:v>7.7642439999999997</c:v>
                </c:pt>
                <c:pt idx="4">
                  <c:v>3.9444091000000001</c:v>
                </c:pt>
                <c:pt idx="5">
                  <c:v>7.3080850000000002</c:v>
                </c:pt>
                <c:pt idx="6">
                  <c:v>5.7646559999999996</c:v>
                </c:pt>
                <c:pt idx="7">
                  <c:v>9.8067779999999996</c:v>
                </c:pt>
                <c:pt idx="8">
                  <c:v>15.013876</c:v>
                </c:pt>
                <c:pt idx="9">
                  <c:v>12.774436</c:v>
                </c:pt>
                <c:pt idx="10">
                  <c:v>13.250087000000001</c:v>
                </c:pt>
                <c:pt idx="11">
                  <c:v>10.681734000000001</c:v>
                </c:pt>
                <c:pt idx="12">
                  <c:v>12.495174</c:v>
                </c:pt>
                <c:pt idx="13">
                  <c:v>16.292587000000001</c:v>
                </c:pt>
                <c:pt idx="14">
                  <c:v>18.402609999999999</c:v>
                </c:pt>
                <c:pt idx="15">
                  <c:v>17.847446000000001</c:v>
                </c:pt>
                <c:pt idx="16">
                  <c:v>15.484216999999999</c:v>
                </c:pt>
                <c:pt idx="17">
                  <c:v>17.723376999999999</c:v>
                </c:pt>
                <c:pt idx="18">
                  <c:v>17.221495000000001</c:v>
                </c:pt>
                <c:pt idx="19">
                  <c:v>19.626176999999998</c:v>
                </c:pt>
                <c:pt idx="20">
                  <c:v>20.288332</c:v>
                </c:pt>
                <c:pt idx="21">
                  <c:v>18.03715</c:v>
                </c:pt>
                <c:pt idx="22">
                  <c:v>17.074003000000001</c:v>
                </c:pt>
                <c:pt idx="23">
                  <c:v>15.488160000000001</c:v>
                </c:pt>
                <c:pt idx="24">
                  <c:v>19.534476999999999</c:v>
                </c:pt>
                <c:pt idx="25">
                  <c:v>15.119688999999999</c:v>
                </c:pt>
                <c:pt idx="26">
                  <c:v>14.856916</c:v>
                </c:pt>
                <c:pt idx="27">
                  <c:v>11.979388999999999</c:v>
                </c:pt>
                <c:pt idx="28">
                  <c:v>12.282405000000001</c:v>
                </c:pt>
                <c:pt idx="29">
                  <c:v>13.112515999999999</c:v>
                </c:pt>
                <c:pt idx="30">
                  <c:v>16.352336999999999</c:v>
                </c:pt>
                <c:pt idx="31">
                  <c:v>15.976267</c:v>
                </c:pt>
                <c:pt idx="32">
                  <c:v>14.486470000000001</c:v>
                </c:pt>
                <c:pt idx="33">
                  <c:v>14.487114</c:v>
                </c:pt>
                <c:pt idx="34">
                  <c:v>16.315235000000001</c:v>
                </c:pt>
                <c:pt idx="35">
                  <c:v>18.119548999999999</c:v>
                </c:pt>
                <c:pt idx="36">
                  <c:v>18.44998</c:v>
                </c:pt>
                <c:pt idx="37">
                  <c:v>15.67221</c:v>
                </c:pt>
                <c:pt idx="38">
                  <c:v>11.698230000000001</c:v>
                </c:pt>
                <c:pt idx="39">
                  <c:v>15.648903000000001</c:v>
                </c:pt>
                <c:pt idx="40">
                  <c:v>17.868402</c:v>
                </c:pt>
                <c:pt idx="41">
                  <c:v>19.021660000000001</c:v>
                </c:pt>
                <c:pt idx="42">
                  <c:v>17.842410000000001</c:v>
                </c:pt>
                <c:pt idx="43">
                  <c:v>17.289535999999998</c:v>
                </c:pt>
                <c:pt idx="44">
                  <c:v>16.890532</c:v>
                </c:pt>
                <c:pt idx="45">
                  <c:v>17.028089999999999</c:v>
                </c:pt>
                <c:pt idx="46">
                  <c:v>16.903364</c:v>
                </c:pt>
                <c:pt idx="47">
                  <c:v>14.198789</c:v>
                </c:pt>
                <c:pt idx="48">
                  <c:v>16.034867999999999</c:v>
                </c:pt>
                <c:pt idx="49">
                  <c:v>14.392455</c:v>
                </c:pt>
                <c:pt idx="50">
                  <c:v>15.30284</c:v>
                </c:pt>
                <c:pt idx="51">
                  <c:v>16.068472</c:v>
                </c:pt>
                <c:pt idx="52">
                  <c:v>15.839684999999999</c:v>
                </c:pt>
                <c:pt idx="53">
                  <c:v>15.095196</c:v>
                </c:pt>
                <c:pt idx="54">
                  <c:v>13.659594999999999</c:v>
                </c:pt>
                <c:pt idx="55">
                  <c:v>16.10313</c:v>
                </c:pt>
                <c:pt idx="56">
                  <c:v>16.764631000000001</c:v>
                </c:pt>
                <c:pt idx="57">
                  <c:v>15.884473</c:v>
                </c:pt>
                <c:pt idx="58">
                  <c:v>15.321464000000001</c:v>
                </c:pt>
                <c:pt idx="59">
                  <c:v>13.696351</c:v>
                </c:pt>
                <c:pt idx="60">
                  <c:v>14.809927</c:v>
                </c:pt>
                <c:pt idx="61">
                  <c:v>17.109116</c:v>
                </c:pt>
                <c:pt idx="62">
                  <c:v>15.345516</c:v>
                </c:pt>
                <c:pt idx="63">
                  <c:v>12.044625</c:v>
                </c:pt>
                <c:pt idx="64">
                  <c:v>13.037735</c:v>
                </c:pt>
                <c:pt idx="65">
                  <c:v>15.737657</c:v>
                </c:pt>
                <c:pt idx="66">
                  <c:v>15.997187</c:v>
                </c:pt>
                <c:pt idx="67">
                  <c:v>14.818163999999999</c:v>
                </c:pt>
                <c:pt idx="68">
                  <c:v>13.546754999999999</c:v>
                </c:pt>
                <c:pt idx="69">
                  <c:v>13.805961</c:v>
                </c:pt>
                <c:pt idx="70">
                  <c:v>12.275050999999999</c:v>
                </c:pt>
                <c:pt idx="71">
                  <c:v>13.878038999999999</c:v>
                </c:pt>
                <c:pt idx="72">
                  <c:v>13.171288000000001</c:v>
                </c:pt>
                <c:pt idx="73">
                  <c:v>15.424832</c:v>
                </c:pt>
                <c:pt idx="74">
                  <c:v>14.189902999999999</c:v>
                </c:pt>
                <c:pt idx="75">
                  <c:v>14.745419</c:v>
                </c:pt>
                <c:pt idx="76">
                  <c:v>13.397119</c:v>
                </c:pt>
                <c:pt idx="77">
                  <c:v>14.11627</c:v>
                </c:pt>
                <c:pt idx="78">
                  <c:v>12.070926999999999</c:v>
                </c:pt>
                <c:pt idx="79">
                  <c:v>13.789088</c:v>
                </c:pt>
                <c:pt idx="80">
                  <c:v>10.169642</c:v>
                </c:pt>
                <c:pt idx="81">
                  <c:v>10.816189</c:v>
                </c:pt>
                <c:pt idx="82">
                  <c:v>13.699394</c:v>
                </c:pt>
                <c:pt idx="83">
                  <c:v>14.652844</c:v>
                </c:pt>
                <c:pt idx="84">
                  <c:v>13.075274</c:v>
                </c:pt>
                <c:pt idx="85">
                  <c:v>15.30711</c:v>
                </c:pt>
                <c:pt idx="86">
                  <c:v>14.244458</c:v>
                </c:pt>
                <c:pt idx="87">
                  <c:v>16.842459999999999</c:v>
                </c:pt>
                <c:pt idx="88">
                  <c:v>13.489758</c:v>
                </c:pt>
                <c:pt idx="89">
                  <c:v>12.080392</c:v>
                </c:pt>
                <c:pt idx="90">
                  <c:v>11.255769000000001</c:v>
                </c:pt>
                <c:pt idx="91">
                  <c:v>10.675829999999999</c:v>
                </c:pt>
                <c:pt idx="92">
                  <c:v>10.717324</c:v>
                </c:pt>
                <c:pt idx="93">
                  <c:v>11.3994255</c:v>
                </c:pt>
                <c:pt idx="94">
                  <c:v>9.6153329999999997</c:v>
                </c:pt>
                <c:pt idx="95">
                  <c:v>10.563774</c:v>
                </c:pt>
                <c:pt idx="96">
                  <c:v>10.321479999999999</c:v>
                </c:pt>
                <c:pt idx="97">
                  <c:v>12.467459</c:v>
                </c:pt>
                <c:pt idx="98">
                  <c:v>11.609680000000001</c:v>
                </c:pt>
                <c:pt idx="99">
                  <c:v>10.668233000000001</c:v>
                </c:pt>
                <c:pt idx="100">
                  <c:v>11.934739</c:v>
                </c:pt>
                <c:pt idx="101">
                  <c:v>8.4599879999999992</c:v>
                </c:pt>
                <c:pt idx="102">
                  <c:v>6.8114037999999999</c:v>
                </c:pt>
                <c:pt idx="103">
                  <c:v>5.8906650000000003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E8-4348-A8AC-9C47F911C0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48270623"/>
        <c:axId val="2015800479"/>
      </c:lineChart>
      <c:catAx>
        <c:axId val="204827062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15800479"/>
        <c:crosses val="autoZero"/>
        <c:auto val="1"/>
        <c:lblAlgn val="ctr"/>
        <c:lblOffset val="100"/>
        <c:noMultiLvlLbl val="0"/>
      </c:catAx>
      <c:valAx>
        <c:axId val="201580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48270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Sheet1!$J$3</c:f>
              <c:strCache>
                <c:ptCount val="1"/>
                <c:pt idx="0">
                  <c:v>angleA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Sheet1!$J$4:$J$107</c:f>
              <c:numCache>
                <c:formatCode>General</c:formatCode>
                <c:ptCount val="104"/>
                <c:pt idx="0">
                  <c:v>73.381010000000003</c:v>
                </c:pt>
                <c:pt idx="1">
                  <c:v>66.461460000000002</c:v>
                </c:pt>
                <c:pt idx="2">
                  <c:v>71.282809999999998</c:v>
                </c:pt>
                <c:pt idx="3">
                  <c:v>89.3934</c:v>
                </c:pt>
                <c:pt idx="4">
                  <c:v>73.460599999999999</c:v>
                </c:pt>
                <c:pt idx="5">
                  <c:v>80.552980000000005</c:v>
                </c:pt>
                <c:pt idx="6">
                  <c:v>74.646270000000001</c:v>
                </c:pt>
                <c:pt idx="7">
                  <c:v>68.76782</c:v>
                </c:pt>
                <c:pt idx="8">
                  <c:v>67.193790000000007</c:v>
                </c:pt>
                <c:pt idx="9">
                  <c:v>64.229399999999998</c:v>
                </c:pt>
                <c:pt idx="10">
                  <c:v>72.214873999999995</c:v>
                </c:pt>
                <c:pt idx="11">
                  <c:v>70.741299999999995</c:v>
                </c:pt>
                <c:pt idx="12">
                  <c:v>47.458620000000003</c:v>
                </c:pt>
                <c:pt idx="13">
                  <c:v>51.672423999999999</c:v>
                </c:pt>
                <c:pt idx="14">
                  <c:v>61.22513</c:v>
                </c:pt>
                <c:pt idx="15">
                  <c:v>54.835144</c:v>
                </c:pt>
                <c:pt idx="16">
                  <c:v>57.480927000000001</c:v>
                </c:pt>
                <c:pt idx="17">
                  <c:v>56.537261999999998</c:v>
                </c:pt>
                <c:pt idx="18">
                  <c:v>53.900910000000003</c:v>
                </c:pt>
                <c:pt idx="19">
                  <c:v>52.689728000000002</c:v>
                </c:pt>
                <c:pt idx="20">
                  <c:v>59.221344000000002</c:v>
                </c:pt>
                <c:pt idx="21">
                  <c:v>59.785217000000003</c:v>
                </c:pt>
                <c:pt idx="22">
                  <c:v>57.516173999999999</c:v>
                </c:pt>
                <c:pt idx="23">
                  <c:v>63.15558</c:v>
                </c:pt>
                <c:pt idx="24">
                  <c:v>56.457275000000003</c:v>
                </c:pt>
                <c:pt idx="25">
                  <c:v>59.820435000000003</c:v>
                </c:pt>
                <c:pt idx="26">
                  <c:v>51.608887000000003</c:v>
                </c:pt>
                <c:pt idx="27">
                  <c:v>71.928344999999993</c:v>
                </c:pt>
                <c:pt idx="28">
                  <c:v>62.994050000000001</c:v>
                </c:pt>
                <c:pt idx="29">
                  <c:v>55.973390000000002</c:v>
                </c:pt>
                <c:pt idx="30">
                  <c:v>61.969543000000002</c:v>
                </c:pt>
                <c:pt idx="31">
                  <c:v>61.352722</c:v>
                </c:pt>
                <c:pt idx="32">
                  <c:v>80.259155000000007</c:v>
                </c:pt>
                <c:pt idx="33">
                  <c:v>61.332794</c:v>
                </c:pt>
                <c:pt idx="34">
                  <c:v>60.806823999999999</c:v>
                </c:pt>
                <c:pt idx="35">
                  <c:v>54.679687999999999</c:v>
                </c:pt>
                <c:pt idx="36">
                  <c:v>51.444214000000002</c:v>
                </c:pt>
                <c:pt idx="37">
                  <c:v>53.448729999999998</c:v>
                </c:pt>
                <c:pt idx="38">
                  <c:v>63.134765999999999</c:v>
                </c:pt>
                <c:pt idx="39">
                  <c:v>51.056579999999997</c:v>
                </c:pt>
                <c:pt idx="40">
                  <c:v>59.261200000000002</c:v>
                </c:pt>
                <c:pt idx="41">
                  <c:v>46.273069999999997</c:v>
                </c:pt>
                <c:pt idx="42">
                  <c:v>48.380890000000001</c:v>
                </c:pt>
                <c:pt idx="43">
                  <c:v>59.382995999999999</c:v>
                </c:pt>
                <c:pt idx="44">
                  <c:v>56.522582999999997</c:v>
                </c:pt>
                <c:pt idx="45">
                  <c:v>63.105988000000004</c:v>
                </c:pt>
                <c:pt idx="46">
                  <c:v>61.068085000000004</c:v>
                </c:pt>
                <c:pt idx="47">
                  <c:v>55.782960000000003</c:v>
                </c:pt>
                <c:pt idx="48">
                  <c:v>47.25656</c:v>
                </c:pt>
                <c:pt idx="49">
                  <c:v>58.02411</c:v>
                </c:pt>
                <c:pt idx="50">
                  <c:v>58.366301999999997</c:v>
                </c:pt>
                <c:pt idx="51">
                  <c:v>50.803466999999998</c:v>
                </c:pt>
                <c:pt idx="52">
                  <c:v>57.969543000000002</c:v>
                </c:pt>
                <c:pt idx="53">
                  <c:v>51.791809999999998</c:v>
                </c:pt>
                <c:pt idx="54">
                  <c:v>62.226320000000001</c:v>
                </c:pt>
                <c:pt idx="55">
                  <c:v>60.069122</c:v>
                </c:pt>
                <c:pt idx="56">
                  <c:v>65.380709999999993</c:v>
                </c:pt>
                <c:pt idx="57">
                  <c:v>62.281309999999998</c:v>
                </c:pt>
                <c:pt idx="58">
                  <c:v>57.32837</c:v>
                </c:pt>
                <c:pt idx="59">
                  <c:v>59.568725999999998</c:v>
                </c:pt>
                <c:pt idx="60">
                  <c:v>47.44229</c:v>
                </c:pt>
                <c:pt idx="61">
                  <c:v>42.363036999999998</c:v>
                </c:pt>
                <c:pt idx="62">
                  <c:v>59.785674999999998</c:v>
                </c:pt>
                <c:pt idx="63">
                  <c:v>59.338042999999999</c:v>
                </c:pt>
                <c:pt idx="64">
                  <c:v>70.294370000000001</c:v>
                </c:pt>
                <c:pt idx="65">
                  <c:v>60.699860000000001</c:v>
                </c:pt>
                <c:pt idx="66">
                  <c:v>63.643127</c:v>
                </c:pt>
                <c:pt idx="67">
                  <c:v>60.427734000000001</c:v>
                </c:pt>
                <c:pt idx="68">
                  <c:v>55.845398000000003</c:v>
                </c:pt>
                <c:pt idx="69">
                  <c:v>57.619262999999997</c:v>
                </c:pt>
                <c:pt idx="70">
                  <c:v>63.213470000000001</c:v>
                </c:pt>
                <c:pt idx="71">
                  <c:v>64.515929999999997</c:v>
                </c:pt>
                <c:pt idx="72">
                  <c:v>68.391109999999998</c:v>
                </c:pt>
                <c:pt idx="73">
                  <c:v>57.581054999999999</c:v>
                </c:pt>
                <c:pt idx="74">
                  <c:v>67.534819999999996</c:v>
                </c:pt>
                <c:pt idx="75">
                  <c:v>62.371949999999998</c:v>
                </c:pt>
                <c:pt idx="76">
                  <c:v>61.077820000000003</c:v>
                </c:pt>
                <c:pt idx="77">
                  <c:v>54.68976</c:v>
                </c:pt>
                <c:pt idx="78">
                  <c:v>64.972440000000006</c:v>
                </c:pt>
                <c:pt idx="79">
                  <c:v>64.757230000000007</c:v>
                </c:pt>
                <c:pt idx="80">
                  <c:v>66.383449999999996</c:v>
                </c:pt>
                <c:pt idx="81">
                  <c:v>70.886840000000007</c:v>
                </c:pt>
                <c:pt idx="82">
                  <c:v>67.821106</c:v>
                </c:pt>
                <c:pt idx="83">
                  <c:v>60.108184999999999</c:v>
                </c:pt>
                <c:pt idx="84">
                  <c:v>61.515230000000003</c:v>
                </c:pt>
                <c:pt idx="85">
                  <c:v>58.600160000000002</c:v>
                </c:pt>
                <c:pt idx="86">
                  <c:v>55.853670000000001</c:v>
                </c:pt>
                <c:pt idx="87">
                  <c:v>59.608519999999999</c:v>
                </c:pt>
                <c:pt idx="88">
                  <c:v>48.797789999999999</c:v>
                </c:pt>
                <c:pt idx="89">
                  <c:v>58.486815999999997</c:v>
                </c:pt>
                <c:pt idx="90">
                  <c:v>65.609800000000007</c:v>
                </c:pt>
                <c:pt idx="91">
                  <c:v>63.145355000000002</c:v>
                </c:pt>
                <c:pt idx="92">
                  <c:v>76.062804999999997</c:v>
                </c:pt>
                <c:pt idx="93">
                  <c:v>66.417389999999997</c:v>
                </c:pt>
                <c:pt idx="94">
                  <c:v>74.006649999999993</c:v>
                </c:pt>
                <c:pt idx="95">
                  <c:v>74.617369999999994</c:v>
                </c:pt>
                <c:pt idx="96">
                  <c:v>74.253330000000005</c:v>
                </c:pt>
                <c:pt idx="97">
                  <c:v>67.36636</c:v>
                </c:pt>
                <c:pt idx="98">
                  <c:v>67.131960000000007</c:v>
                </c:pt>
                <c:pt idx="99">
                  <c:v>70.795929999999998</c:v>
                </c:pt>
                <c:pt idx="100">
                  <c:v>76.095119999999994</c:v>
                </c:pt>
                <c:pt idx="101">
                  <c:v>68.944580000000002</c:v>
                </c:pt>
                <c:pt idx="102">
                  <c:v>75.793884000000006</c:v>
                </c:pt>
                <c:pt idx="103">
                  <c:v>73.088440000000006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8D-4D2B-9D29-CF09829A4671}"/>
            </c:ext>
          </c:extLst>
        </c:ser>
        <c:ser>
          <c:idx val="1"/>
          <c:order val="1"/>
          <c:tx>
            <c:strRef>
              <c:f>Sheet1!$W$3</c:f>
              <c:strCache>
                <c:ptCount val="1"/>
                <c:pt idx="0">
                  <c:v>angleA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Sheet1!$W$4:$W$107</c:f>
              <c:numCache>
                <c:formatCode>General</c:formatCode>
                <c:ptCount val="104"/>
                <c:pt idx="0">
                  <c:v>69.263760000000005</c:v>
                </c:pt>
                <c:pt idx="1">
                  <c:v>66.876495000000006</c:v>
                </c:pt>
                <c:pt idx="2">
                  <c:v>58.751404000000001</c:v>
                </c:pt>
                <c:pt idx="3">
                  <c:v>73.055599999999998</c:v>
                </c:pt>
                <c:pt idx="4">
                  <c:v>81.007750000000001</c:v>
                </c:pt>
                <c:pt idx="5">
                  <c:v>72.381469999999993</c:v>
                </c:pt>
                <c:pt idx="6">
                  <c:v>76.967895999999996</c:v>
                </c:pt>
                <c:pt idx="7">
                  <c:v>66.441863999999995</c:v>
                </c:pt>
                <c:pt idx="8">
                  <c:v>53.455505000000002</c:v>
                </c:pt>
                <c:pt idx="9">
                  <c:v>62.91028</c:v>
                </c:pt>
                <c:pt idx="10">
                  <c:v>58.819366000000002</c:v>
                </c:pt>
                <c:pt idx="11">
                  <c:v>68.190399999999997</c:v>
                </c:pt>
                <c:pt idx="12">
                  <c:v>63.833799999999997</c:v>
                </c:pt>
                <c:pt idx="13">
                  <c:v>55.228515999999999</c:v>
                </c:pt>
                <c:pt idx="14">
                  <c:v>51.014679999999998</c:v>
                </c:pt>
                <c:pt idx="15">
                  <c:v>55.931395999999999</c:v>
                </c:pt>
                <c:pt idx="16">
                  <c:v>60.845764000000003</c:v>
                </c:pt>
                <c:pt idx="17">
                  <c:v>58.548766999999998</c:v>
                </c:pt>
                <c:pt idx="18">
                  <c:v>57.129395000000002</c:v>
                </c:pt>
                <c:pt idx="19">
                  <c:v>53.593780000000002</c:v>
                </c:pt>
                <c:pt idx="20">
                  <c:v>49.990752999999998</c:v>
                </c:pt>
                <c:pt idx="21">
                  <c:v>57.003112999999999</c:v>
                </c:pt>
                <c:pt idx="22">
                  <c:v>55.397765999999997</c:v>
                </c:pt>
                <c:pt idx="23">
                  <c:v>61.613922000000002</c:v>
                </c:pt>
                <c:pt idx="24">
                  <c:v>55.866700000000002</c:v>
                </c:pt>
                <c:pt idx="25">
                  <c:v>62.963164999999996</c:v>
                </c:pt>
                <c:pt idx="26">
                  <c:v>62.319336</c:v>
                </c:pt>
                <c:pt idx="27">
                  <c:v>68.184510000000003</c:v>
                </c:pt>
                <c:pt idx="28">
                  <c:v>64.872619999999998</c:v>
                </c:pt>
                <c:pt idx="29">
                  <c:v>67.604950000000002</c:v>
                </c:pt>
                <c:pt idx="30">
                  <c:v>59.918182000000002</c:v>
                </c:pt>
                <c:pt idx="31">
                  <c:v>61.725830000000002</c:v>
                </c:pt>
                <c:pt idx="32">
                  <c:v>59.718809999999998</c:v>
                </c:pt>
                <c:pt idx="33">
                  <c:v>60.549132999999998</c:v>
                </c:pt>
                <c:pt idx="34">
                  <c:v>56.690795999999999</c:v>
                </c:pt>
                <c:pt idx="35">
                  <c:v>54.298583999999998</c:v>
                </c:pt>
                <c:pt idx="36">
                  <c:v>55.323273</c:v>
                </c:pt>
                <c:pt idx="37">
                  <c:v>61.099823000000001</c:v>
                </c:pt>
                <c:pt idx="38">
                  <c:v>69.002870000000001</c:v>
                </c:pt>
                <c:pt idx="39">
                  <c:v>59.553252999999998</c:v>
                </c:pt>
                <c:pt idx="40">
                  <c:v>49.714812999999999</c:v>
                </c:pt>
                <c:pt idx="41">
                  <c:v>54.114196999999997</c:v>
                </c:pt>
                <c:pt idx="42">
                  <c:v>50.495604999999998</c:v>
                </c:pt>
                <c:pt idx="43">
                  <c:v>55.595917</c:v>
                </c:pt>
                <c:pt idx="44">
                  <c:v>50.950744999999998</c:v>
                </c:pt>
                <c:pt idx="45">
                  <c:v>54.701903999999999</c:v>
                </c:pt>
                <c:pt idx="46">
                  <c:v>51.960509999999999</c:v>
                </c:pt>
                <c:pt idx="47">
                  <c:v>61.615935999999998</c:v>
                </c:pt>
                <c:pt idx="48">
                  <c:v>59.16751</c:v>
                </c:pt>
                <c:pt idx="49">
                  <c:v>57.958008</c:v>
                </c:pt>
                <c:pt idx="50">
                  <c:v>54.594634999999997</c:v>
                </c:pt>
                <c:pt idx="51">
                  <c:v>52.337584999999997</c:v>
                </c:pt>
                <c:pt idx="52">
                  <c:v>51.621519999999997</c:v>
                </c:pt>
                <c:pt idx="53">
                  <c:v>57.558197</c:v>
                </c:pt>
                <c:pt idx="54">
                  <c:v>60.305509999999998</c:v>
                </c:pt>
                <c:pt idx="55">
                  <c:v>56.609406</c:v>
                </c:pt>
                <c:pt idx="56">
                  <c:v>51.091124999999998</c:v>
                </c:pt>
                <c:pt idx="57">
                  <c:v>56.207428</c:v>
                </c:pt>
                <c:pt idx="58">
                  <c:v>57.470795000000003</c:v>
                </c:pt>
                <c:pt idx="59">
                  <c:v>57.017426</c:v>
                </c:pt>
                <c:pt idx="60">
                  <c:v>48.081879999999998</c:v>
                </c:pt>
                <c:pt idx="61">
                  <c:v>49.343260000000001</c:v>
                </c:pt>
                <c:pt idx="62">
                  <c:v>47.595978000000002</c:v>
                </c:pt>
                <c:pt idx="63">
                  <c:v>61.123961999999999</c:v>
                </c:pt>
                <c:pt idx="64">
                  <c:v>56.657561999999999</c:v>
                </c:pt>
                <c:pt idx="65">
                  <c:v>54.996704000000001</c:v>
                </c:pt>
                <c:pt idx="66">
                  <c:v>52.379883</c:v>
                </c:pt>
                <c:pt idx="67">
                  <c:v>55.823180000000001</c:v>
                </c:pt>
                <c:pt idx="68">
                  <c:v>56.498412999999999</c:v>
                </c:pt>
                <c:pt idx="69">
                  <c:v>57.896484000000001</c:v>
                </c:pt>
                <c:pt idx="70">
                  <c:v>58.554107999999999</c:v>
                </c:pt>
                <c:pt idx="71">
                  <c:v>60.207306000000003</c:v>
                </c:pt>
                <c:pt idx="72">
                  <c:v>58.329284999999999</c:v>
                </c:pt>
                <c:pt idx="73">
                  <c:v>58.624360000000003</c:v>
                </c:pt>
                <c:pt idx="74">
                  <c:v>61.575653000000003</c:v>
                </c:pt>
                <c:pt idx="75">
                  <c:v>57.540954999999997</c:v>
                </c:pt>
                <c:pt idx="76">
                  <c:v>53.211455999999998</c:v>
                </c:pt>
                <c:pt idx="77">
                  <c:v>58.116819999999997</c:v>
                </c:pt>
                <c:pt idx="78">
                  <c:v>51.385986000000003</c:v>
                </c:pt>
                <c:pt idx="79">
                  <c:v>56.57846</c:v>
                </c:pt>
                <c:pt idx="80">
                  <c:v>67.245056000000005</c:v>
                </c:pt>
                <c:pt idx="81">
                  <c:v>64.35718</c:v>
                </c:pt>
                <c:pt idx="82">
                  <c:v>61.947450000000003</c:v>
                </c:pt>
                <c:pt idx="83">
                  <c:v>61.110900000000001</c:v>
                </c:pt>
                <c:pt idx="84">
                  <c:v>64.236540000000005</c:v>
                </c:pt>
                <c:pt idx="85">
                  <c:v>61.25177</c:v>
                </c:pt>
                <c:pt idx="86">
                  <c:v>63.561554000000001</c:v>
                </c:pt>
                <c:pt idx="87">
                  <c:v>58.159362999999999</c:v>
                </c:pt>
                <c:pt idx="88">
                  <c:v>63.902495999999999</c:v>
                </c:pt>
                <c:pt idx="89">
                  <c:v>62.665100000000002</c:v>
                </c:pt>
                <c:pt idx="90">
                  <c:v>65.212100000000007</c:v>
                </c:pt>
                <c:pt idx="91">
                  <c:v>68.020325</c:v>
                </c:pt>
                <c:pt idx="92">
                  <c:v>66.915620000000004</c:v>
                </c:pt>
                <c:pt idx="93">
                  <c:v>68.497129999999999</c:v>
                </c:pt>
                <c:pt idx="94">
                  <c:v>70.649199999999993</c:v>
                </c:pt>
                <c:pt idx="95">
                  <c:v>69.957729999999998</c:v>
                </c:pt>
                <c:pt idx="96">
                  <c:v>68.837585000000004</c:v>
                </c:pt>
                <c:pt idx="97">
                  <c:v>64.335144</c:v>
                </c:pt>
                <c:pt idx="98">
                  <c:v>61.970398000000003</c:v>
                </c:pt>
                <c:pt idx="99">
                  <c:v>63.33014</c:v>
                </c:pt>
                <c:pt idx="100">
                  <c:v>60.490295000000003</c:v>
                </c:pt>
                <c:pt idx="101">
                  <c:v>70.08426</c:v>
                </c:pt>
                <c:pt idx="102">
                  <c:v>71.971500000000006</c:v>
                </c:pt>
                <c:pt idx="103">
                  <c:v>72.733765000000005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8D-4D2B-9D29-CF09829A46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48237023"/>
        <c:axId val="2015803391"/>
      </c:lineChart>
      <c:catAx>
        <c:axId val="204823702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15803391"/>
        <c:crosses val="autoZero"/>
        <c:auto val="1"/>
        <c:lblAlgn val="ctr"/>
        <c:lblOffset val="100"/>
        <c:noMultiLvlLbl val="0"/>
      </c:catAx>
      <c:valAx>
        <c:axId val="2015803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482370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Sheet1!$L$3</c:f>
              <c:strCache>
                <c:ptCount val="1"/>
                <c:pt idx="0">
                  <c:v>azimuth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Sheet1!$L$4:$L$107</c:f>
              <c:numCache>
                <c:formatCode>General</c:formatCode>
                <c:ptCount val="104"/>
                <c:pt idx="0">
                  <c:v>74.515230000000003</c:v>
                </c:pt>
                <c:pt idx="1">
                  <c:v>65.238320000000002</c:v>
                </c:pt>
                <c:pt idx="2">
                  <c:v>73.523124999999993</c:v>
                </c:pt>
                <c:pt idx="3">
                  <c:v>90.521609999999995</c:v>
                </c:pt>
                <c:pt idx="4">
                  <c:v>77.101079999999996</c:v>
                </c:pt>
                <c:pt idx="5">
                  <c:v>80.798743999999999</c:v>
                </c:pt>
                <c:pt idx="6">
                  <c:v>74.454310000000007</c:v>
                </c:pt>
                <c:pt idx="7">
                  <c:v>65.973770000000002</c:v>
                </c:pt>
                <c:pt idx="8">
                  <c:v>66.299270000000007</c:v>
                </c:pt>
                <c:pt idx="9">
                  <c:v>61.991010000000003</c:v>
                </c:pt>
                <c:pt idx="10">
                  <c:v>73.501930000000002</c:v>
                </c:pt>
                <c:pt idx="11">
                  <c:v>71.334525999999997</c:v>
                </c:pt>
                <c:pt idx="12">
                  <c:v>47.767646999999997</c:v>
                </c:pt>
                <c:pt idx="13">
                  <c:v>52.356845999999997</c:v>
                </c:pt>
                <c:pt idx="14">
                  <c:v>62.578014000000003</c:v>
                </c:pt>
                <c:pt idx="15">
                  <c:v>55.243949999999998</c:v>
                </c:pt>
                <c:pt idx="16">
                  <c:v>59.084919999999997</c:v>
                </c:pt>
                <c:pt idx="17">
                  <c:v>56.012287000000001</c:v>
                </c:pt>
                <c:pt idx="18">
                  <c:v>53.996679999999998</c:v>
                </c:pt>
                <c:pt idx="19">
                  <c:v>52.426613000000003</c:v>
                </c:pt>
                <c:pt idx="20">
                  <c:v>60.415913000000003</c:v>
                </c:pt>
                <c:pt idx="21">
                  <c:v>58.414535999999998</c:v>
                </c:pt>
                <c:pt idx="22">
                  <c:v>56.698486000000003</c:v>
                </c:pt>
                <c:pt idx="23">
                  <c:v>64.075500000000005</c:v>
                </c:pt>
                <c:pt idx="24">
                  <c:v>56.769215000000003</c:v>
                </c:pt>
                <c:pt idx="25">
                  <c:v>59.15296</c:v>
                </c:pt>
                <c:pt idx="26">
                  <c:v>51.451954000000001</c:v>
                </c:pt>
                <c:pt idx="27">
                  <c:v>71.682625000000002</c:v>
                </c:pt>
                <c:pt idx="28">
                  <c:v>62.701329999999999</c:v>
                </c:pt>
                <c:pt idx="29">
                  <c:v>55.304183999999999</c:v>
                </c:pt>
                <c:pt idx="30">
                  <c:v>61.91863</c:v>
                </c:pt>
                <c:pt idx="31">
                  <c:v>61.085433999999999</c:v>
                </c:pt>
                <c:pt idx="32">
                  <c:v>81.308599999999998</c:v>
                </c:pt>
                <c:pt idx="33">
                  <c:v>60.715907999999999</c:v>
                </c:pt>
                <c:pt idx="34">
                  <c:v>62.635420000000003</c:v>
                </c:pt>
                <c:pt idx="35">
                  <c:v>56.48818</c:v>
                </c:pt>
                <c:pt idx="36">
                  <c:v>52.734253000000002</c:v>
                </c:pt>
                <c:pt idx="37">
                  <c:v>53.046764000000003</c:v>
                </c:pt>
                <c:pt idx="38">
                  <c:v>65.711200000000005</c:v>
                </c:pt>
                <c:pt idx="39">
                  <c:v>54.080680000000001</c:v>
                </c:pt>
                <c:pt idx="40">
                  <c:v>62.220610000000001</c:v>
                </c:pt>
                <c:pt idx="41">
                  <c:v>46.885455999999998</c:v>
                </c:pt>
                <c:pt idx="42">
                  <c:v>47.007219999999997</c:v>
                </c:pt>
                <c:pt idx="43">
                  <c:v>59.127758</c:v>
                </c:pt>
                <c:pt idx="44">
                  <c:v>57.774375999999997</c:v>
                </c:pt>
                <c:pt idx="45">
                  <c:v>65.246390000000005</c:v>
                </c:pt>
                <c:pt idx="46">
                  <c:v>62.514049999999997</c:v>
                </c:pt>
                <c:pt idx="47">
                  <c:v>55.582900000000002</c:v>
                </c:pt>
                <c:pt idx="48">
                  <c:v>48.059780000000003</c:v>
                </c:pt>
                <c:pt idx="49">
                  <c:v>59.847683000000004</c:v>
                </c:pt>
                <c:pt idx="50">
                  <c:v>61.049860000000002</c:v>
                </c:pt>
                <c:pt idx="51">
                  <c:v>50.939132999999998</c:v>
                </c:pt>
                <c:pt idx="52">
                  <c:v>59.633850000000002</c:v>
                </c:pt>
                <c:pt idx="53">
                  <c:v>50.269210000000001</c:v>
                </c:pt>
                <c:pt idx="54">
                  <c:v>63.459353999999998</c:v>
                </c:pt>
                <c:pt idx="55">
                  <c:v>60.82152</c:v>
                </c:pt>
                <c:pt idx="56">
                  <c:v>65.774270000000001</c:v>
                </c:pt>
                <c:pt idx="57">
                  <c:v>62.565024999999999</c:v>
                </c:pt>
                <c:pt idx="58">
                  <c:v>58.921256999999997</c:v>
                </c:pt>
                <c:pt idx="59">
                  <c:v>57.573174000000002</c:v>
                </c:pt>
                <c:pt idx="60">
                  <c:v>47.135170000000002</c:v>
                </c:pt>
                <c:pt idx="61">
                  <c:v>40.997073999999998</c:v>
                </c:pt>
                <c:pt idx="62">
                  <c:v>62.350140000000003</c:v>
                </c:pt>
                <c:pt idx="63">
                  <c:v>60.034785999999997</c:v>
                </c:pt>
                <c:pt idx="64">
                  <c:v>71.746505999999997</c:v>
                </c:pt>
                <c:pt idx="65">
                  <c:v>62.055607000000002</c:v>
                </c:pt>
                <c:pt idx="66">
                  <c:v>67.516599999999997</c:v>
                </c:pt>
                <c:pt idx="67">
                  <c:v>61.348680000000002</c:v>
                </c:pt>
                <c:pt idx="68">
                  <c:v>58.50262</c:v>
                </c:pt>
                <c:pt idx="69">
                  <c:v>58.248592000000002</c:v>
                </c:pt>
                <c:pt idx="70">
                  <c:v>65.1755</c:v>
                </c:pt>
                <c:pt idx="71">
                  <c:v>65.496719999999996</c:v>
                </c:pt>
                <c:pt idx="72">
                  <c:v>71.752396000000005</c:v>
                </c:pt>
                <c:pt idx="73">
                  <c:v>58.493884999999999</c:v>
                </c:pt>
                <c:pt idx="74">
                  <c:v>70.07302</c:v>
                </c:pt>
                <c:pt idx="75">
                  <c:v>63.473404000000002</c:v>
                </c:pt>
                <c:pt idx="76">
                  <c:v>63.620322999999999</c:v>
                </c:pt>
                <c:pt idx="77">
                  <c:v>55.338389999999997</c:v>
                </c:pt>
                <c:pt idx="78">
                  <c:v>66.283500000000004</c:v>
                </c:pt>
                <c:pt idx="79">
                  <c:v>65.269226000000003</c:v>
                </c:pt>
                <c:pt idx="80">
                  <c:v>68.882773999999998</c:v>
                </c:pt>
                <c:pt idx="81">
                  <c:v>71.40831</c:v>
                </c:pt>
                <c:pt idx="82">
                  <c:v>68.260360000000006</c:v>
                </c:pt>
                <c:pt idx="83">
                  <c:v>58.339930000000003</c:v>
                </c:pt>
                <c:pt idx="84">
                  <c:v>62.689095000000002</c:v>
                </c:pt>
                <c:pt idx="85">
                  <c:v>59.199120000000001</c:v>
                </c:pt>
                <c:pt idx="86">
                  <c:v>56.664969999999997</c:v>
                </c:pt>
                <c:pt idx="87">
                  <c:v>60.061050000000002</c:v>
                </c:pt>
                <c:pt idx="88">
                  <c:v>49.256717999999999</c:v>
                </c:pt>
                <c:pt idx="89">
                  <c:v>60.389747999999997</c:v>
                </c:pt>
                <c:pt idx="90">
                  <c:v>65.55847</c:v>
                </c:pt>
                <c:pt idx="91">
                  <c:v>63.368957999999999</c:v>
                </c:pt>
                <c:pt idx="92">
                  <c:v>78.959050000000005</c:v>
                </c:pt>
                <c:pt idx="93">
                  <c:v>67.92071</c:v>
                </c:pt>
                <c:pt idx="94">
                  <c:v>76.737290000000002</c:v>
                </c:pt>
                <c:pt idx="95">
                  <c:v>74.392075000000006</c:v>
                </c:pt>
                <c:pt idx="96">
                  <c:v>76.149209999999997</c:v>
                </c:pt>
                <c:pt idx="97">
                  <c:v>69.456244999999996</c:v>
                </c:pt>
                <c:pt idx="98">
                  <c:v>69.615489999999994</c:v>
                </c:pt>
                <c:pt idx="99">
                  <c:v>71.688079999999999</c:v>
                </c:pt>
                <c:pt idx="100">
                  <c:v>78.489369999999994</c:v>
                </c:pt>
                <c:pt idx="101">
                  <c:v>69.701995999999994</c:v>
                </c:pt>
                <c:pt idx="102">
                  <c:v>77.141040000000004</c:v>
                </c:pt>
                <c:pt idx="103">
                  <c:v>72.329099999999997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AB-432A-8704-A4DB70068309}"/>
            </c:ext>
          </c:extLst>
        </c:ser>
        <c:ser>
          <c:idx val="1"/>
          <c:order val="1"/>
          <c:tx>
            <c:strRef>
              <c:f>Sheet1!$Y$3</c:f>
              <c:strCache>
                <c:ptCount val="1"/>
                <c:pt idx="0">
                  <c:v>azimuth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Sheet1!$Y$4:$Y$107</c:f>
              <c:numCache>
                <c:formatCode>General</c:formatCode>
                <c:ptCount val="104"/>
                <c:pt idx="0">
                  <c:v>69.296059999999997</c:v>
                </c:pt>
                <c:pt idx="1">
                  <c:v>-115.26546500000001</c:v>
                </c:pt>
                <c:pt idx="2">
                  <c:v>-122.15468</c:v>
                </c:pt>
                <c:pt idx="3">
                  <c:v>-109.44704</c:v>
                </c:pt>
                <c:pt idx="4">
                  <c:v>-99.28613</c:v>
                </c:pt>
                <c:pt idx="5">
                  <c:v>-109.4727</c:v>
                </c:pt>
                <c:pt idx="6">
                  <c:v>-104.475105</c:v>
                </c:pt>
                <c:pt idx="7">
                  <c:v>-116.36320000000001</c:v>
                </c:pt>
                <c:pt idx="8">
                  <c:v>-128.71100000000001</c:v>
                </c:pt>
                <c:pt idx="9">
                  <c:v>-119.87657</c:v>
                </c:pt>
                <c:pt idx="10">
                  <c:v>-122.87027999999999</c:v>
                </c:pt>
                <c:pt idx="11">
                  <c:v>-113.68423</c:v>
                </c:pt>
                <c:pt idx="12">
                  <c:v>-117.80269</c:v>
                </c:pt>
                <c:pt idx="13">
                  <c:v>-127.50194999999999</c:v>
                </c:pt>
                <c:pt idx="14">
                  <c:v>-133.30417</c:v>
                </c:pt>
                <c:pt idx="15">
                  <c:v>-126.5376</c:v>
                </c:pt>
                <c:pt idx="16">
                  <c:v>-121.61095400000001</c:v>
                </c:pt>
                <c:pt idx="17">
                  <c:v>-125.121635</c:v>
                </c:pt>
                <c:pt idx="18">
                  <c:v>-124.281235</c:v>
                </c:pt>
                <c:pt idx="19">
                  <c:v>-127.43528000000001</c:v>
                </c:pt>
                <c:pt idx="20">
                  <c:v>-130.76846</c:v>
                </c:pt>
                <c:pt idx="21">
                  <c:v>-123.41014</c:v>
                </c:pt>
                <c:pt idx="22">
                  <c:v>-125.05578</c:v>
                </c:pt>
                <c:pt idx="23">
                  <c:v>-119.64279999999999</c:v>
                </c:pt>
                <c:pt idx="24">
                  <c:v>-126.94207</c:v>
                </c:pt>
                <c:pt idx="25">
                  <c:v>-120.90671</c:v>
                </c:pt>
                <c:pt idx="26">
                  <c:v>-121.308105</c:v>
                </c:pt>
                <c:pt idx="27">
                  <c:v>-114.886734</c:v>
                </c:pt>
                <c:pt idx="28">
                  <c:v>-116.581345</c:v>
                </c:pt>
                <c:pt idx="29">
                  <c:v>-116.58767</c:v>
                </c:pt>
                <c:pt idx="30">
                  <c:v>-121.72341</c:v>
                </c:pt>
                <c:pt idx="31">
                  <c:v>-120.53883</c:v>
                </c:pt>
                <c:pt idx="32">
                  <c:v>-120.8545</c:v>
                </c:pt>
                <c:pt idx="33">
                  <c:v>-121.2658</c:v>
                </c:pt>
                <c:pt idx="34">
                  <c:v>-124.00389</c:v>
                </c:pt>
                <c:pt idx="35">
                  <c:v>-127.40495</c:v>
                </c:pt>
                <c:pt idx="36">
                  <c:v>-125.7363</c:v>
                </c:pt>
                <c:pt idx="37">
                  <c:v>-121.20449000000001</c:v>
                </c:pt>
                <c:pt idx="38">
                  <c:v>-113.88341</c:v>
                </c:pt>
                <c:pt idx="39">
                  <c:v>-123.35136</c:v>
                </c:pt>
                <c:pt idx="40">
                  <c:v>-130.81155000000001</c:v>
                </c:pt>
                <c:pt idx="41">
                  <c:v>-130.26595</c:v>
                </c:pt>
                <c:pt idx="42">
                  <c:v>-130.69814</c:v>
                </c:pt>
                <c:pt idx="43">
                  <c:v>-127.44999</c:v>
                </c:pt>
                <c:pt idx="44">
                  <c:v>-128.73626999999999</c:v>
                </c:pt>
                <c:pt idx="45">
                  <c:v>-126.14294</c:v>
                </c:pt>
                <c:pt idx="46">
                  <c:v>-127.98998</c:v>
                </c:pt>
                <c:pt idx="47">
                  <c:v>-119.17594</c:v>
                </c:pt>
                <c:pt idx="48">
                  <c:v>-121.47873</c:v>
                </c:pt>
                <c:pt idx="49">
                  <c:v>-124.67845</c:v>
                </c:pt>
                <c:pt idx="50">
                  <c:v>-126.98417000000001</c:v>
                </c:pt>
                <c:pt idx="51">
                  <c:v>-129.73405</c:v>
                </c:pt>
                <c:pt idx="52">
                  <c:v>-130.07392999999999</c:v>
                </c:pt>
                <c:pt idx="53">
                  <c:v>-125.524574</c:v>
                </c:pt>
                <c:pt idx="54">
                  <c:v>-121.36006999999999</c:v>
                </c:pt>
                <c:pt idx="55">
                  <c:v>-125.01577</c:v>
                </c:pt>
                <c:pt idx="56">
                  <c:v>-130.14276000000001</c:v>
                </c:pt>
                <c:pt idx="57">
                  <c:v>-126.37844</c:v>
                </c:pt>
                <c:pt idx="58">
                  <c:v>-123.81332399999999</c:v>
                </c:pt>
                <c:pt idx="59">
                  <c:v>-126.07198</c:v>
                </c:pt>
                <c:pt idx="60">
                  <c:v>-131.7612</c:v>
                </c:pt>
                <c:pt idx="61">
                  <c:v>-132.92151999999999</c:v>
                </c:pt>
                <c:pt idx="62">
                  <c:v>-133.60153</c:v>
                </c:pt>
                <c:pt idx="63">
                  <c:v>-123.510025</c:v>
                </c:pt>
                <c:pt idx="64">
                  <c:v>-124.40799</c:v>
                </c:pt>
                <c:pt idx="65">
                  <c:v>-127.5956</c:v>
                </c:pt>
                <c:pt idx="66">
                  <c:v>-127.83189400000001</c:v>
                </c:pt>
                <c:pt idx="67">
                  <c:v>-126.52093499999999</c:v>
                </c:pt>
                <c:pt idx="68">
                  <c:v>-123.88563000000001</c:v>
                </c:pt>
                <c:pt idx="69">
                  <c:v>-124.39545</c:v>
                </c:pt>
                <c:pt idx="70">
                  <c:v>-121.38809000000001</c:v>
                </c:pt>
                <c:pt idx="71">
                  <c:v>-121.918915</c:v>
                </c:pt>
                <c:pt idx="72">
                  <c:v>-121.41638</c:v>
                </c:pt>
                <c:pt idx="73">
                  <c:v>-123.48690000000001</c:v>
                </c:pt>
                <c:pt idx="74">
                  <c:v>-118.69852400000001</c:v>
                </c:pt>
                <c:pt idx="75">
                  <c:v>-124.25597399999999</c:v>
                </c:pt>
                <c:pt idx="76">
                  <c:v>-127.14859</c:v>
                </c:pt>
                <c:pt idx="77">
                  <c:v>-125.19798</c:v>
                </c:pt>
                <c:pt idx="78">
                  <c:v>-128.54308</c:v>
                </c:pt>
                <c:pt idx="79">
                  <c:v>-126.14419599999999</c:v>
                </c:pt>
                <c:pt idx="80">
                  <c:v>-112.7362</c:v>
                </c:pt>
                <c:pt idx="81">
                  <c:v>-118.21722</c:v>
                </c:pt>
                <c:pt idx="82">
                  <c:v>-120.46581999999999</c:v>
                </c:pt>
                <c:pt idx="83">
                  <c:v>-122.06825000000001</c:v>
                </c:pt>
                <c:pt idx="84">
                  <c:v>-116.026146</c:v>
                </c:pt>
                <c:pt idx="85">
                  <c:v>-121.20769</c:v>
                </c:pt>
                <c:pt idx="86">
                  <c:v>-117.98899</c:v>
                </c:pt>
                <c:pt idx="87">
                  <c:v>-122.86852</c:v>
                </c:pt>
                <c:pt idx="88">
                  <c:v>-116.58591</c:v>
                </c:pt>
                <c:pt idx="89">
                  <c:v>-118.68201000000001</c:v>
                </c:pt>
                <c:pt idx="90">
                  <c:v>-115.25627</c:v>
                </c:pt>
                <c:pt idx="91">
                  <c:v>-112.09332000000001</c:v>
                </c:pt>
                <c:pt idx="92">
                  <c:v>-113.873634</c:v>
                </c:pt>
                <c:pt idx="93">
                  <c:v>-114.67341</c:v>
                </c:pt>
                <c:pt idx="94">
                  <c:v>-111.59529999999999</c:v>
                </c:pt>
                <c:pt idx="95">
                  <c:v>-110.488686</c:v>
                </c:pt>
                <c:pt idx="96">
                  <c:v>-111.29254</c:v>
                </c:pt>
                <c:pt idx="97">
                  <c:v>-117.501396</c:v>
                </c:pt>
                <c:pt idx="98">
                  <c:v>-118.51555999999999</c:v>
                </c:pt>
                <c:pt idx="99">
                  <c:v>-118.66540999999999</c:v>
                </c:pt>
                <c:pt idx="100">
                  <c:v>-121.58667</c:v>
                </c:pt>
                <c:pt idx="101">
                  <c:v>-110.470314</c:v>
                </c:pt>
                <c:pt idx="102">
                  <c:v>-109.719894</c:v>
                </c:pt>
                <c:pt idx="103">
                  <c:v>-112.68579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1AB-432A-8704-A4DB700683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48128623"/>
        <c:axId val="2015785087"/>
      </c:lineChart>
      <c:catAx>
        <c:axId val="204812862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15785087"/>
        <c:crosses val="autoZero"/>
        <c:auto val="1"/>
        <c:lblAlgn val="ctr"/>
        <c:lblOffset val="100"/>
        <c:noMultiLvlLbl val="0"/>
      </c:catAx>
      <c:valAx>
        <c:axId val="2015785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48128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AND_0716!$C$5</c:f>
              <c:strCache>
                <c:ptCount val="1"/>
                <c:pt idx="0">
                  <c:v>CaliX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AND_0716!$C$6:$C$118</c:f>
              <c:numCache>
                <c:formatCode>General</c:formatCode>
                <c:ptCount val="113"/>
                <c:pt idx="0">
                  <c:v>-24.414339999999999</c:v>
                </c:pt>
                <c:pt idx="1">
                  <c:v>-23.392530000000001</c:v>
                </c:pt>
                <c:pt idx="2">
                  <c:v>-24.143574000000001</c:v>
                </c:pt>
                <c:pt idx="3">
                  <c:v>-23.130789</c:v>
                </c:pt>
                <c:pt idx="4">
                  <c:v>-22.080100999999999</c:v>
                </c:pt>
                <c:pt idx="5">
                  <c:v>-23.853521000000001</c:v>
                </c:pt>
                <c:pt idx="6">
                  <c:v>-23.102293</c:v>
                </c:pt>
                <c:pt idx="7">
                  <c:v>-20.043330000000001</c:v>
                </c:pt>
                <c:pt idx="8">
                  <c:v>-22.133524000000001</c:v>
                </c:pt>
                <c:pt idx="9">
                  <c:v>-24.322265999999999</c:v>
                </c:pt>
                <c:pt idx="10">
                  <c:v>-25.435616</c:v>
                </c:pt>
                <c:pt idx="11">
                  <c:v>-25.417079999999999</c:v>
                </c:pt>
                <c:pt idx="12">
                  <c:v>-22.541063000000001</c:v>
                </c:pt>
                <c:pt idx="13">
                  <c:v>-25.236591000000001</c:v>
                </c:pt>
                <c:pt idx="14">
                  <c:v>-25.900069999999999</c:v>
                </c:pt>
                <c:pt idx="15">
                  <c:v>-25.914650000000002</c:v>
                </c:pt>
                <c:pt idx="16">
                  <c:v>-26.400385</c:v>
                </c:pt>
                <c:pt idx="17">
                  <c:v>-24.742948999999999</c:v>
                </c:pt>
                <c:pt idx="18">
                  <c:v>-30.201504</c:v>
                </c:pt>
                <c:pt idx="19">
                  <c:v>-28.174553</c:v>
                </c:pt>
                <c:pt idx="20">
                  <c:v>-27.41825</c:v>
                </c:pt>
                <c:pt idx="21">
                  <c:v>-27.818953</c:v>
                </c:pt>
                <c:pt idx="22">
                  <c:v>-29.163996000000001</c:v>
                </c:pt>
                <c:pt idx="23">
                  <c:v>-26.55883</c:v>
                </c:pt>
                <c:pt idx="24">
                  <c:v>-24.250108999999998</c:v>
                </c:pt>
                <c:pt idx="25">
                  <c:v>-30.978263999999999</c:v>
                </c:pt>
                <c:pt idx="26">
                  <c:v>-30.439965999999998</c:v>
                </c:pt>
                <c:pt idx="27">
                  <c:v>-30.959859999999999</c:v>
                </c:pt>
                <c:pt idx="28">
                  <c:v>-30.53051</c:v>
                </c:pt>
                <c:pt idx="29">
                  <c:v>-29.354932999999999</c:v>
                </c:pt>
                <c:pt idx="30">
                  <c:v>-29.015944999999999</c:v>
                </c:pt>
                <c:pt idx="31">
                  <c:v>-27.482212000000001</c:v>
                </c:pt>
                <c:pt idx="32">
                  <c:v>-30.270769999999999</c:v>
                </c:pt>
                <c:pt idx="33">
                  <c:v>-26.024889000000002</c:v>
                </c:pt>
                <c:pt idx="34">
                  <c:v>-24.611025000000001</c:v>
                </c:pt>
                <c:pt idx="35">
                  <c:v>-22.364270999999999</c:v>
                </c:pt>
                <c:pt idx="36">
                  <c:v>-27.134208999999998</c:v>
                </c:pt>
                <c:pt idx="37">
                  <c:v>-24.088235999999998</c:v>
                </c:pt>
                <c:pt idx="38">
                  <c:v>-29.174603000000001</c:v>
                </c:pt>
                <c:pt idx="39">
                  <c:v>-19.150444</c:v>
                </c:pt>
                <c:pt idx="40">
                  <c:v>-27.592001</c:v>
                </c:pt>
                <c:pt idx="41">
                  <c:v>-21.013079000000001</c:v>
                </c:pt>
                <c:pt idx="42">
                  <c:v>-21.759815</c:v>
                </c:pt>
                <c:pt idx="43">
                  <c:v>-23.60284</c:v>
                </c:pt>
                <c:pt idx="44">
                  <c:v>-27.983633000000001</c:v>
                </c:pt>
                <c:pt idx="45">
                  <c:v>-24.932333</c:v>
                </c:pt>
                <c:pt idx="46">
                  <c:v>-25.488092000000002</c:v>
                </c:pt>
                <c:pt idx="47">
                  <c:v>-26.110935000000001</c:v>
                </c:pt>
                <c:pt idx="48">
                  <c:v>-23.690054</c:v>
                </c:pt>
                <c:pt idx="49">
                  <c:v>-21.944051999999999</c:v>
                </c:pt>
                <c:pt idx="50">
                  <c:v>-25.749759999999998</c:v>
                </c:pt>
                <c:pt idx="51">
                  <c:v>-20.356059999999999</c:v>
                </c:pt>
                <c:pt idx="52">
                  <c:v>-22.510323</c:v>
                </c:pt>
                <c:pt idx="53">
                  <c:v>-18.328934</c:v>
                </c:pt>
                <c:pt idx="54">
                  <c:v>-18.723295</c:v>
                </c:pt>
                <c:pt idx="55">
                  <c:v>-22.197178000000001</c:v>
                </c:pt>
                <c:pt idx="56">
                  <c:v>-24.064983000000002</c:v>
                </c:pt>
                <c:pt idx="57">
                  <c:v>-23.017181000000001</c:v>
                </c:pt>
                <c:pt idx="58">
                  <c:v>-23.79102</c:v>
                </c:pt>
                <c:pt idx="59">
                  <c:v>-22.216415000000001</c:v>
                </c:pt>
                <c:pt idx="60">
                  <c:v>-24.475676</c:v>
                </c:pt>
                <c:pt idx="61">
                  <c:v>-23.871320000000001</c:v>
                </c:pt>
                <c:pt idx="62">
                  <c:v>-20.576146999999999</c:v>
                </c:pt>
                <c:pt idx="63">
                  <c:v>-20.625658000000001</c:v>
                </c:pt>
                <c:pt idx="64">
                  <c:v>-14.846771</c:v>
                </c:pt>
                <c:pt idx="65">
                  <c:v>-17.293146</c:v>
                </c:pt>
                <c:pt idx="66">
                  <c:v>-23.385437</c:v>
                </c:pt>
                <c:pt idx="67">
                  <c:v>-23.27206</c:v>
                </c:pt>
                <c:pt idx="68">
                  <c:v>-24.13984</c:v>
                </c:pt>
                <c:pt idx="69">
                  <c:v>-23.452127000000001</c:v>
                </c:pt>
                <c:pt idx="70">
                  <c:v>-24.179873000000001</c:v>
                </c:pt>
                <c:pt idx="71">
                  <c:v>-22.055754</c:v>
                </c:pt>
                <c:pt idx="72">
                  <c:v>-22.993424999999998</c:v>
                </c:pt>
                <c:pt idx="73">
                  <c:v>-22.816990000000001</c:v>
                </c:pt>
                <c:pt idx="74">
                  <c:v>-26.877901000000001</c:v>
                </c:pt>
                <c:pt idx="75">
                  <c:v>-25.54945</c:v>
                </c:pt>
                <c:pt idx="76">
                  <c:v>-26.718745999999999</c:v>
                </c:pt>
                <c:pt idx="77">
                  <c:v>-19.742535</c:v>
                </c:pt>
                <c:pt idx="78">
                  <c:v>-26.764776000000001</c:v>
                </c:pt>
                <c:pt idx="79">
                  <c:v>-17.848053</c:v>
                </c:pt>
                <c:pt idx="80">
                  <c:v>-21.142970999999999</c:v>
                </c:pt>
                <c:pt idx="81">
                  <c:v>-20.073796999999999</c:v>
                </c:pt>
                <c:pt idx="82">
                  <c:v>-22.759651000000002</c:v>
                </c:pt>
                <c:pt idx="83">
                  <c:v>-17.428415000000001</c:v>
                </c:pt>
                <c:pt idx="84">
                  <c:v>-24.732002000000001</c:v>
                </c:pt>
                <c:pt idx="85">
                  <c:v>-26.880137999999999</c:v>
                </c:pt>
                <c:pt idx="86">
                  <c:v>-28.435500000000001</c:v>
                </c:pt>
                <c:pt idx="87">
                  <c:v>-22.825596000000001</c:v>
                </c:pt>
                <c:pt idx="88">
                  <c:v>-28.027322999999999</c:v>
                </c:pt>
                <c:pt idx="89">
                  <c:v>-29.548919999999999</c:v>
                </c:pt>
                <c:pt idx="90">
                  <c:v>-28.91011</c:v>
                </c:pt>
                <c:pt idx="91">
                  <c:v>-29.573737999999999</c:v>
                </c:pt>
                <c:pt idx="92">
                  <c:v>-26.75</c:v>
                </c:pt>
                <c:pt idx="93">
                  <c:v>-27.728556000000001</c:v>
                </c:pt>
                <c:pt idx="94">
                  <c:v>-29.033860000000001</c:v>
                </c:pt>
                <c:pt idx="95">
                  <c:v>-27.583618000000001</c:v>
                </c:pt>
                <c:pt idx="96">
                  <c:v>-28.864989999999999</c:v>
                </c:pt>
                <c:pt idx="97">
                  <c:v>-33.178229999999999</c:v>
                </c:pt>
                <c:pt idx="98">
                  <c:v>-31.273806</c:v>
                </c:pt>
                <c:pt idx="99">
                  <c:v>-29.869260000000001</c:v>
                </c:pt>
                <c:pt idx="100">
                  <c:v>-31.939291000000001</c:v>
                </c:pt>
                <c:pt idx="101">
                  <c:v>-29.593996000000001</c:v>
                </c:pt>
                <c:pt idx="102">
                  <c:v>-23.806121999999998</c:v>
                </c:pt>
                <c:pt idx="103">
                  <c:v>-20.990176999999999</c:v>
                </c:pt>
                <c:pt idx="104">
                  <c:v>-21.911950999999998</c:v>
                </c:pt>
                <c:pt idx="105">
                  <c:v>-20.934519000000002</c:v>
                </c:pt>
                <c:pt idx="106">
                  <c:v>-20.976921000000001</c:v>
                </c:pt>
                <c:pt idx="107">
                  <c:v>-16.808895</c:v>
                </c:pt>
                <c:pt idx="108">
                  <c:v>-22.385006000000001</c:v>
                </c:pt>
                <c:pt idx="109">
                  <c:v>-20.912800000000001</c:v>
                </c:pt>
                <c:pt idx="110">
                  <c:v>-24.366554000000001</c:v>
                </c:pt>
                <c:pt idx="111">
                  <c:v>-25.996230000000001</c:v>
                </c:pt>
                <c:pt idx="112">
                  <c:v>-26.597587999999998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FC-44B4-ABCD-3FF85622E013}"/>
            </c:ext>
          </c:extLst>
        </c:ser>
        <c:ser>
          <c:idx val="1"/>
          <c:order val="1"/>
          <c:tx>
            <c:strRef>
              <c:f>AND_0716!$P$5</c:f>
              <c:strCache>
                <c:ptCount val="1"/>
                <c:pt idx="0">
                  <c:v>CaliX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AND_0716!$P$6:$P$118</c:f>
              <c:numCache>
                <c:formatCode>General</c:formatCode>
                <c:ptCount val="113"/>
                <c:pt idx="0">
                  <c:v>-22.352609999999999</c:v>
                </c:pt>
                <c:pt idx="1">
                  <c:v>-19.925605999999998</c:v>
                </c:pt>
                <c:pt idx="2">
                  <c:v>-24.480991</c:v>
                </c:pt>
                <c:pt idx="3">
                  <c:v>-24.023577</c:v>
                </c:pt>
                <c:pt idx="4">
                  <c:v>-23.215609000000001</c:v>
                </c:pt>
                <c:pt idx="5">
                  <c:v>-22.392147000000001</c:v>
                </c:pt>
                <c:pt idx="6">
                  <c:v>-21.931170999999999</c:v>
                </c:pt>
                <c:pt idx="7">
                  <c:v>-20.488233999999999</c:v>
                </c:pt>
                <c:pt idx="8">
                  <c:v>-22.033086999999998</c:v>
                </c:pt>
                <c:pt idx="9">
                  <c:v>-28.735516000000001</c:v>
                </c:pt>
                <c:pt idx="10">
                  <c:v>-27.20524</c:v>
                </c:pt>
                <c:pt idx="11">
                  <c:v>-22.313171000000001</c:v>
                </c:pt>
                <c:pt idx="12">
                  <c:v>-25.013162999999999</c:v>
                </c:pt>
                <c:pt idx="13">
                  <c:v>-21.580901999999998</c:v>
                </c:pt>
                <c:pt idx="14">
                  <c:v>-26.664171</c:v>
                </c:pt>
                <c:pt idx="15">
                  <c:v>-27.391075000000001</c:v>
                </c:pt>
                <c:pt idx="16">
                  <c:v>-27.758526</c:v>
                </c:pt>
                <c:pt idx="17">
                  <c:v>-29.442625</c:v>
                </c:pt>
                <c:pt idx="18">
                  <c:v>-27.14086</c:v>
                </c:pt>
                <c:pt idx="19">
                  <c:v>-28.536726000000002</c:v>
                </c:pt>
                <c:pt idx="20">
                  <c:v>-27.403551</c:v>
                </c:pt>
                <c:pt idx="21">
                  <c:v>-27.060822000000002</c:v>
                </c:pt>
                <c:pt idx="22">
                  <c:v>-31.670393000000001</c:v>
                </c:pt>
                <c:pt idx="23">
                  <c:v>-27.125893000000001</c:v>
                </c:pt>
                <c:pt idx="24">
                  <c:v>-31.141857000000002</c:v>
                </c:pt>
                <c:pt idx="25">
                  <c:v>-29.414555</c:v>
                </c:pt>
                <c:pt idx="26">
                  <c:v>-31.973800000000001</c:v>
                </c:pt>
                <c:pt idx="27">
                  <c:v>-28.641642000000001</c:v>
                </c:pt>
                <c:pt idx="28">
                  <c:v>-31.123314000000001</c:v>
                </c:pt>
                <c:pt idx="29">
                  <c:v>-29.241675999999998</c:v>
                </c:pt>
                <c:pt idx="30">
                  <c:v>-29.12697</c:v>
                </c:pt>
                <c:pt idx="31">
                  <c:v>-27.518757000000001</c:v>
                </c:pt>
                <c:pt idx="32">
                  <c:v>-29.009062</c:v>
                </c:pt>
                <c:pt idx="33">
                  <c:v>-25.9191</c:v>
                </c:pt>
                <c:pt idx="34">
                  <c:v>-25.892878</c:v>
                </c:pt>
                <c:pt idx="35">
                  <c:v>-24.361488000000001</c:v>
                </c:pt>
                <c:pt idx="36">
                  <c:v>-25.293925999999999</c:v>
                </c:pt>
                <c:pt idx="37">
                  <c:v>-25.785157999999999</c:v>
                </c:pt>
                <c:pt idx="38">
                  <c:v>-27.774027</c:v>
                </c:pt>
                <c:pt idx="39">
                  <c:v>-26.310252999999999</c:v>
                </c:pt>
                <c:pt idx="40">
                  <c:v>-24.188365999999998</c:v>
                </c:pt>
                <c:pt idx="41">
                  <c:v>-21.393412000000001</c:v>
                </c:pt>
                <c:pt idx="42">
                  <c:v>-25.102754999999998</c:v>
                </c:pt>
                <c:pt idx="43">
                  <c:v>-20.972577999999999</c:v>
                </c:pt>
                <c:pt idx="44">
                  <c:v>-25.456562000000002</c:v>
                </c:pt>
                <c:pt idx="45">
                  <c:v>-21.987459999999999</c:v>
                </c:pt>
                <c:pt idx="46">
                  <c:v>-26.372543</c:v>
                </c:pt>
                <c:pt idx="47">
                  <c:v>-22.598075999999999</c:v>
                </c:pt>
                <c:pt idx="48">
                  <c:v>-25.323869999999999</c:v>
                </c:pt>
                <c:pt idx="49">
                  <c:v>-24.517997999999999</c:v>
                </c:pt>
                <c:pt idx="50">
                  <c:v>-26.080100999999999</c:v>
                </c:pt>
                <c:pt idx="51">
                  <c:v>-20.123625000000001</c:v>
                </c:pt>
                <c:pt idx="52">
                  <c:v>-21.381464000000001</c:v>
                </c:pt>
                <c:pt idx="53">
                  <c:v>-14.291245999999999</c:v>
                </c:pt>
                <c:pt idx="54">
                  <c:v>-20.474829</c:v>
                </c:pt>
                <c:pt idx="55">
                  <c:v>-25.208212</c:v>
                </c:pt>
                <c:pt idx="56">
                  <c:v>-25.134018000000001</c:v>
                </c:pt>
                <c:pt idx="57">
                  <c:v>-23.008379000000001</c:v>
                </c:pt>
                <c:pt idx="58">
                  <c:v>-23.743276999999999</c:v>
                </c:pt>
                <c:pt idx="59">
                  <c:v>-23.783268</c:v>
                </c:pt>
                <c:pt idx="60">
                  <c:v>-25.504532000000001</c:v>
                </c:pt>
                <c:pt idx="61">
                  <c:v>-20.132287999999999</c:v>
                </c:pt>
                <c:pt idx="62">
                  <c:v>-18.593910000000001</c:v>
                </c:pt>
                <c:pt idx="63">
                  <c:v>-17.823609999999999</c:v>
                </c:pt>
                <c:pt idx="64">
                  <c:v>-18.816275000000001</c:v>
                </c:pt>
                <c:pt idx="65">
                  <c:v>-17.960539000000001</c:v>
                </c:pt>
                <c:pt idx="66">
                  <c:v>-23.843819</c:v>
                </c:pt>
                <c:pt idx="67">
                  <c:v>-22.331657</c:v>
                </c:pt>
                <c:pt idx="68">
                  <c:v>-23.340630999999998</c:v>
                </c:pt>
                <c:pt idx="69">
                  <c:v>-22.564330000000002</c:v>
                </c:pt>
                <c:pt idx="70">
                  <c:v>-22.939508</c:v>
                </c:pt>
                <c:pt idx="71">
                  <c:v>-23.036595999999999</c:v>
                </c:pt>
                <c:pt idx="72">
                  <c:v>-24.04466</c:v>
                </c:pt>
                <c:pt idx="73">
                  <c:v>-22.658348</c:v>
                </c:pt>
                <c:pt idx="74">
                  <c:v>-24.064367000000001</c:v>
                </c:pt>
                <c:pt idx="75">
                  <c:v>-23.005972</c:v>
                </c:pt>
                <c:pt idx="76">
                  <c:v>-27.138237</c:v>
                </c:pt>
                <c:pt idx="77">
                  <c:v>-23.290087</c:v>
                </c:pt>
                <c:pt idx="78">
                  <c:v>-21.491959000000001</c:v>
                </c:pt>
                <c:pt idx="79">
                  <c:v>-19.76681</c:v>
                </c:pt>
                <c:pt idx="80">
                  <c:v>-21.433712</c:v>
                </c:pt>
                <c:pt idx="81">
                  <c:v>-18.15194</c:v>
                </c:pt>
                <c:pt idx="82">
                  <c:v>-21.341660999999998</c:v>
                </c:pt>
                <c:pt idx="83">
                  <c:v>-21.704388000000002</c:v>
                </c:pt>
                <c:pt idx="84">
                  <c:v>-23.711300000000001</c:v>
                </c:pt>
                <c:pt idx="85">
                  <c:v>-20.812173999999999</c:v>
                </c:pt>
                <c:pt idx="86">
                  <c:v>-23.143744000000002</c:v>
                </c:pt>
                <c:pt idx="87">
                  <c:v>-23.318985000000001</c:v>
                </c:pt>
                <c:pt idx="88">
                  <c:v>-28.963497</c:v>
                </c:pt>
                <c:pt idx="89">
                  <c:v>-24.489252</c:v>
                </c:pt>
                <c:pt idx="90">
                  <c:v>-26.350028999999999</c:v>
                </c:pt>
                <c:pt idx="91">
                  <c:v>-27.248805999999998</c:v>
                </c:pt>
                <c:pt idx="92">
                  <c:v>-25.591083999999999</c:v>
                </c:pt>
                <c:pt idx="93">
                  <c:v>-24.027647000000002</c:v>
                </c:pt>
                <c:pt idx="94">
                  <c:v>-29.417048000000001</c:v>
                </c:pt>
                <c:pt idx="95">
                  <c:v>-27.929735000000001</c:v>
                </c:pt>
                <c:pt idx="96">
                  <c:v>-27.220692</c:v>
                </c:pt>
                <c:pt idx="97">
                  <c:v>-27.911190000000001</c:v>
                </c:pt>
                <c:pt idx="98">
                  <c:v>-29.471546</c:v>
                </c:pt>
                <c:pt idx="99">
                  <c:v>-26.730481999999999</c:v>
                </c:pt>
                <c:pt idx="100">
                  <c:v>-25.490461</c:v>
                </c:pt>
                <c:pt idx="101">
                  <c:v>-21.076751999999999</c:v>
                </c:pt>
                <c:pt idx="102">
                  <c:v>-23.143744999999999</c:v>
                </c:pt>
                <c:pt idx="103">
                  <c:v>-23.858516999999999</c:v>
                </c:pt>
                <c:pt idx="104">
                  <c:v>-23.811865000000001</c:v>
                </c:pt>
                <c:pt idx="105">
                  <c:v>-21.399694</c:v>
                </c:pt>
                <c:pt idx="106">
                  <c:v>-21.452964999999999</c:v>
                </c:pt>
                <c:pt idx="107">
                  <c:v>-20.455456000000002</c:v>
                </c:pt>
                <c:pt idx="108">
                  <c:v>-23.650442000000002</c:v>
                </c:pt>
                <c:pt idx="109">
                  <c:v>-24.73188</c:v>
                </c:pt>
                <c:pt idx="110">
                  <c:v>-25.893246000000001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FC-44B4-ABCD-3FF85622E0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8405584"/>
        <c:axId val="626660432"/>
      </c:lineChart>
      <c:catAx>
        <c:axId val="6684055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6660432"/>
        <c:crosses val="autoZero"/>
        <c:auto val="1"/>
        <c:lblAlgn val="ctr"/>
        <c:lblOffset val="100"/>
        <c:noMultiLvlLbl val="0"/>
      </c:catAx>
      <c:valAx>
        <c:axId val="62666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8405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AND_0716!$D$5</c:f>
              <c:strCache>
                <c:ptCount val="1"/>
                <c:pt idx="0">
                  <c:v>CaliY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AND_0716!$D$6:$D$118</c:f>
              <c:numCache>
                <c:formatCode>General</c:formatCode>
                <c:ptCount val="113"/>
                <c:pt idx="0">
                  <c:v>9.980003</c:v>
                </c:pt>
                <c:pt idx="1">
                  <c:v>7.6191845000000002</c:v>
                </c:pt>
                <c:pt idx="2">
                  <c:v>7.9405026000000003</c:v>
                </c:pt>
                <c:pt idx="3">
                  <c:v>6.6914860000000003</c:v>
                </c:pt>
                <c:pt idx="4">
                  <c:v>8.4011139999999997</c:v>
                </c:pt>
                <c:pt idx="5">
                  <c:v>6.7986015999999996</c:v>
                </c:pt>
                <c:pt idx="6">
                  <c:v>9.2341730000000002</c:v>
                </c:pt>
                <c:pt idx="7">
                  <c:v>12.939851000000001</c:v>
                </c:pt>
                <c:pt idx="8">
                  <c:v>11.803845000000001</c:v>
                </c:pt>
                <c:pt idx="9">
                  <c:v>12.552863</c:v>
                </c:pt>
                <c:pt idx="10">
                  <c:v>11.920418</c:v>
                </c:pt>
                <c:pt idx="11">
                  <c:v>10.034409</c:v>
                </c:pt>
                <c:pt idx="12">
                  <c:v>15.019518</c:v>
                </c:pt>
                <c:pt idx="13">
                  <c:v>13.911111</c:v>
                </c:pt>
                <c:pt idx="14">
                  <c:v>16.184619999999999</c:v>
                </c:pt>
                <c:pt idx="15">
                  <c:v>15.4517975</c:v>
                </c:pt>
                <c:pt idx="16">
                  <c:v>15.796233000000001</c:v>
                </c:pt>
                <c:pt idx="17">
                  <c:v>17.310649999999999</c:v>
                </c:pt>
                <c:pt idx="18">
                  <c:v>16.276561999999998</c:v>
                </c:pt>
                <c:pt idx="19">
                  <c:v>18.781948</c:v>
                </c:pt>
                <c:pt idx="20">
                  <c:v>16.820974</c:v>
                </c:pt>
                <c:pt idx="21">
                  <c:v>15.419851</c:v>
                </c:pt>
                <c:pt idx="22">
                  <c:v>13.134245</c:v>
                </c:pt>
                <c:pt idx="23">
                  <c:v>17.751303</c:v>
                </c:pt>
                <c:pt idx="24">
                  <c:v>22.152104999999999</c:v>
                </c:pt>
                <c:pt idx="25">
                  <c:v>13.681428</c:v>
                </c:pt>
                <c:pt idx="26">
                  <c:v>13.331773</c:v>
                </c:pt>
                <c:pt idx="27">
                  <c:v>8.8699949999999994</c:v>
                </c:pt>
                <c:pt idx="28">
                  <c:v>9.2183709999999994</c:v>
                </c:pt>
                <c:pt idx="29">
                  <c:v>10.784616</c:v>
                </c:pt>
                <c:pt idx="30">
                  <c:v>12.904234000000001</c:v>
                </c:pt>
                <c:pt idx="31">
                  <c:v>13.557459</c:v>
                </c:pt>
                <c:pt idx="32">
                  <c:v>12.141973999999999</c:v>
                </c:pt>
                <c:pt idx="33">
                  <c:v>12.250047</c:v>
                </c:pt>
                <c:pt idx="34">
                  <c:v>13.650340999999999</c:v>
                </c:pt>
                <c:pt idx="35">
                  <c:v>16.197672000000001</c:v>
                </c:pt>
                <c:pt idx="36">
                  <c:v>15.729366000000001</c:v>
                </c:pt>
                <c:pt idx="37">
                  <c:v>15.526035</c:v>
                </c:pt>
                <c:pt idx="38">
                  <c:v>12.893891999999999</c:v>
                </c:pt>
                <c:pt idx="39">
                  <c:v>17.809491999999999</c:v>
                </c:pt>
                <c:pt idx="40">
                  <c:v>11.609757999999999</c:v>
                </c:pt>
                <c:pt idx="41">
                  <c:v>18.133424999999999</c:v>
                </c:pt>
                <c:pt idx="42">
                  <c:v>18.162932999999999</c:v>
                </c:pt>
                <c:pt idx="43">
                  <c:v>16.619854</c:v>
                </c:pt>
                <c:pt idx="44">
                  <c:v>17.725034999999998</c:v>
                </c:pt>
                <c:pt idx="45">
                  <c:v>14.842207</c:v>
                </c:pt>
                <c:pt idx="46">
                  <c:v>13.919131</c:v>
                </c:pt>
                <c:pt idx="47">
                  <c:v>14.564584</c:v>
                </c:pt>
                <c:pt idx="48">
                  <c:v>17.067467000000001</c:v>
                </c:pt>
                <c:pt idx="49">
                  <c:v>15.323397999999999</c:v>
                </c:pt>
                <c:pt idx="50">
                  <c:v>14.220444000000001</c:v>
                </c:pt>
                <c:pt idx="51">
                  <c:v>15.579673</c:v>
                </c:pt>
                <c:pt idx="52">
                  <c:v>16.004145000000001</c:v>
                </c:pt>
                <c:pt idx="53">
                  <c:v>16.398266</c:v>
                </c:pt>
                <c:pt idx="54">
                  <c:v>15.254318</c:v>
                </c:pt>
                <c:pt idx="55">
                  <c:v>13.286436</c:v>
                </c:pt>
                <c:pt idx="56">
                  <c:v>13.222887</c:v>
                </c:pt>
                <c:pt idx="57">
                  <c:v>12.825224</c:v>
                </c:pt>
                <c:pt idx="58">
                  <c:v>15.589380999999999</c:v>
                </c:pt>
                <c:pt idx="59">
                  <c:v>16.650742999999999</c:v>
                </c:pt>
                <c:pt idx="60">
                  <c:v>15.563599999999999</c:v>
                </c:pt>
                <c:pt idx="61">
                  <c:v>12.660740000000001</c:v>
                </c:pt>
                <c:pt idx="62">
                  <c:v>12.758778</c:v>
                </c:pt>
                <c:pt idx="63">
                  <c:v>12.397646999999999</c:v>
                </c:pt>
                <c:pt idx="64">
                  <c:v>19.879942</c:v>
                </c:pt>
                <c:pt idx="65">
                  <c:v>14.747821</c:v>
                </c:pt>
                <c:pt idx="66">
                  <c:v>11.843738</c:v>
                </c:pt>
                <c:pt idx="67">
                  <c:v>12.140454</c:v>
                </c:pt>
                <c:pt idx="68">
                  <c:v>14.1058655</c:v>
                </c:pt>
                <c:pt idx="69">
                  <c:v>13.351165999999999</c:v>
                </c:pt>
                <c:pt idx="70">
                  <c:v>12.804592</c:v>
                </c:pt>
                <c:pt idx="71">
                  <c:v>12.254269000000001</c:v>
                </c:pt>
                <c:pt idx="72">
                  <c:v>11.533253999999999</c:v>
                </c:pt>
                <c:pt idx="73">
                  <c:v>12.059631</c:v>
                </c:pt>
                <c:pt idx="74">
                  <c:v>10.971514000000001</c:v>
                </c:pt>
                <c:pt idx="75">
                  <c:v>10.636170999999999</c:v>
                </c:pt>
                <c:pt idx="76">
                  <c:v>10.949539</c:v>
                </c:pt>
                <c:pt idx="77">
                  <c:v>13.531497</c:v>
                </c:pt>
                <c:pt idx="78">
                  <c:v>13.637406</c:v>
                </c:pt>
                <c:pt idx="79">
                  <c:v>16.936754000000001</c:v>
                </c:pt>
                <c:pt idx="80">
                  <c:v>11.228039000000001</c:v>
                </c:pt>
                <c:pt idx="81">
                  <c:v>13.399895000000001</c:v>
                </c:pt>
                <c:pt idx="82">
                  <c:v>6.9515770000000003</c:v>
                </c:pt>
                <c:pt idx="83">
                  <c:v>14.631123000000001</c:v>
                </c:pt>
                <c:pt idx="84">
                  <c:v>8.9254519999999999</c:v>
                </c:pt>
                <c:pt idx="85">
                  <c:v>9.6156225000000006</c:v>
                </c:pt>
                <c:pt idx="86">
                  <c:v>10.0537405</c:v>
                </c:pt>
                <c:pt idx="87">
                  <c:v>15.097846000000001</c:v>
                </c:pt>
                <c:pt idx="88">
                  <c:v>13.186877000000001</c:v>
                </c:pt>
                <c:pt idx="89">
                  <c:v>10.539531999999999</c:v>
                </c:pt>
                <c:pt idx="90">
                  <c:v>14.558593</c:v>
                </c:pt>
                <c:pt idx="91">
                  <c:v>12.436448</c:v>
                </c:pt>
                <c:pt idx="92">
                  <c:v>15.156586000000001</c:v>
                </c:pt>
                <c:pt idx="93">
                  <c:v>11.405443</c:v>
                </c:pt>
                <c:pt idx="94">
                  <c:v>11.304717</c:v>
                </c:pt>
                <c:pt idx="95">
                  <c:v>9.8480369999999997</c:v>
                </c:pt>
                <c:pt idx="96">
                  <c:v>8.0074380000000005</c:v>
                </c:pt>
                <c:pt idx="97">
                  <c:v>5.4881687000000001</c:v>
                </c:pt>
                <c:pt idx="98">
                  <c:v>9.0272839999999999</c:v>
                </c:pt>
                <c:pt idx="99">
                  <c:v>6.5992594000000002</c:v>
                </c:pt>
                <c:pt idx="100">
                  <c:v>7.4781459999999997</c:v>
                </c:pt>
                <c:pt idx="101">
                  <c:v>7.0817209999999999</c:v>
                </c:pt>
                <c:pt idx="102">
                  <c:v>10.780177999999999</c:v>
                </c:pt>
                <c:pt idx="103">
                  <c:v>9.3026730000000004</c:v>
                </c:pt>
                <c:pt idx="104">
                  <c:v>8.3308560000000007</c:v>
                </c:pt>
                <c:pt idx="105">
                  <c:v>8.5469449999999991</c:v>
                </c:pt>
                <c:pt idx="106">
                  <c:v>9.2256660000000004</c:v>
                </c:pt>
                <c:pt idx="107">
                  <c:v>12.429395</c:v>
                </c:pt>
                <c:pt idx="108">
                  <c:v>10.479582000000001</c:v>
                </c:pt>
                <c:pt idx="109">
                  <c:v>9.3923389999999998</c:v>
                </c:pt>
                <c:pt idx="110">
                  <c:v>11.639253</c:v>
                </c:pt>
                <c:pt idx="111">
                  <c:v>7.3042582999999999</c:v>
                </c:pt>
                <c:pt idx="112">
                  <c:v>9.3171510000000008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4-430E-8A27-4B27989F569C}"/>
            </c:ext>
          </c:extLst>
        </c:ser>
        <c:ser>
          <c:idx val="1"/>
          <c:order val="1"/>
          <c:tx>
            <c:strRef>
              <c:f>AND_0716!$Q$5</c:f>
              <c:strCache>
                <c:ptCount val="1"/>
                <c:pt idx="0">
                  <c:v>CaliY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AND_0716!$Q$6:$Q$118</c:f>
              <c:numCache>
                <c:formatCode>General</c:formatCode>
                <c:ptCount val="113"/>
                <c:pt idx="0">
                  <c:v>8.0458149999999993</c:v>
                </c:pt>
                <c:pt idx="1">
                  <c:v>8.449802</c:v>
                </c:pt>
                <c:pt idx="2">
                  <c:v>6.1983949999999997</c:v>
                </c:pt>
                <c:pt idx="3">
                  <c:v>5.3832912000000004</c:v>
                </c:pt>
                <c:pt idx="4">
                  <c:v>6.0464764000000004</c:v>
                </c:pt>
                <c:pt idx="5">
                  <c:v>7.3519670000000001</c:v>
                </c:pt>
                <c:pt idx="6">
                  <c:v>8.3255719999999993</c:v>
                </c:pt>
                <c:pt idx="7">
                  <c:v>10.880717000000001</c:v>
                </c:pt>
                <c:pt idx="8">
                  <c:v>11.681502</c:v>
                </c:pt>
                <c:pt idx="9">
                  <c:v>7.1304226000000002</c:v>
                </c:pt>
                <c:pt idx="10">
                  <c:v>11.009637</c:v>
                </c:pt>
                <c:pt idx="11">
                  <c:v>11.363291</c:v>
                </c:pt>
                <c:pt idx="12">
                  <c:v>12.96951</c:v>
                </c:pt>
                <c:pt idx="13">
                  <c:v>15.471408</c:v>
                </c:pt>
                <c:pt idx="14">
                  <c:v>17.604852999999999</c:v>
                </c:pt>
                <c:pt idx="15">
                  <c:v>17.005282999999999</c:v>
                </c:pt>
                <c:pt idx="16">
                  <c:v>16.073146999999999</c:v>
                </c:pt>
                <c:pt idx="17">
                  <c:v>15.699667</c:v>
                </c:pt>
                <c:pt idx="18">
                  <c:v>19.411387999999999</c:v>
                </c:pt>
                <c:pt idx="19">
                  <c:v>16.371037000000001</c:v>
                </c:pt>
                <c:pt idx="20">
                  <c:v>17.655726999999999</c:v>
                </c:pt>
                <c:pt idx="21">
                  <c:v>15.049217000000001</c:v>
                </c:pt>
                <c:pt idx="22">
                  <c:v>15.2114935</c:v>
                </c:pt>
                <c:pt idx="23">
                  <c:v>17.257566000000001</c:v>
                </c:pt>
                <c:pt idx="24">
                  <c:v>16.759104000000001</c:v>
                </c:pt>
                <c:pt idx="25">
                  <c:v>15.584212000000001</c:v>
                </c:pt>
                <c:pt idx="26">
                  <c:v>12.617169000000001</c:v>
                </c:pt>
                <c:pt idx="27">
                  <c:v>9.2897414999999999</c:v>
                </c:pt>
                <c:pt idx="28">
                  <c:v>9.3154090000000007</c:v>
                </c:pt>
                <c:pt idx="29">
                  <c:v>13.797230000000001</c:v>
                </c:pt>
                <c:pt idx="30">
                  <c:v>13.194118</c:v>
                </c:pt>
                <c:pt idx="31">
                  <c:v>13.233259</c:v>
                </c:pt>
                <c:pt idx="32">
                  <c:v>12.339646</c:v>
                </c:pt>
                <c:pt idx="33">
                  <c:v>11.843289</c:v>
                </c:pt>
                <c:pt idx="34">
                  <c:v>13.275007</c:v>
                </c:pt>
                <c:pt idx="35">
                  <c:v>13.748453</c:v>
                </c:pt>
                <c:pt idx="36">
                  <c:v>15.253939000000001</c:v>
                </c:pt>
                <c:pt idx="37">
                  <c:v>17.129878999999999</c:v>
                </c:pt>
                <c:pt idx="38">
                  <c:v>12.330536</c:v>
                </c:pt>
                <c:pt idx="39">
                  <c:v>13.541399</c:v>
                </c:pt>
                <c:pt idx="40">
                  <c:v>14.050062</c:v>
                </c:pt>
                <c:pt idx="41">
                  <c:v>16.319690000000001</c:v>
                </c:pt>
                <c:pt idx="42">
                  <c:v>16.472429999999999</c:v>
                </c:pt>
                <c:pt idx="43">
                  <c:v>16.958157</c:v>
                </c:pt>
                <c:pt idx="44">
                  <c:v>15.287376</c:v>
                </c:pt>
                <c:pt idx="45">
                  <c:v>14.341742999999999</c:v>
                </c:pt>
                <c:pt idx="46">
                  <c:v>14.107742999999999</c:v>
                </c:pt>
                <c:pt idx="47">
                  <c:v>14.202013000000001</c:v>
                </c:pt>
                <c:pt idx="48">
                  <c:v>12.667203000000001</c:v>
                </c:pt>
                <c:pt idx="49">
                  <c:v>13.362348000000001</c:v>
                </c:pt>
                <c:pt idx="50">
                  <c:v>13.755262999999999</c:v>
                </c:pt>
                <c:pt idx="51">
                  <c:v>14.629268</c:v>
                </c:pt>
                <c:pt idx="52">
                  <c:v>14.1015625</c:v>
                </c:pt>
                <c:pt idx="53">
                  <c:v>13.566285000000001</c:v>
                </c:pt>
                <c:pt idx="54">
                  <c:v>13.634672</c:v>
                </c:pt>
                <c:pt idx="55">
                  <c:v>8.8587264999999995</c:v>
                </c:pt>
                <c:pt idx="56">
                  <c:v>13.100825</c:v>
                </c:pt>
                <c:pt idx="57">
                  <c:v>15.290604</c:v>
                </c:pt>
                <c:pt idx="58">
                  <c:v>14.431713999999999</c:v>
                </c:pt>
                <c:pt idx="59">
                  <c:v>13.219239</c:v>
                </c:pt>
                <c:pt idx="60">
                  <c:v>15.545942</c:v>
                </c:pt>
                <c:pt idx="61">
                  <c:v>14.033939999999999</c:v>
                </c:pt>
                <c:pt idx="62">
                  <c:v>13.988998</c:v>
                </c:pt>
                <c:pt idx="63">
                  <c:v>15.833119999999999</c:v>
                </c:pt>
                <c:pt idx="64">
                  <c:v>13.621579000000001</c:v>
                </c:pt>
                <c:pt idx="65">
                  <c:v>10.068655</c:v>
                </c:pt>
                <c:pt idx="66">
                  <c:v>11.304807</c:v>
                </c:pt>
                <c:pt idx="67">
                  <c:v>14.322520000000001</c:v>
                </c:pt>
                <c:pt idx="68">
                  <c:v>14.141679999999999</c:v>
                </c:pt>
                <c:pt idx="69">
                  <c:v>13.461852</c:v>
                </c:pt>
                <c:pt idx="70">
                  <c:v>11.39921</c:v>
                </c:pt>
                <c:pt idx="71">
                  <c:v>10.249041999999999</c:v>
                </c:pt>
                <c:pt idx="72">
                  <c:v>12.197969000000001</c:v>
                </c:pt>
                <c:pt idx="73">
                  <c:v>12.508345</c:v>
                </c:pt>
                <c:pt idx="74">
                  <c:v>11.292714</c:v>
                </c:pt>
                <c:pt idx="75">
                  <c:v>12.305773</c:v>
                </c:pt>
                <c:pt idx="76">
                  <c:v>13.1106415</c:v>
                </c:pt>
                <c:pt idx="77">
                  <c:v>12.217038000000001</c:v>
                </c:pt>
                <c:pt idx="78">
                  <c:v>14.151615</c:v>
                </c:pt>
                <c:pt idx="79">
                  <c:v>13.952094000000001</c:v>
                </c:pt>
                <c:pt idx="80">
                  <c:v>9.5389909999999993</c:v>
                </c:pt>
                <c:pt idx="81">
                  <c:v>10.392524999999999</c:v>
                </c:pt>
                <c:pt idx="82">
                  <c:v>11.347270999999999</c:v>
                </c:pt>
                <c:pt idx="83">
                  <c:v>10.234616000000001</c:v>
                </c:pt>
                <c:pt idx="84">
                  <c:v>8.9292040000000004</c:v>
                </c:pt>
                <c:pt idx="85">
                  <c:v>12.005689</c:v>
                </c:pt>
                <c:pt idx="86">
                  <c:v>10.303136</c:v>
                </c:pt>
                <c:pt idx="87">
                  <c:v>13.768675999999999</c:v>
                </c:pt>
                <c:pt idx="88">
                  <c:v>14.546201999999999</c:v>
                </c:pt>
                <c:pt idx="89">
                  <c:v>14.136841</c:v>
                </c:pt>
                <c:pt idx="90">
                  <c:v>14.095177</c:v>
                </c:pt>
                <c:pt idx="91">
                  <c:v>11.911732000000001</c:v>
                </c:pt>
                <c:pt idx="92">
                  <c:v>11.511091</c:v>
                </c:pt>
                <c:pt idx="93">
                  <c:v>10.298677</c:v>
                </c:pt>
                <c:pt idx="94">
                  <c:v>9.1804000000000006</c:v>
                </c:pt>
                <c:pt idx="95">
                  <c:v>8.7747379999999993</c:v>
                </c:pt>
                <c:pt idx="96">
                  <c:v>5.3667689999999997</c:v>
                </c:pt>
                <c:pt idx="97">
                  <c:v>8.3657120000000003</c:v>
                </c:pt>
                <c:pt idx="98">
                  <c:v>8.4634699999999992</c:v>
                </c:pt>
                <c:pt idx="99">
                  <c:v>7.5901527</c:v>
                </c:pt>
                <c:pt idx="100">
                  <c:v>9.3097320000000003</c:v>
                </c:pt>
                <c:pt idx="101">
                  <c:v>9.4678880000000003</c:v>
                </c:pt>
                <c:pt idx="102">
                  <c:v>8.4105980000000002</c:v>
                </c:pt>
                <c:pt idx="103">
                  <c:v>5.2502684999999998</c:v>
                </c:pt>
                <c:pt idx="104">
                  <c:v>6.0297464999999999</c:v>
                </c:pt>
                <c:pt idx="105">
                  <c:v>9.0726969999999998</c:v>
                </c:pt>
                <c:pt idx="106">
                  <c:v>5.4941173000000001</c:v>
                </c:pt>
                <c:pt idx="107">
                  <c:v>4.3675430000000004</c:v>
                </c:pt>
                <c:pt idx="108">
                  <c:v>7.4316744999999997</c:v>
                </c:pt>
                <c:pt idx="109">
                  <c:v>5.6511570000000004</c:v>
                </c:pt>
                <c:pt idx="110">
                  <c:v>8.4312210000000007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4-430E-8A27-4B27989F5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9432928"/>
        <c:axId val="667847600"/>
      </c:lineChart>
      <c:catAx>
        <c:axId val="6194329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7847600"/>
        <c:crosses val="autoZero"/>
        <c:auto val="1"/>
        <c:lblAlgn val="ctr"/>
        <c:lblOffset val="100"/>
        <c:noMultiLvlLbl val="0"/>
      </c:catAx>
      <c:valAx>
        <c:axId val="667847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9432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AND_0716!$I$5</c:f>
              <c:strCache>
                <c:ptCount val="1"/>
                <c:pt idx="0">
                  <c:v>크기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AND_0716!$I$6:$I$118</c:f>
              <c:numCache>
                <c:formatCode>General</c:formatCode>
                <c:ptCount val="113"/>
                <c:pt idx="0">
                  <c:v>40.433079999999997</c:v>
                </c:pt>
                <c:pt idx="1">
                  <c:v>38.793556000000002</c:v>
                </c:pt>
                <c:pt idx="2">
                  <c:v>36.043129999999998</c:v>
                </c:pt>
                <c:pt idx="3">
                  <c:v>33.242719999999998</c:v>
                </c:pt>
                <c:pt idx="4">
                  <c:v>31.663383</c:v>
                </c:pt>
                <c:pt idx="5">
                  <c:v>32.645443</c:v>
                </c:pt>
                <c:pt idx="6">
                  <c:v>35.161929999999998</c:v>
                </c:pt>
                <c:pt idx="7">
                  <c:v>38.174010000000003</c:v>
                </c:pt>
                <c:pt idx="8">
                  <c:v>41.135983000000003</c:v>
                </c:pt>
                <c:pt idx="9">
                  <c:v>42.435276000000002</c:v>
                </c:pt>
                <c:pt idx="10">
                  <c:v>40.883969999999998</c:v>
                </c:pt>
                <c:pt idx="11">
                  <c:v>38.733215000000001</c:v>
                </c:pt>
                <c:pt idx="12">
                  <c:v>39.475636000000002</c:v>
                </c:pt>
                <c:pt idx="13">
                  <c:v>40.043582999999998</c:v>
                </c:pt>
                <c:pt idx="14">
                  <c:v>41.536366000000001</c:v>
                </c:pt>
                <c:pt idx="15">
                  <c:v>41.227580000000003</c:v>
                </c:pt>
                <c:pt idx="16">
                  <c:v>40.191822000000002</c:v>
                </c:pt>
                <c:pt idx="17">
                  <c:v>40.756573000000003</c:v>
                </c:pt>
                <c:pt idx="18">
                  <c:v>40.546340000000001</c:v>
                </c:pt>
                <c:pt idx="19">
                  <c:v>42.003925000000002</c:v>
                </c:pt>
                <c:pt idx="20">
                  <c:v>43.385075000000001</c:v>
                </c:pt>
                <c:pt idx="21">
                  <c:v>42.705855999999997</c:v>
                </c:pt>
                <c:pt idx="22">
                  <c:v>41.456710000000001</c:v>
                </c:pt>
                <c:pt idx="23">
                  <c:v>41.978879999999997</c:v>
                </c:pt>
                <c:pt idx="24">
                  <c:v>42.470440000000004</c:v>
                </c:pt>
                <c:pt idx="25">
                  <c:v>43.95778</c:v>
                </c:pt>
                <c:pt idx="26">
                  <c:v>44.074325999999999</c:v>
                </c:pt>
                <c:pt idx="27">
                  <c:v>43.037697000000001</c:v>
                </c:pt>
                <c:pt idx="28">
                  <c:v>41.239555000000003</c:v>
                </c:pt>
                <c:pt idx="29">
                  <c:v>40.671419999999998</c:v>
                </c:pt>
                <c:pt idx="30">
                  <c:v>42.533042999999999</c:v>
                </c:pt>
                <c:pt idx="31">
                  <c:v>43.584564</c:v>
                </c:pt>
                <c:pt idx="32">
                  <c:v>44.664555</c:v>
                </c:pt>
                <c:pt idx="33">
                  <c:v>42.382219999999997</c:v>
                </c:pt>
                <c:pt idx="34">
                  <c:v>40.404457000000001</c:v>
                </c:pt>
                <c:pt idx="35">
                  <c:v>39.936684</c:v>
                </c:pt>
                <c:pt idx="36">
                  <c:v>41.733851999999999</c:v>
                </c:pt>
                <c:pt idx="37">
                  <c:v>45.159410000000001</c:v>
                </c:pt>
                <c:pt idx="38">
                  <c:v>46.872337000000002</c:v>
                </c:pt>
                <c:pt idx="39">
                  <c:v>43.815640000000002</c:v>
                </c:pt>
                <c:pt idx="40">
                  <c:v>40.806896000000002</c:v>
                </c:pt>
                <c:pt idx="41">
                  <c:v>38.808886999999999</c:v>
                </c:pt>
                <c:pt idx="42">
                  <c:v>39.428524000000003</c:v>
                </c:pt>
                <c:pt idx="43">
                  <c:v>41.033070000000002</c:v>
                </c:pt>
                <c:pt idx="44">
                  <c:v>41.351129999999998</c:v>
                </c:pt>
                <c:pt idx="45">
                  <c:v>41.369441999999999</c:v>
                </c:pt>
                <c:pt idx="46">
                  <c:v>40.369500000000002</c:v>
                </c:pt>
                <c:pt idx="47">
                  <c:v>40.162112999999998</c:v>
                </c:pt>
                <c:pt idx="48">
                  <c:v>39.342804000000001</c:v>
                </c:pt>
                <c:pt idx="49">
                  <c:v>41.076473</c:v>
                </c:pt>
                <c:pt idx="50">
                  <c:v>42.197623999999998</c:v>
                </c:pt>
                <c:pt idx="51">
                  <c:v>41.856639999999999</c:v>
                </c:pt>
                <c:pt idx="52">
                  <c:v>40.053066000000001</c:v>
                </c:pt>
                <c:pt idx="53">
                  <c:v>38.450319999999998</c:v>
                </c:pt>
                <c:pt idx="54">
                  <c:v>39.727089999999997</c:v>
                </c:pt>
                <c:pt idx="55">
                  <c:v>40.935654</c:v>
                </c:pt>
                <c:pt idx="56">
                  <c:v>42.625762999999999</c:v>
                </c:pt>
                <c:pt idx="57">
                  <c:v>41.384903000000001</c:v>
                </c:pt>
                <c:pt idx="58">
                  <c:v>41.148437999999999</c:v>
                </c:pt>
                <c:pt idx="59">
                  <c:v>40.682667000000002</c:v>
                </c:pt>
                <c:pt idx="60">
                  <c:v>40.75759</c:v>
                </c:pt>
                <c:pt idx="61">
                  <c:v>40.680073</c:v>
                </c:pt>
                <c:pt idx="62">
                  <c:v>39.919074999999999</c:v>
                </c:pt>
                <c:pt idx="63">
                  <c:v>38.204844999999999</c:v>
                </c:pt>
                <c:pt idx="64">
                  <c:v>39.354289999999999</c:v>
                </c:pt>
                <c:pt idx="65">
                  <c:v>38.274765000000002</c:v>
                </c:pt>
                <c:pt idx="66">
                  <c:v>37.909523</c:v>
                </c:pt>
                <c:pt idx="67">
                  <c:v>39.257809999999999</c:v>
                </c:pt>
                <c:pt idx="68">
                  <c:v>40.491962000000001</c:v>
                </c:pt>
                <c:pt idx="69">
                  <c:v>38.806224999999998</c:v>
                </c:pt>
                <c:pt idx="70">
                  <c:v>37.625869999999999</c:v>
                </c:pt>
                <c:pt idx="71">
                  <c:v>37.242634000000002</c:v>
                </c:pt>
                <c:pt idx="72">
                  <c:v>38.667445999999998</c:v>
                </c:pt>
                <c:pt idx="73">
                  <c:v>40.737816000000002</c:v>
                </c:pt>
                <c:pt idx="74">
                  <c:v>40.655586</c:v>
                </c:pt>
                <c:pt idx="75">
                  <c:v>41.216230000000003</c:v>
                </c:pt>
                <c:pt idx="76">
                  <c:v>41.692687999999997</c:v>
                </c:pt>
                <c:pt idx="77">
                  <c:v>41.752327000000001</c:v>
                </c:pt>
                <c:pt idx="78">
                  <c:v>41.191161999999998</c:v>
                </c:pt>
                <c:pt idx="79">
                  <c:v>41.550342999999998</c:v>
                </c:pt>
                <c:pt idx="80">
                  <c:v>40.507980000000003</c:v>
                </c:pt>
                <c:pt idx="81">
                  <c:v>40.228507999999998</c:v>
                </c:pt>
                <c:pt idx="82">
                  <c:v>40.062088000000003</c:v>
                </c:pt>
                <c:pt idx="83">
                  <c:v>42.085636000000001</c:v>
                </c:pt>
                <c:pt idx="84">
                  <c:v>42.832985000000001</c:v>
                </c:pt>
                <c:pt idx="85">
                  <c:v>43.378160000000001</c:v>
                </c:pt>
                <c:pt idx="86">
                  <c:v>44.604996</c:v>
                </c:pt>
                <c:pt idx="87">
                  <c:v>44.824714999999998</c:v>
                </c:pt>
                <c:pt idx="88">
                  <c:v>46.819920000000003</c:v>
                </c:pt>
                <c:pt idx="89">
                  <c:v>47.694747999999997</c:v>
                </c:pt>
                <c:pt idx="90">
                  <c:v>46.504497999999998</c:v>
                </c:pt>
                <c:pt idx="91">
                  <c:v>44.932296999999998</c:v>
                </c:pt>
                <c:pt idx="92">
                  <c:v>42.863934</c:v>
                </c:pt>
                <c:pt idx="93">
                  <c:v>43.11974</c:v>
                </c:pt>
                <c:pt idx="94">
                  <c:v>43.656272999999999</c:v>
                </c:pt>
                <c:pt idx="95">
                  <c:v>44.143386999999997</c:v>
                </c:pt>
                <c:pt idx="96">
                  <c:v>45.040793999999998</c:v>
                </c:pt>
                <c:pt idx="97">
                  <c:v>45.032435999999997</c:v>
                </c:pt>
                <c:pt idx="98">
                  <c:v>45.305010000000003</c:v>
                </c:pt>
                <c:pt idx="99">
                  <c:v>45.340794000000002</c:v>
                </c:pt>
                <c:pt idx="100">
                  <c:v>45.436366999999997</c:v>
                </c:pt>
                <c:pt idx="101">
                  <c:v>44.942920000000001</c:v>
                </c:pt>
                <c:pt idx="102">
                  <c:v>44.80612</c:v>
                </c:pt>
                <c:pt idx="103">
                  <c:v>42.671123999999999</c:v>
                </c:pt>
                <c:pt idx="104">
                  <c:v>41.131535</c:v>
                </c:pt>
                <c:pt idx="105">
                  <c:v>41.712519999999998</c:v>
                </c:pt>
                <c:pt idx="106">
                  <c:v>40.368144999999998</c:v>
                </c:pt>
                <c:pt idx="107">
                  <c:v>40.418089999999999</c:v>
                </c:pt>
                <c:pt idx="108">
                  <c:v>40.658470000000001</c:v>
                </c:pt>
                <c:pt idx="109">
                  <c:v>40.615209999999998</c:v>
                </c:pt>
                <c:pt idx="110">
                  <c:v>41.971870000000003</c:v>
                </c:pt>
                <c:pt idx="111">
                  <c:v>43.679512000000003</c:v>
                </c:pt>
                <c:pt idx="112">
                  <c:v>44.153683000000001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65-4567-89EF-30E485C5D9AF}"/>
            </c:ext>
          </c:extLst>
        </c:ser>
        <c:ser>
          <c:idx val="1"/>
          <c:order val="1"/>
          <c:tx>
            <c:strRef>
              <c:f>AND_0716!$V$5</c:f>
              <c:strCache>
                <c:ptCount val="1"/>
                <c:pt idx="0">
                  <c:v>크기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AND_0716!$V$6:$V$118</c:f>
              <c:numCache>
                <c:formatCode>General</c:formatCode>
                <c:ptCount val="113"/>
                <c:pt idx="0">
                  <c:v>40.386246</c:v>
                </c:pt>
                <c:pt idx="1">
                  <c:v>39.970190000000002</c:v>
                </c:pt>
                <c:pt idx="2">
                  <c:v>37.498702999999999</c:v>
                </c:pt>
                <c:pt idx="3">
                  <c:v>35.169609999999999</c:v>
                </c:pt>
                <c:pt idx="4">
                  <c:v>32.779220000000002</c:v>
                </c:pt>
                <c:pt idx="5">
                  <c:v>33.166150000000002</c:v>
                </c:pt>
                <c:pt idx="6">
                  <c:v>35.007637000000003</c:v>
                </c:pt>
                <c:pt idx="7">
                  <c:v>38.572159999999997</c:v>
                </c:pt>
                <c:pt idx="8">
                  <c:v>42.027724999999997</c:v>
                </c:pt>
                <c:pt idx="9">
                  <c:v>43.059672999999997</c:v>
                </c:pt>
                <c:pt idx="10">
                  <c:v>41.402355</c:v>
                </c:pt>
                <c:pt idx="11">
                  <c:v>38.998657000000001</c:v>
                </c:pt>
                <c:pt idx="12">
                  <c:v>40.397902999999999</c:v>
                </c:pt>
                <c:pt idx="13">
                  <c:v>41.559829999999998</c:v>
                </c:pt>
                <c:pt idx="14">
                  <c:v>43.038894999999997</c:v>
                </c:pt>
                <c:pt idx="15">
                  <c:v>42.378337999999999</c:v>
                </c:pt>
                <c:pt idx="16">
                  <c:v>40.948203999999997</c:v>
                </c:pt>
                <c:pt idx="17">
                  <c:v>40.731864999999999</c:v>
                </c:pt>
                <c:pt idx="18">
                  <c:v>41.714526999999997</c:v>
                </c:pt>
                <c:pt idx="19">
                  <c:v>42.969073999999999</c:v>
                </c:pt>
                <c:pt idx="20">
                  <c:v>43.857170000000004</c:v>
                </c:pt>
                <c:pt idx="21">
                  <c:v>43.406612000000003</c:v>
                </c:pt>
                <c:pt idx="22">
                  <c:v>42.375033999999999</c:v>
                </c:pt>
                <c:pt idx="23">
                  <c:v>43.665399999999998</c:v>
                </c:pt>
                <c:pt idx="24">
                  <c:v>43.598799999999997</c:v>
                </c:pt>
                <c:pt idx="25">
                  <c:v>44.829859999999996</c:v>
                </c:pt>
                <c:pt idx="26">
                  <c:v>44.516987</c:v>
                </c:pt>
                <c:pt idx="27">
                  <c:v>42.960590000000003</c:v>
                </c:pt>
                <c:pt idx="28">
                  <c:v>40.718834000000001</c:v>
                </c:pt>
                <c:pt idx="29">
                  <c:v>41.804386000000001</c:v>
                </c:pt>
                <c:pt idx="30">
                  <c:v>43.219172999999998</c:v>
                </c:pt>
                <c:pt idx="31">
                  <c:v>43.92877</c:v>
                </c:pt>
                <c:pt idx="32">
                  <c:v>43.902790000000003</c:v>
                </c:pt>
                <c:pt idx="33">
                  <c:v>41.803818</c:v>
                </c:pt>
                <c:pt idx="34">
                  <c:v>40.549129999999998</c:v>
                </c:pt>
                <c:pt idx="35">
                  <c:v>41.286743000000001</c:v>
                </c:pt>
                <c:pt idx="36">
                  <c:v>44.009532999999998</c:v>
                </c:pt>
                <c:pt idx="37">
                  <c:v>47.508110000000002</c:v>
                </c:pt>
                <c:pt idx="38">
                  <c:v>46.334747</c:v>
                </c:pt>
                <c:pt idx="39">
                  <c:v>41.766742999999998</c:v>
                </c:pt>
                <c:pt idx="40">
                  <c:v>39.845779999999998</c:v>
                </c:pt>
                <c:pt idx="41">
                  <c:v>39.314132999999998</c:v>
                </c:pt>
                <c:pt idx="42">
                  <c:v>40.874428000000002</c:v>
                </c:pt>
                <c:pt idx="43">
                  <c:v>41.260081999999997</c:v>
                </c:pt>
                <c:pt idx="44">
                  <c:v>41.511220000000002</c:v>
                </c:pt>
                <c:pt idx="45">
                  <c:v>41.440776999999997</c:v>
                </c:pt>
                <c:pt idx="46">
                  <c:v>41.278927000000003</c:v>
                </c:pt>
                <c:pt idx="47">
                  <c:v>40.185986</c:v>
                </c:pt>
                <c:pt idx="48">
                  <c:v>40.66339</c:v>
                </c:pt>
                <c:pt idx="49">
                  <c:v>42.239530000000002</c:v>
                </c:pt>
                <c:pt idx="50">
                  <c:v>42.129967000000001</c:v>
                </c:pt>
                <c:pt idx="51">
                  <c:v>40.771717000000002</c:v>
                </c:pt>
                <c:pt idx="52">
                  <c:v>39.433579999999999</c:v>
                </c:pt>
                <c:pt idx="53">
                  <c:v>39.572589999999998</c:v>
                </c:pt>
                <c:pt idx="54">
                  <c:v>41.098599999999998</c:v>
                </c:pt>
                <c:pt idx="55">
                  <c:v>42.310715000000002</c:v>
                </c:pt>
                <c:pt idx="56">
                  <c:v>41.681778000000001</c:v>
                </c:pt>
                <c:pt idx="57">
                  <c:v>41.514609999999998</c:v>
                </c:pt>
                <c:pt idx="58">
                  <c:v>41.021586999999997</c:v>
                </c:pt>
                <c:pt idx="59">
                  <c:v>41.705624</c:v>
                </c:pt>
                <c:pt idx="60">
                  <c:v>42.473385</c:v>
                </c:pt>
                <c:pt idx="61">
                  <c:v>41.215572000000002</c:v>
                </c:pt>
                <c:pt idx="62">
                  <c:v>40.189022000000001</c:v>
                </c:pt>
                <c:pt idx="63">
                  <c:v>39.411068</c:v>
                </c:pt>
                <c:pt idx="64">
                  <c:v>38.633488</c:v>
                </c:pt>
                <c:pt idx="65">
                  <c:v>38.020249999999997</c:v>
                </c:pt>
                <c:pt idx="66">
                  <c:v>39.419809999999998</c:v>
                </c:pt>
                <c:pt idx="67">
                  <c:v>40.794910000000002</c:v>
                </c:pt>
                <c:pt idx="68">
                  <c:v>39.701873999999997</c:v>
                </c:pt>
                <c:pt idx="69">
                  <c:v>38.747703999999999</c:v>
                </c:pt>
                <c:pt idx="70">
                  <c:v>37.875694000000003</c:v>
                </c:pt>
                <c:pt idx="71">
                  <c:v>40.027217999999998</c:v>
                </c:pt>
                <c:pt idx="72">
                  <c:v>40.835472000000003</c:v>
                </c:pt>
                <c:pt idx="73">
                  <c:v>41.347003999999998</c:v>
                </c:pt>
                <c:pt idx="74">
                  <c:v>40.928759999999997</c:v>
                </c:pt>
                <c:pt idx="75">
                  <c:v>41.547676000000003</c:v>
                </c:pt>
                <c:pt idx="76">
                  <c:v>42.400970000000001</c:v>
                </c:pt>
                <c:pt idx="77">
                  <c:v>42.811714000000002</c:v>
                </c:pt>
                <c:pt idx="78">
                  <c:v>42.432346000000003</c:v>
                </c:pt>
                <c:pt idx="79">
                  <c:v>40.982340000000001</c:v>
                </c:pt>
                <c:pt idx="80">
                  <c:v>41.247227000000002</c:v>
                </c:pt>
                <c:pt idx="81">
                  <c:v>41.314506999999999</c:v>
                </c:pt>
                <c:pt idx="82">
                  <c:v>42.293723999999997</c:v>
                </c:pt>
                <c:pt idx="83">
                  <c:v>43.078617000000001</c:v>
                </c:pt>
                <c:pt idx="84">
                  <c:v>42.721103999999997</c:v>
                </c:pt>
                <c:pt idx="85">
                  <c:v>43.015396000000003</c:v>
                </c:pt>
                <c:pt idx="86">
                  <c:v>44.287852999999998</c:v>
                </c:pt>
                <c:pt idx="87">
                  <c:v>45.417212999999997</c:v>
                </c:pt>
                <c:pt idx="88">
                  <c:v>47.090015000000001</c:v>
                </c:pt>
                <c:pt idx="89">
                  <c:v>46.065249999999999</c:v>
                </c:pt>
                <c:pt idx="90">
                  <c:v>43.365417000000001</c:v>
                </c:pt>
                <c:pt idx="91">
                  <c:v>41.975506000000003</c:v>
                </c:pt>
                <c:pt idx="92">
                  <c:v>40.932667000000002</c:v>
                </c:pt>
                <c:pt idx="93">
                  <c:v>41.995316000000003</c:v>
                </c:pt>
                <c:pt idx="94">
                  <c:v>43.197290000000002</c:v>
                </c:pt>
                <c:pt idx="95">
                  <c:v>43.717883999999998</c:v>
                </c:pt>
                <c:pt idx="96">
                  <c:v>44.142989999999998</c:v>
                </c:pt>
                <c:pt idx="97">
                  <c:v>44.308280000000003</c:v>
                </c:pt>
                <c:pt idx="98">
                  <c:v>44.252519999999997</c:v>
                </c:pt>
                <c:pt idx="99">
                  <c:v>44.952354</c:v>
                </c:pt>
                <c:pt idx="100">
                  <c:v>44.173442999999999</c:v>
                </c:pt>
                <c:pt idx="101">
                  <c:v>43.416080000000001</c:v>
                </c:pt>
                <c:pt idx="102">
                  <c:v>40.646317000000003</c:v>
                </c:pt>
                <c:pt idx="103">
                  <c:v>40.066654</c:v>
                </c:pt>
                <c:pt idx="104">
                  <c:v>40.668349999999997</c:v>
                </c:pt>
                <c:pt idx="105">
                  <c:v>40.129845000000003</c:v>
                </c:pt>
                <c:pt idx="106">
                  <c:v>38.990574000000002</c:v>
                </c:pt>
                <c:pt idx="107">
                  <c:v>39.157367999999998</c:v>
                </c:pt>
                <c:pt idx="108">
                  <c:v>41.827506999999997</c:v>
                </c:pt>
                <c:pt idx="109">
                  <c:v>41.932896</c:v>
                </c:pt>
                <c:pt idx="110">
                  <c:v>43.556854000000001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65-4567-89EF-30E485C5D9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9443408"/>
        <c:axId val="824779776"/>
      </c:lineChart>
      <c:catAx>
        <c:axId val="6294434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4779776"/>
        <c:crosses val="autoZero"/>
        <c:auto val="1"/>
        <c:lblAlgn val="ctr"/>
        <c:lblOffset val="100"/>
        <c:noMultiLvlLbl val="0"/>
      </c:catAx>
      <c:valAx>
        <c:axId val="824779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9443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AND_0716!$J$5</c:f>
              <c:strCache>
                <c:ptCount val="1"/>
                <c:pt idx="0">
                  <c:v>mRot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AND_0716!$J$6:$J$118</c:f>
              <c:numCache>
                <c:formatCode>General</c:formatCode>
                <c:ptCount val="113"/>
                <c:pt idx="0">
                  <c:v>-30.645937</c:v>
                </c:pt>
                <c:pt idx="1">
                  <c:v>-29.994624999999999</c:v>
                </c:pt>
                <c:pt idx="2">
                  <c:v>-25.556671000000001</c:v>
                </c:pt>
                <c:pt idx="3">
                  <c:v>-22.918749999999999</c:v>
                </c:pt>
                <c:pt idx="4">
                  <c:v>-21.082225999999999</c:v>
                </c:pt>
                <c:pt idx="5">
                  <c:v>-21.225304000000001</c:v>
                </c:pt>
                <c:pt idx="6">
                  <c:v>-24.84704</c:v>
                </c:pt>
                <c:pt idx="7">
                  <c:v>-29.800675999999999</c:v>
                </c:pt>
                <c:pt idx="8">
                  <c:v>-32.602843999999997</c:v>
                </c:pt>
                <c:pt idx="9">
                  <c:v>-32.428469999999997</c:v>
                </c:pt>
                <c:pt idx="10">
                  <c:v>-29.705756999999998</c:v>
                </c:pt>
                <c:pt idx="11">
                  <c:v>-27.450768</c:v>
                </c:pt>
                <c:pt idx="12">
                  <c:v>-28.716553000000001</c:v>
                </c:pt>
                <c:pt idx="13">
                  <c:v>-27.804387999999999</c:v>
                </c:pt>
                <c:pt idx="14">
                  <c:v>-28.151627000000001</c:v>
                </c:pt>
                <c:pt idx="15">
                  <c:v>-28.096019999999999</c:v>
                </c:pt>
                <c:pt idx="16">
                  <c:v>-25.862738</c:v>
                </c:pt>
                <c:pt idx="17">
                  <c:v>-27.371995999999999</c:v>
                </c:pt>
                <c:pt idx="18">
                  <c:v>-21.608989999999999</c:v>
                </c:pt>
                <c:pt idx="19">
                  <c:v>-24.854834</c:v>
                </c:pt>
                <c:pt idx="20">
                  <c:v>-29.112870000000001</c:v>
                </c:pt>
                <c:pt idx="21">
                  <c:v>-28.497793000000001</c:v>
                </c:pt>
                <c:pt idx="22">
                  <c:v>-26.374454</c:v>
                </c:pt>
                <c:pt idx="23">
                  <c:v>-27.235019999999999</c:v>
                </c:pt>
                <c:pt idx="24">
                  <c:v>-26.924983999999998</c:v>
                </c:pt>
                <c:pt idx="25">
                  <c:v>-28.025917</c:v>
                </c:pt>
                <c:pt idx="26">
                  <c:v>-28.952003000000001</c:v>
                </c:pt>
                <c:pt idx="27">
                  <c:v>-28.549144999999999</c:v>
                </c:pt>
                <c:pt idx="28">
                  <c:v>-26.145947</c:v>
                </c:pt>
                <c:pt idx="29">
                  <c:v>-26.002776999999998</c:v>
                </c:pt>
                <c:pt idx="30">
                  <c:v>-28.295147</c:v>
                </c:pt>
                <c:pt idx="31">
                  <c:v>-30.992540000000002</c:v>
                </c:pt>
                <c:pt idx="32">
                  <c:v>-30.515167000000002</c:v>
                </c:pt>
                <c:pt idx="33">
                  <c:v>-31.127065999999999</c:v>
                </c:pt>
                <c:pt idx="34">
                  <c:v>-28.991133000000001</c:v>
                </c:pt>
                <c:pt idx="35">
                  <c:v>-28.851578</c:v>
                </c:pt>
                <c:pt idx="36">
                  <c:v>-27.532457000000001</c:v>
                </c:pt>
                <c:pt idx="37">
                  <c:v>-34.900880000000001</c:v>
                </c:pt>
                <c:pt idx="38">
                  <c:v>-34.345393999999999</c:v>
                </c:pt>
                <c:pt idx="39">
                  <c:v>-35.155265999999997</c:v>
                </c:pt>
                <c:pt idx="40">
                  <c:v>-27.732613000000001</c:v>
                </c:pt>
                <c:pt idx="41">
                  <c:v>-27.124881999999999</c:v>
                </c:pt>
                <c:pt idx="42">
                  <c:v>-27.408518000000001</c:v>
                </c:pt>
                <c:pt idx="43">
                  <c:v>-29.161604000000001</c:v>
                </c:pt>
                <c:pt idx="44">
                  <c:v>-24.75188</c:v>
                </c:pt>
                <c:pt idx="45">
                  <c:v>-29.487597000000001</c:v>
                </c:pt>
                <c:pt idx="46">
                  <c:v>-28.041245</c:v>
                </c:pt>
                <c:pt idx="47">
                  <c:v>-26.815804</c:v>
                </c:pt>
                <c:pt idx="48">
                  <c:v>-26.369284</c:v>
                </c:pt>
                <c:pt idx="49">
                  <c:v>-31.159728999999999</c:v>
                </c:pt>
                <c:pt idx="50">
                  <c:v>-30.255054000000001</c:v>
                </c:pt>
                <c:pt idx="51">
                  <c:v>-33.089016000000001</c:v>
                </c:pt>
                <c:pt idx="52">
                  <c:v>-29.006910000000001</c:v>
                </c:pt>
                <c:pt idx="53">
                  <c:v>-29.556290000000001</c:v>
                </c:pt>
                <c:pt idx="54">
                  <c:v>-31.543392000000001</c:v>
                </c:pt>
                <c:pt idx="55">
                  <c:v>-31.725125999999999</c:v>
                </c:pt>
                <c:pt idx="56">
                  <c:v>-32.603490000000001</c:v>
                </c:pt>
                <c:pt idx="57">
                  <c:v>-31.9129</c:v>
                </c:pt>
                <c:pt idx="58">
                  <c:v>-29.734701000000001</c:v>
                </c:pt>
                <c:pt idx="59">
                  <c:v>-29.736559</c:v>
                </c:pt>
                <c:pt idx="60">
                  <c:v>-28.633842000000001</c:v>
                </c:pt>
                <c:pt idx="61">
                  <c:v>-30.40944</c:v>
                </c:pt>
                <c:pt idx="62">
                  <c:v>-31.739065</c:v>
                </c:pt>
                <c:pt idx="63">
                  <c:v>-29.673065000000001</c:v>
                </c:pt>
                <c:pt idx="64">
                  <c:v>-30.547037</c:v>
                </c:pt>
                <c:pt idx="65">
                  <c:v>-30.796209999999999</c:v>
                </c:pt>
                <c:pt idx="66">
                  <c:v>-27.385748</c:v>
                </c:pt>
                <c:pt idx="67">
                  <c:v>-29.192398000000001</c:v>
                </c:pt>
                <c:pt idx="68">
                  <c:v>-29.28979</c:v>
                </c:pt>
                <c:pt idx="69">
                  <c:v>-27.886683999999999</c:v>
                </c:pt>
                <c:pt idx="70">
                  <c:v>-25.827933999999999</c:v>
                </c:pt>
                <c:pt idx="71">
                  <c:v>-27.393255</c:v>
                </c:pt>
                <c:pt idx="72">
                  <c:v>-28.869669999999999</c:v>
                </c:pt>
                <c:pt idx="73">
                  <c:v>-31.520150999999998</c:v>
                </c:pt>
                <c:pt idx="74">
                  <c:v>-28.461922000000001</c:v>
                </c:pt>
                <c:pt idx="75">
                  <c:v>-30.543001</c:v>
                </c:pt>
                <c:pt idx="76">
                  <c:v>-30.074846000000001</c:v>
                </c:pt>
                <c:pt idx="77">
                  <c:v>-34.210929999999998</c:v>
                </c:pt>
                <c:pt idx="78">
                  <c:v>-28.184743999999998</c:v>
                </c:pt>
                <c:pt idx="79">
                  <c:v>-33.481699999999996</c:v>
                </c:pt>
                <c:pt idx="80">
                  <c:v>-32.677245999999997</c:v>
                </c:pt>
                <c:pt idx="81">
                  <c:v>-32.184130000000003</c:v>
                </c:pt>
                <c:pt idx="82">
                  <c:v>-32.228012</c:v>
                </c:pt>
                <c:pt idx="83">
                  <c:v>-35.403126</c:v>
                </c:pt>
                <c:pt idx="84">
                  <c:v>-33.81315</c:v>
                </c:pt>
                <c:pt idx="85">
                  <c:v>-32.659799999999997</c:v>
                </c:pt>
                <c:pt idx="86">
                  <c:v>-32.8626</c:v>
                </c:pt>
                <c:pt idx="87">
                  <c:v>-35.500736000000003</c:v>
                </c:pt>
                <c:pt idx="88">
                  <c:v>-35.109546999999999</c:v>
                </c:pt>
                <c:pt idx="89">
                  <c:v>-35.924484</c:v>
                </c:pt>
                <c:pt idx="90">
                  <c:v>-33.390433999999999</c:v>
                </c:pt>
                <c:pt idx="91">
                  <c:v>-31.458545999999998</c:v>
                </c:pt>
                <c:pt idx="92">
                  <c:v>-29.866909</c:v>
                </c:pt>
                <c:pt idx="93">
                  <c:v>-30.989595000000001</c:v>
                </c:pt>
                <c:pt idx="94">
                  <c:v>-30.579543999999999</c:v>
                </c:pt>
                <c:pt idx="95">
                  <c:v>-33.027245000000001</c:v>
                </c:pt>
                <c:pt idx="96">
                  <c:v>-33.63579</c:v>
                </c:pt>
                <c:pt idx="97">
                  <c:v>-29.950047000000001</c:v>
                </c:pt>
                <c:pt idx="98">
                  <c:v>-31.511922999999999</c:v>
                </c:pt>
                <c:pt idx="99">
                  <c:v>-33.467365000000001</c:v>
                </c:pt>
                <c:pt idx="100">
                  <c:v>-31.439185999999999</c:v>
                </c:pt>
                <c:pt idx="101">
                  <c:v>-33.07432</c:v>
                </c:pt>
                <c:pt idx="102">
                  <c:v>-36.395670000000003</c:v>
                </c:pt>
                <c:pt idx="103">
                  <c:v>-35.968006000000003</c:v>
                </c:pt>
                <c:pt idx="104">
                  <c:v>-33.797432000000001</c:v>
                </c:pt>
                <c:pt idx="105">
                  <c:v>-35.051819999999999</c:v>
                </c:pt>
                <c:pt idx="106">
                  <c:v>-33.233162</c:v>
                </c:pt>
                <c:pt idx="107">
                  <c:v>-34.591810000000002</c:v>
                </c:pt>
                <c:pt idx="108">
                  <c:v>-32.283140000000003</c:v>
                </c:pt>
                <c:pt idx="109">
                  <c:v>-33.526620000000001</c:v>
                </c:pt>
                <c:pt idx="110">
                  <c:v>-32.131554000000001</c:v>
                </c:pt>
                <c:pt idx="111">
                  <c:v>-34.332836</c:v>
                </c:pt>
                <c:pt idx="112">
                  <c:v>-33.989803000000002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B4-4E7F-8C6F-CD9B0F384AB3}"/>
            </c:ext>
          </c:extLst>
        </c:ser>
        <c:ser>
          <c:idx val="1"/>
          <c:order val="1"/>
          <c:tx>
            <c:strRef>
              <c:f>AND_0716!$W$5</c:f>
              <c:strCache>
                <c:ptCount val="1"/>
                <c:pt idx="0">
                  <c:v>mRot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AND_0716!$W$6:$W$118</c:f>
              <c:numCache>
                <c:formatCode>General</c:formatCode>
                <c:ptCount val="113"/>
                <c:pt idx="0">
                  <c:v>-32.659984999999999</c:v>
                </c:pt>
                <c:pt idx="1">
                  <c:v>-33.603380000000001</c:v>
                </c:pt>
                <c:pt idx="2">
                  <c:v>-27.720275999999998</c:v>
                </c:pt>
                <c:pt idx="3">
                  <c:v>-25.11552</c:v>
                </c:pt>
                <c:pt idx="4">
                  <c:v>-22.337254000000001</c:v>
                </c:pt>
                <c:pt idx="5">
                  <c:v>-23.335249000000001</c:v>
                </c:pt>
                <c:pt idx="6">
                  <c:v>-25.985443</c:v>
                </c:pt>
                <c:pt idx="7">
                  <c:v>-30.816452000000002</c:v>
                </c:pt>
                <c:pt idx="8">
                  <c:v>-33.829210000000003</c:v>
                </c:pt>
                <c:pt idx="9">
                  <c:v>-31.265999000000001</c:v>
                </c:pt>
                <c:pt idx="10">
                  <c:v>-29.203044999999999</c:v>
                </c:pt>
                <c:pt idx="11">
                  <c:v>-29.898047999999999</c:v>
                </c:pt>
                <c:pt idx="12">
                  <c:v>-28.950372999999999</c:v>
                </c:pt>
                <c:pt idx="13">
                  <c:v>-31.970606</c:v>
                </c:pt>
                <c:pt idx="14">
                  <c:v>-28.83466</c:v>
                </c:pt>
                <c:pt idx="15">
                  <c:v>-27.504051</c:v>
                </c:pt>
                <c:pt idx="16">
                  <c:v>-25.453361999999998</c:v>
                </c:pt>
                <c:pt idx="17">
                  <c:v>-23.361014999999998</c:v>
                </c:pt>
                <c:pt idx="18">
                  <c:v>-25.033446999999999</c:v>
                </c:pt>
                <c:pt idx="19">
                  <c:v>-27.640293</c:v>
                </c:pt>
                <c:pt idx="20">
                  <c:v>-29.338916999999999</c:v>
                </c:pt>
                <c:pt idx="21">
                  <c:v>-30.419846</c:v>
                </c:pt>
                <c:pt idx="22">
                  <c:v>-23.69051</c:v>
                </c:pt>
                <c:pt idx="23">
                  <c:v>-29.547075</c:v>
                </c:pt>
                <c:pt idx="24">
                  <c:v>-25.498481999999999</c:v>
                </c:pt>
                <c:pt idx="25">
                  <c:v>-30.027199</c:v>
                </c:pt>
                <c:pt idx="26">
                  <c:v>-28.288605</c:v>
                </c:pt>
                <c:pt idx="27">
                  <c:v>-30.642607000000002</c:v>
                </c:pt>
                <c:pt idx="28">
                  <c:v>-24.547626000000001</c:v>
                </c:pt>
                <c:pt idx="29">
                  <c:v>-26.498443999999999</c:v>
                </c:pt>
                <c:pt idx="30">
                  <c:v>-29.076309999999999</c:v>
                </c:pt>
                <c:pt idx="31">
                  <c:v>-31.58062</c:v>
                </c:pt>
                <c:pt idx="32">
                  <c:v>-30.555890999999999</c:v>
                </c:pt>
                <c:pt idx="33">
                  <c:v>-30.585878000000001</c:v>
                </c:pt>
                <c:pt idx="34">
                  <c:v>-28.241192000000002</c:v>
                </c:pt>
                <c:pt idx="35">
                  <c:v>-30.365985999999999</c:v>
                </c:pt>
                <c:pt idx="36">
                  <c:v>-32.624740000000003</c:v>
                </c:pt>
                <c:pt idx="37">
                  <c:v>-36.037666000000002</c:v>
                </c:pt>
                <c:pt idx="38">
                  <c:v>-34.978138000000001</c:v>
                </c:pt>
                <c:pt idx="39">
                  <c:v>-29.476462999999999</c:v>
                </c:pt>
                <c:pt idx="40">
                  <c:v>-28.376131000000001</c:v>
                </c:pt>
                <c:pt idx="41">
                  <c:v>-28.663402999999999</c:v>
                </c:pt>
                <c:pt idx="42">
                  <c:v>-27.73499</c:v>
                </c:pt>
                <c:pt idx="43">
                  <c:v>-31.224450000000001</c:v>
                </c:pt>
                <c:pt idx="44">
                  <c:v>-29.0076</c:v>
                </c:pt>
                <c:pt idx="45">
                  <c:v>-32.065620000000003</c:v>
                </c:pt>
                <c:pt idx="46">
                  <c:v>-28.450137999999999</c:v>
                </c:pt>
                <c:pt idx="47">
                  <c:v>-30.042356000000002</c:v>
                </c:pt>
                <c:pt idx="48">
                  <c:v>-29.184840999999999</c:v>
                </c:pt>
                <c:pt idx="49">
                  <c:v>-31.693739999999998</c:v>
                </c:pt>
                <c:pt idx="50">
                  <c:v>-30.092442999999999</c:v>
                </c:pt>
                <c:pt idx="51">
                  <c:v>-32.30104</c:v>
                </c:pt>
                <c:pt idx="52">
                  <c:v>-29.983097000000001</c:v>
                </c:pt>
                <c:pt idx="53">
                  <c:v>-34.317722000000003</c:v>
                </c:pt>
                <c:pt idx="54">
                  <c:v>-32.923729999999999</c:v>
                </c:pt>
                <c:pt idx="55">
                  <c:v>-32.806488000000002</c:v>
                </c:pt>
                <c:pt idx="56">
                  <c:v>-30.561743</c:v>
                </c:pt>
                <c:pt idx="57">
                  <c:v>-30.988299999999999</c:v>
                </c:pt>
                <c:pt idx="58">
                  <c:v>-30.178685999999999</c:v>
                </c:pt>
                <c:pt idx="59">
                  <c:v>-31.606438000000001</c:v>
                </c:pt>
                <c:pt idx="60">
                  <c:v>-30.196539000000001</c:v>
                </c:pt>
                <c:pt idx="61">
                  <c:v>-33.112879999999997</c:v>
                </c:pt>
                <c:pt idx="62">
                  <c:v>-32.767850000000003</c:v>
                </c:pt>
                <c:pt idx="63">
                  <c:v>-31.382534</c:v>
                </c:pt>
                <c:pt idx="64">
                  <c:v>-30.869834999999998</c:v>
                </c:pt>
                <c:pt idx="65">
                  <c:v>-31.962173</c:v>
                </c:pt>
                <c:pt idx="66">
                  <c:v>-29.284725000000002</c:v>
                </c:pt>
                <c:pt idx="67">
                  <c:v>-30.990113999999998</c:v>
                </c:pt>
                <c:pt idx="68">
                  <c:v>-28.835163000000001</c:v>
                </c:pt>
                <c:pt idx="69">
                  <c:v>-28.47831</c:v>
                </c:pt>
                <c:pt idx="70">
                  <c:v>-27.899913999999999</c:v>
                </c:pt>
                <c:pt idx="71">
                  <c:v>-31.087788</c:v>
                </c:pt>
                <c:pt idx="72">
                  <c:v>-30.669197</c:v>
                </c:pt>
                <c:pt idx="73">
                  <c:v>-32.244616999999998</c:v>
                </c:pt>
                <c:pt idx="74">
                  <c:v>-31.121445000000001</c:v>
                </c:pt>
                <c:pt idx="75">
                  <c:v>-32.334232</c:v>
                </c:pt>
                <c:pt idx="76">
                  <c:v>-29.823975000000001</c:v>
                </c:pt>
                <c:pt idx="77">
                  <c:v>-33.781039999999997</c:v>
                </c:pt>
                <c:pt idx="78">
                  <c:v>-33.739170000000001</c:v>
                </c:pt>
                <c:pt idx="79">
                  <c:v>-33.078159999999997</c:v>
                </c:pt>
                <c:pt idx="80">
                  <c:v>-33.925469999999997</c:v>
                </c:pt>
                <c:pt idx="81">
                  <c:v>-35.628512999999998</c:v>
                </c:pt>
                <c:pt idx="82">
                  <c:v>-34.706367</c:v>
                </c:pt>
                <c:pt idx="83">
                  <c:v>-35.776240000000001</c:v>
                </c:pt>
                <c:pt idx="84">
                  <c:v>-34.396748000000002</c:v>
                </c:pt>
                <c:pt idx="85">
                  <c:v>-35.679703000000003</c:v>
                </c:pt>
                <c:pt idx="86">
                  <c:v>-36.326664000000001</c:v>
                </c:pt>
                <c:pt idx="87">
                  <c:v>-36.460552</c:v>
                </c:pt>
                <c:pt idx="88">
                  <c:v>-34.161284999999999</c:v>
                </c:pt>
                <c:pt idx="89">
                  <c:v>-36.365279999999998</c:v>
                </c:pt>
                <c:pt idx="90">
                  <c:v>-31.42549</c:v>
                </c:pt>
                <c:pt idx="91">
                  <c:v>-29.623577000000001</c:v>
                </c:pt>
                <c:pt idx="92">
                  <c:v>-29.800577000000001</c:v>
                </c:pt>
                <c:pt idx="93">
                  <c:v>-32.866639999999997</c:v>
                </c:pt>
                <c:pt idx="94">
                  <c:v>-30.271494000000001</c:v>
                </c:pt>
                <c:pt idx="95">
                  <c:v>-32.468249999999998</c:v>
                </c:pt>
                <c:pt idx="96">
                  <c:v>-34.33417</c:v>
                </c:pt>
                <c:pt idx="97">
                  <c:v>-33.379696000000003</c:v>
                </c:pt>
                <c:pt idx="98">
                  <c:v>-31.907416999999999</c:v>
                </c:pt>
                <c:pt idx="99">
                  <c:v>-35.335323000000002</c:v>
                </c:pt>
                <c:pt idx="100">
                  <c:v>-34.854816</c:v>
                </c:pt>
                <c:pt idx="101">
                  <c:v>-36.75712</c:v>
                </c:pt>
                <c:pt idx="102">
                  <c:v>-32.338090000000001</c:v>
                </c:pt>
                <c:pt idx="103">
                  <c:v>-31.757560000000002</c:v>
                </c:pt>
                <c:pt idx="104">
                  <c:v>-32.412219999999998</c:v>
                </c:pt>
                <c:pt idx="105">
                  <c:v>-32.713050000000003</c:v>
                </c:pt>
                <c:pt idx="106">
                  <c:v>-32.091273999999999</c:v>
                </c:pt>
                <c:pt idx="107">
                  <c:v>-33.102843999999997</c:v>
                </c:pt>
                <c:pt idx="108">
                  <c:v>-33.689273999999997</c:v>
                </c:pt>
                <c:pt idx="109">
                  <c:v>-33.388114999999999</c:v>
                </c:pt>
                <c:pt idx="110">
                  <c:v>-33.994909999999997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8B4-4E7F-8C6F-CD9B0F384A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3633312"/>
        <c:axId val="667864880"/>
      </c:lineChart>
      <c:catAx>
        <c:axId val="8036333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7864880"/>
        <c:crosses val="autoZero"/>
        <c:auto val="1"/>
        <c:lblAlgn val="ctr"/>
        <c:lblOffset val="100"/>
        <c:noMultiLvlLbl val="0"/>
      </c:catAx>
      <c:valAx>
        <c:axId val="667864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0363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AND_0716!$K$5</c:f>
              <c:strCache>
                <c:ptCount val="1"/>
                <c:pt idx="0">
                  <c:v>angleA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AND_0716!$K$6:$K$118</c:f>
              <c:numCache>
                <c:formatCode>General</c:formatCode>
                <c:ptCount val="113"/>
                <c:pt idx="0">
                  <c:v>67.766419999999997</c:v>
                </c:pt>
                <c:pt idx="1">
                  <c:v>71.959045000000003</c:v>
                </c:pt>
                <c:pt idx="2">
                  <c:v>71.794650000000004</c:v>
                </c:pt>
                <c:pt idx="3">
                  <c:v>73.86542</c:v>
                </c:pt>
                <c:pt idx="4">
                  <c:v>69.16901</c:v>
                </c:pt>
                <c:pt idx="5">
                  <c:v>74.091674999999995</c:v>
                </c:pt>
                <c:pt idx="6">
                  <c:v>68.213009999999997</c:v>
                </c:pt>
                <c:pt idx="7">
                  <c:v>57.153959999999998</c:v>
                </c:pt>
                <c:pt idx="8">
                  <c:v>61.928925</c:v>
                </c:pt>
                <c:pt idx="9">
                  <c:v>62.701476999999997</c:v>
                </c:pt>
                <c:pt idx="10">
                  <c:v>64.889830000000003</c:v>
                </c:pt>
                <c:pt idx="11">
                  <c:v>68.456389999999999</c:v>
                </c:pt>
                <c:pt idx="12">
                  <c:v>56.32376</c:v>
                </c:pt>
                <c:pt idx="13">
                  <c:v>61.135223000000003</c:v>
                </c:pt>
                <c:pt idx="14">
                  <c:v>57.999268000000001</c:v>
                </c:pt>
                <c:pt idx="15">
                  <c:v>59.194183000000002</c:v>
                </c:pt>
                <c:pt idx="16">
                  <c:v>59.106506000000003</c:v>
                </c:pt>
                <c:pt idx="17">
                  <c:v>55.022613999999997</c:v>
                </c:pt>
                <c:pt idx="18">
                  <c:v>61.678345</c:v>
                </c:pt>
                <c:pt idx="19">
                  <c:v>56.311461999999999</c:v>
                </c:pt>
                <c:pt idx="20">
                  <c:v>58.471069999999997</c:v>
                </c:pt>
                <c:pt idx="21">
                  <c:v>61.000700000000002</c:v>
                </c:pt>
                <c:pt idx="22">
                  <c:v>65.755189999999999</c:v>
                </c:pt>
                <c:pt idx="23">
                  <c:v>56.242156999999999</c:v>
                </c:pt>
                <c:pt idx="24">
                  <c:v>47.588776000000003</c:v>
                </c:pt>
                <c:pt idx="25">
                  <c:v>66.171539999999993</c:v>
                </c:pt>
                <c:pt idx="26">
                  <c:v>66.348050000000001</c:v>
                </c:pt>
                <c:pt idx="27">
                  <c:v>74.013000000000005</c:v>
                </c:pt>
                <c:pt idx="28">
                  <c:v>73.198849999999993</c:v>
                </c:pt>
                <c:pt idx="29">
                  <c:v>69.827330000000003</c:v>
                </c:pt>
                <c:pt idx="30">
                  <c:v>66.023894999999996</c:v>
                </c:pt>
                <c:pt idx="31">
                  <c:v>63.742064999999997</c:v>
                </c:pt>
                <c:pt idx="32">
                  <c:v>68.143680000000003</c:v>
                </c:pt>
                <c:pt idx="33">
                  <c:v>64.793396000000001</c:v>
                </c:pt>
                <c:pt idx="34">
                  <c:v>60.985349999999997</c:v>
                </c:pt>
                <c:pt idx="35">
                  <c:v>54.085479999999997</c:v>
                </c:pt>
                <c:pt idx="36">
                  <c:v>59.899659999999997</c:v>
                </c:pt>
                <c:pt idx="37">
                  <c:v>57.196260000000002</c:v>
                </c:pt>
                <c:pt idx="38">
                  <c:v>66.156679999999994</c:v>
                </c:pt>
                <c:pt idx="39">
                  <c:v>47.077849999999998</c:v>
                </c:pt>
                <c:pt idx="40">
                  <c:v>67.180329999999998</c:v>
                </c:pt>
                <c:pt idx="41">
                  <c:v>49.207152999999998</c:v>
                </c:pt>
                <c:pt idx="42">
                  <c:v>50.148223999999999</c:v>
                </c:pt>
                <c:pt idx="43">
                  <c:v>54.848846000000002</c:v>
                </c:pt>
                <c:pt idx="44">
                  <c:v>57.649535999999998</c:v>
                </c:pt>
                <c:pt idx="45">
                  <c:v>59.234679999999997</c:v>
                </c:pt>
                <c:pt idx="46">
                  <c:v>61.360900000000001</c:v>
                </c:pt>
                <c:pt idx="47">
                  <c:v>60.847380000000001</c:v>
                </c:pt>
                <c:pt idx="48">
                  <c:v>54.229187000000003</c:v>
                </c:pt>
                <c:pt idx="49">
                  <c:v>55.073639999999997</c:v>
                </c:pt>
                <c:pt idx="50">
                  <c:v>61.090088000000002</c:v>
                </c:pt>
                <c:pt idx="51">
                  <c:v>52.571075</c:v>
                </c:pt>
                <c:pt idx="52">
                  <c:v>54.588349999999998</c:v>
                </c:pt>
                <c:pt idx="53">
                  <c:v>48.182099999999998</c:v>
                </c:pt>
                <c:pt idx="54">
                  <c:v>50.829467999999999</c:v>
                </c:pt>
                <c:pt idx="55">
                  <c:v>59.096769999999999</c:v>
                </c:pt>
                <c:pt idx="56">
                  <c:v>61.212707999999999</c:v>
                </c:pt>
                <c:pt idx="57">
                  <c:v>60.873351999999997</c:v>
                </c:pt>
                <c:pt idx="58">
                  <c:v>56.764650000000003</c:v>
                </c:pt>
                <c:pt idx="59">
                  <c:v>53.1492</c:v>
                </c:pt>
                <c:pt idx="60">
                  <c:v>57.548523000000003</c:v>
                </c:pt>
                <c:pt idx="61">
                  <c:v>62.059660000000001</c:v>
                </c:pt>
                <c:pt idx="62">
                  <c:v>58.197937000000003</c:v>
                </c:pt>
                <c:pt idx="63">
                  <c:v>58.990814</c:v>
                </c:pt>
                <c:pt idx="64">
                  <c:v>36.753174000000001</c:v>
                </c:pt>
                <c:pt idx="65">
                  <c:v>49.542023</c:v>
                </c:pt>
                <c:pt idx="66">
                  <c:v>63.139710000000001</c:v>
                </c:pt>
                <c:pt idx="67">
                  <c:v>62.450073000000003</c:v>
                </c:pt>
                <c:pt idx="68">
                  <c:v>59.700560000000003</c:v>
                </c:pt>
                <c:pt idx="69">
                  <c:v>60.347380000000001</c:v>
                </c:pt>
                <c:pt idx="70">
                  <c:v>62.096283</c:v>
                </c:pt>
                <c:pt idx="71">
                  <c:v>60.943268000000003</c:v>
                </c:pt>
                <c:pt idx="72">
                  <c:v>63.362152000000002</c:v>
                </c:pt>
                <c:pt idx="73">
                  <c:v>62.141876000000003</c:v>
                </c:pt>
                <c:pt idx="74">
                  <c:v>67.794799999999995</c:v>
                </c:pt>
                <c:pt idx="75">
                  <c:v>67.398160000000004</c:v>
                </c:pt>
                <c:pt idx="76">
                  <c:v>67.715819999999994</c:v>
                </c:pt>
                <c:pt idx="77">
                  <c:v>55.573334000000003</c:v>
                </c:pt>
                <c:pt idx="78">
                  <c:v>62.999878000000002</c:v>
                </c:pt>
                <c:pt idx="79">
                  <c:v>46.500700000000002</c:v>
                </c:pt>
                <c:pt idx="80">
                  <c:v>62.029327000000002</c:v>
                </c:pt>
                <c:pt idx="81">
                  <c:v>56.275635000000001</c:v>
                </c:pt>
                <c:pt idx="82">
                  <c:v>73.015529999999998</c:v>
                </c:pt>
                <c:pt idx="83">
                  <c:v>49.986603000000002</c:v>
                </c:pt>
                <c:pt idx="84">
                  <c:v>70.15616</c:v>
                </c:pt>
                <c:pt idx="85">
                  <c:v>70.316739999999996</c:v>
                </c:pt>
                <c:pt idx="86">
                  <c:v>70.528289999999998</c:v>
                </c:pt>
                <c:pt idx="87">
                  <c:v>56.517609999999998</c:v>
                </c:pt>
                <c:pt idx="88">
                  <c:v>64.802980000000005</c:v>
                </c:pt>
                <c:pt idx="89">
                  <c:v>70.369659999999996</c:v>
                </c:pt>
                <c:pt idx="90">
                  <c:v>63.271026999999997</c:v>
                </c:pt>
                <c:pt idx="91">
                  <c:v>67.19211</c:v>
                </c:pt>
                <c:pt idx="92">
                  <c:v>60.46405</c:v>
                </c:pt>
                <c:pt idx="93">
                  <c:v>67.641419999999997</c:v>
                </c:pt>
                <c:pt idx="94">
                  <c:v>68.725890000000007</c:v>
                </c:pt>
                <c:pt idx="95">
                  <c:v>70.352170000000001</c:v>
                </c:pt>
                <c:pt idx="96">
                  <c:v>74.495450000000005</c:v>
                </c:pt>
                <c:pt idx="97">
                  <c:v>80.607479999999995</c:v>
                </c:pt>
                <c:pt idx="98">
                  <c:v>73.899050000000003</c:v>
                </c:pt>
                <c:pt idx="99">
                  <c:v>77.541319999999999</c:v>
                </c:pt>
                <c:pt idx="100">
                  <c:v>76.822360000000003</c:v>
                </c:pt>
                <c:pt idx="101">
                  <c:v>76.542420000000007</c:v>
                </c:pt>
                <c:pt idx="102">
                  <c:v>65.637450000000001</c:v>
                </c:pt>
                <c:pt idx="103">
                  <c:v>66.097470000000001</c:v>
                </c:pt>
                <c:pt idx="104">
                  <c:v>69.183350000000004</c:v>
                </c:pt>
                <c:pt idx="105">
                  <c:v>67.791259999999994</c:v>
                </c:pt>
                <c:pt idx="106">
                  <c:v>66.260069999999999</c:v>
                </c:pt>
                <c:pt idx="107">
                  <c:v>53.518799999999999</c:v>
                </c:pt>
                <c:pt idx="108">
                  <c:v>64.913269999999997</c:v>
                </c:pt>
                <c:pt idx="109">
                  <c:v>65.814239999999998</c:v>
                </c:pt>
                <c:pt idx="110">
                  <c:v>64.467439999999996</c:v>
                </c:pt>
                <c:pt idx="111">
                  <c:v>74.306030000000007</c:v>
                </c:pt>
                <c:pt idx="112">
                  <c:v>70.694609999999997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81-4CAF-BB52-4DC0DA1AAE69}"/>
            </c:ext>
          </c:extLst>
        </c:ser>
        <c:ser>
          <c:idx val="1"/>
          <c:order val="1"/>
          <c:tx>
            <c:strRef>
              <c:f>AND_0716!$X$5</c:f>
              <c:strCache>
                <c:ptCount val="1"/>
                <c:pt idx="0">
                  <c:v>angleA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AND_0716!$X$6:$X$118</c:f>
              <c:numCache>
                <c:formatCode>General</c:formatCode>
                <c:ptCount val="113"/>
                <c:pt idx="0">
                  <c:v>70.203674000000007</c:v>
                </c:pt>
                <c:pt idx="1">
                  <c:v>67.019774999999996</c:v>
                </c:pt>
                <c:pt idx="2">
                  <c:v>75.791749999999993</c:v>
                </c:pt>
                <c:pt idx="3">
                  <c:v>77.369600000000005</c:v>
                </c:pt>
                <c:pt idx="4">
                  <c:v>75.401700000000005</c:v>
                </c:pt>
                <c:pt idx="5">
                  <c:v>71.823549999999997</c:v>
                </c:pt>
                <c:pt idx="6">
                  <c:v>69.212100000000007</c:v>
                </c:pt>
                <c:pt idx="7">
                  <c:v>62.028503000000001</c:v>
                </c:pt>
                <c:pt idx="8">
                  <c:v>62.068359999999998</c:v>
                </c:pt>
                <c:pt idx="9">
                  <c:v>76.064120000000003</c:v>
                </c:pt>
                <c:pt idx="10">
                  <c:v>67.967410000000001</c:v>
                </c:pt>
                <c:pt idx="11">
                  <c:v>63.011899999999997</c:v>
                </c:pt>
                <c:pt idx="12">
                  <c:v>62.592925999999999</c:v>
                </c:pt>
                <c:pt idx="13">
                  <c:v>54.363160000000001</c:v>
                </c:pt>
                <c:pt idx="14">
                  <c:v>56.565460000000002</c:v>
                </c:pt>
                <c:pt idx="15">
                  <c:v>58.166626000000001</c:v>
                </c:pt>
                <c:pt idx="16">
                  <c:v>59.927672999999999</c:v>
                </c:pt>
                <c:pt idx="17">
                  <c:v>61.932160000000003</c:v>
                </c:pt>
                <c:pt idx="18">
                  <c:v>54.427306999999999</c:v>
                </c:pt>
                <c:pt idx="19">
                  <c:v>60.157837000000001</c:v>
                </c:pt>
                <c:pt idx="20">
                  <c:v>57.206879999999998</c:v>
                </c:pt>
                <c:pt idx="21">
                  <c:v>60.920439999999999</c:v>
                </c:pt>
                <c:pt idx="22">
                  <c:v>64.344729999999998</c:v>
                </c:pt>
                <c:pt idx="23">
                  <c:v>57.53537</c:v>
                </c:pt>
                <c:pt idx="24">
                  <c:v>61.712919999999997</c:v>
                </c:pt>
                <c:pt idx="25">
                  <c:v>62.084778</c:v>
                </c:pt>
                <c:pt idx="26">
                  <c:v>68.465329999999994</c:v>
                </c:pt>
                <c:pt idx="27">
                  <c:v>72.029849999999996</c:v>
                </c:pt>
                <c:pt idx="28">
                  <c:v>73.337220000000002</c:v>
                </c:pt>
                <c:pt idx="29">
                  <c:v>64.740449999999996</c:v>
                </c:pt>
                <c:pt idx="30">
                  <c:v>65.630129999999994</c:v>
                </c:pt>
                <c:pt idx="31">
                  <c:v>64.317959999999999</c:v>
                </c:pt>
                <c:pt idx="32">
                  <c:v>66.956450000000004</c:v>
                </c:pt>
                <c:pt idx="33">
                  <c:v>65.442779999999999</c:v>
                </c:pt>
                <c:pt idx="34">
                  <c:v>62.856262000000001</c:v>
                </c:pt>
                <c:pt idx="35">
                  <c:v>60.561706999999998</c:v>
                </c:pt>
                <c:pt idx="36">
                  <c:v>58.907195999999999</c:v>
                </c:pt>
                <c:pt idx="37">
                  <c:v>56.402679999999997</c:v>
                </c:pt>
                <c:pt idx="38">
                  <c:v>66.060730000000007</c:v>
                </c:pt>
                <c:pt idx="39">
                  <c:v>62.76596</c:v>
                </c:pt>
                <c:pt idx="40">
                  <c:v>59.849395999999999</c:v>
                </c:pt>
                <c:pt idx="41">
                  <c:v>52.662261999999998</c:v>
                </c:pt>
                <c:pt idx="42">
                  <c:v>56.727110000000003</c:v>
                </c:pt>
                <c:pt idx="43">
                  <c:v>51.041443000000001</c:v>
                </c:pt>
                <c:pt idx="44">
                  <c:v>59.014007999999997</c:v>
                </c:pt>
                <c:pt idx="45">
                  <c:v>56.884827000000001</c:v>
                </c:pt>
                <c:pt idx="46">
                  <c:v>61.855865000000001</c:v>
                </c:pt>
                <c:pt idx="47">
                  <c:v>57.852234000000003</c:v>
                </c:pt>
                <c:pt idx="48">
                  <c:v>63.425415000000001</c:v>
                </c:pt>
                <c:pt idx="49">
                  <c:v>61.409545999999999</c:v>
                </c:pt>
                <c:pt idx="50">
                  <c:v>62.191772</c:v>
                </c:pt>
                <c:pt idx="51">
                  <c:v>53.983980000000003</c:v>
                </c:pt>
                <c:pt idx="52">
                  <c:v>56.594239999999999</c:v>
                </c:pt>
                <c:pt idx="53">
                  <c:v>46.490723000000003</c:v>
                </c:pt>
                <c:pt idx="54">
                  <c:v>56.339416999999997</c:v>
                </c:pt>
                <c:pt idx="55">
                  <c:v>70.637389999999996</c:v>
                </c:pt>
                <c:pt idx="56">
                  <c:v>62.469726999999999</c:v>
                </c:pt>
                <c:pt idx="57">
                  <c:v>56.39331</c:v>
                </c:pt>
                <c:pt idx="58">
                  <c:v>58.707794</c:v>
                </c:pt>
                <c:pt idx="59">
                  <c:v>60.933776999999999</c:v>
                </c:pt>
                <c:pt idx="60">
                  <c:v>58.63617</c:v>
                </c:pt>
                <c:pt idx="61">
                  <c:v>55.120179999999998</c:v>
                </c:pt>
                <c:pt idx="62">
                  <c:v>53.044280000000001</c:v>
                </c:pt>
                <c:pt idx="63">
                  <c:v>48.384582999999999</c:v>
                </c:pt>
                <c:pt idx="64">
                  <c:v>54.098267</c:v>
                </c:pt>
                <c:pt idx="65">
                  <c:v>60.725067000000003</c:v>
                </c:pt>
                <c:pt idx="66">
                  <c:v>64.633483999999996</c:v>
                </c:pt>
                <c:pt idx="67">
                  <c:v>57.325713999999998</c:v>
                </c:pt>
                <c:pt idx="68">
                  <c:v>58.789062000000001</c:v>
                </c:pt>
                <c:pt idx="69">
                  <c:v>59.179749999999999</c:v>
                </c:pt>
                <c:pt idx="70">
                  <c:v>63.576079999999997</c:v>
                </c:pt>
                <c:pt idx="71">
                  <c:v>66.015593999999993</c:v>
                </c:pt>
                <c:pt idx="72">
                  <c:v>63.101104999999997</c:v>
                </c:pt>
                <c:pt idx="73">
                  <c:v>61.099487000000003</c:v>
                </c:pt>
                <c:pt idx="74">
                  <c:v>64.860690000000005</c:v>
                </c:pt>
                <c:pt idx="75">
                  <c:v>61.857909999999997</c:v>
                </c:pt>
                <c:pt idx="76">
                  <c:v>64.21454</c:v>
                </c:pt>
                <c:pt idx="77">
                  <c:v>62.320312000000001</c:v>
                </c:pt>
                <c:pt idx="78">
                  <c:v>56.636657999999997</c:v>
                </c:pt>
                <c:pt idx="79">
                  <c:v>54.784239999999997</c:v>
                </c:pt>
                <c:pt idx="80">
                  <c:v>66.00873</c:v>
                </c:pt>
                <c:pt idx="81">
                  <c:v>60.20758</c:v>
                </c:pt>
                <c:pt idx="82">
                  <c:v>62.000610000000002</c:v>
                </c:pt>
                <c:pt idx="83">
                  <c:v>64.753969999999995</c:v>
                </c:pt>
                <c:pt idx="84">
                  <c:v>69.364624000000006</c:v>
                </c:pt>
                <c:pt idx="85">
                  <c:v>60.021120000000003</c:v>
                </c:pt>
                <c:pt idx="86">
                  <c:v>66.002319999999997</c:v>
                </c:pt>
                <c:pt idx="87">
                  <c:v>59.440308000000002</c:v>
                </c:pt>
                <c:pt idx="88">
                  <c:v>63.333039999999997</c:v>
                </c:pt>
                <c:pt idx="89">
                  <c:v>60.003570000000003</c:v>
                </c:pt>
                <c:pt idx="90">
                  <c:v>61.856749999999998</c:v>
                </c:pt>
                <c:pt idx="91">
                  <c:v>66.387600000000006</c:v>
                </c:pt>
                <c:pt idx="92">
                  <c:v>65.781369999999995</c:v>
                </c:pt>
                <c:pt idx="93">
                  <c:v>66.799164000000005</c:v>
                </c:pt>
                <c:pt idx="94">
                  <c:v>72.668030000000002</c:v>
                </c:pt>
                <c:pt idx="95">
                  <c:v>72.558750000000003</c:v>
                </c:pt>
                <c:pt idx="96">
                  <c:v>78.846739999999997</c:v>
                </c:pt>
                <c:pt idx="97">
                  <c:v>73.315155000000004</c:v>
                </c:pt>
                <c:pt idx="98">
                  <c:v>73.977294999999998</c:v>
                </c:pt>
                <c:pt idx="99">
                  <c:v>74.148039999999995</c:v>
                </c:pt>
                <c:pt idx="100">
                  <c:v>69.936583999999996</c:v>
                </c:pt>
                <c:pt idx="101">
                  <c:v>65.809905999999998</c:v>
                </c:pt>
                <c:pt idx="102">
                  <c:v>70.028499999999994</c:v>
                </c:pt>
                <c:pt idx="103">
                  <c:v>77.589386000000005</c:v>
                </c:pt>
                <c:pt idx="104">
                  <c:v>75.790009999999995</c:v>
                </c:pt>
                <c:pt idx="105">
                  <c:v>67.024810000000002</c:v>
                </c:pt>
                <c:pt idx="106">
                  <c:v>75.635254000000003</c:v>
                </c:pt>
                <c:pt idx="107">
                  <c:v>77.947479999999999</c:v>
                </c:pt>
                <c:pt idx="108">
                  <c:v>72.555724999999995</c:v>
                </c:pt>
                <c:pt idx="109">
                  <c:v>77.129059999999996</c:v>
                </c:pt>
                <c:pt idx="110">
                  <c:v>71.963989999999995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81-4CAF-BB52-4DC0DA1AAE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1556096"/>
        <c:axId val="616010672"/>
      </c:lineChart>
      <c:catAx>
        <c:axId val="7415560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6010672"/>
        <c:crosses val="autoZero"/>
        <c:auto val="1"/>
        <c:lblAlgn val="ctr"/>
        <c:lblOffset val="100"/>
        <c:noMultiLvlLbl val="0"/>
      </c:catAx>
      <c:valAx>
        <c:axId val="616010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41556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AND_0716!$M$5</c:f>
              <c:strCache>
                <c:ptCount val="1"/>
                <c:pt idx="0">
                  <c:v>mAzimuth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AND_0716!$M$6:$M$118</c:f>
              <c:numCache>
                <c:formatCode>General</c:formatCode>
                <c:ptCount val="113"/>
                <c:pt idx="0">
                  <c:v>68.050064000000006</c:v>
                </c:pt>
                <c:pt idx="1">
                  <c:v>74.984459999999999</c:v>
                </c:pt>
                <c:pt idx="2">
                  <c:v>67.520840000000007</c:v>
                </c:pt>
                <c:pt idx="3">
                  <c:v>72.406450000000007</c:v>
                </c:pt>
                <c:pt idx="4">
                  <c:v>67.553529999999995</c:v>
                </c:pt>
                <c:pt idx="5">
                  <c:v>74.825644999999994</c:v>
                </c:pt>
                <c:pt idx="6">
                  <c:v>67.318100000000001</c:v>
                </c:pt>
                <c:pt idx="7">
                  <c:v>56.708829999999999</c:v>
                </c:pt>
                <c:pt idx="8">
                  <c:v>63.306755000000003</c:v>
                </c:pt>
                <c:pt idx="9">
                  <c:v>64.906289999999998</c:v>
                </c:pt>
                <c:pt idx="10">
                  <c:v>64.692509999999999</c:v>
                </c:pt>
                <c:pt idx="11">
                  <c:v>67.482209999999995</c:v>
                </c:pt>
                <c:pt idx="12">
                  <c:v>55.103175999999998</c:v>
                </c:pt>
                <c:pt idx="13">
                  <c:v>61.628844999999998</c:v>
                </c:pt>
                <c:pt idx="14">
                  <c:v>57.237434</c:v>
                </c:pt>
                <c:pt idx="15">
                  <c:v>59.62961</c:v>
                </c:pt>
                <c:pt idx="16">
                  <c:v>59.174819999999997</c:v>
                </c:pt>
                <c:pt idx="17">
                  <c:v>55.655425999999999</c:v>
                </c:pt>
                <c:pt idx="18">
                  <c:v>61.169303999999997</c:v>
                </c:pt>
                <c:pt idx="19">
                  <c:v>57.221879999999999</c:v>
                </c:pt>
                <c:pt idx="20">
                  <c:v>57.768783999999997</c:v>
                </c:pt>
                <c:pt idx="21">
                  <c:v>61.294719999999998</c:v>
                </c:pt>
                <c:pt idx="22">
                  <c:v>63.626632999999998</c:v>
                </c:pt>
                <c:pt idx="23">
                  <c:v>56.775897999999998</c:v>
                </c:pt>
                <c:pt idx="24">
                  <c:v>45.425013999999997</c:v>
                </c:pt>
                <c:pt idx="25">
                  <c:v>66.553030000000007</c:v>
                </c:pt>
                <c:pt idx="26">
                  <c:v>66.171229999999994</c:v>
                </c:pt>
                <c:pt idx="27">
                  <c:v>74.991039999999998</c:v>
                </c:pt>
                <c:pt idx="28">
                  <c:v>72.456100000000006</c:v>
                </c:pt>
                <c:pt idx="29">
                  <c:v>69.782300000000006</c:v>
                </c:pt>
                <c:pt idx="30">
                  <c:v>66.045919999999995</c:v>
                </c:pt>
                <c:pt idx="31">
                  <c:v>64.655929999999998</c:v>
                </c:pt>
                <c:pt idx="32">
                  <c:v>67.182784999999996</c:v>
                </c:pt>
                <c:pt idx="33">
                  <c:v>64.12773</c:v>
                </c:pt>
                <c:pt idx="34">
                  <c:v>60.842896000000003</c:v>
                </c:pt>
                <c:pt idx="35">
                  <c:v>55.001330000000003</c:v>
                </c:pt>
                <c:pt idx="36">
                  <c:v>59.600333999999997</c:v>
                </c:pt>
                <c:pt idx="37">
                  <c:v>59.327632999999999</c:v>
                </c:pt>
                <c:pt idx="38">
                  <c:v>65.475030000000004</c:v>
                </c:pt>
                <c:pt idx="39">
                  <c:v>46.734596000000003</c:v>
                </c:pt>
                <c:pt idx="40">
                  <c:v>67.742440000000002</c:v>
                </c:pt>
                <c:pt idx="41">
                  <c:v>51.037750000000003</c:v>
                </c:pt>
                <c:pt idx="42">
                  <c:v>49.312404999999998</c:v>
                </c:pt>
                <c:pt idx="43">
                  <c:v>51.510710000000003</c:v>
                </c:pt>
                <c:pt idx="44">
                  <c:v>55.811279999999996</c:v>
                </c:pt>
                <c:pt idx="45">
                  <c:v>61.134563</c:v>
                </c:pt>
                <c:pt idx="46">
                  <c:v>61.147030000000001</c:v>
                </c:pt>
                <c:pt idx="47">
                  <c:v>61.613101999999998</c:v>
                </c:pt>
                <c:pt idx="48">
                  <c:v>54.261963000000002</c:v>
                </c:pt>
                <c:pt idx="49">
                  <c:v>54.836753999999999</c:v>
                </c:pt>
                <c:pt idx="50">
                  <c:v>60.985733000000003</c:v>
                </c:pt>
                <c:pt idx="51">
                  <c:v>54.319941999999998</c:v>
                </c:pt>
                <c:pt idx="52">
                  <c:v>55.014026999999999</c:v>
                </c:pt>
                <c:pt idx="53">
                  <c:v>47.934902000000001</c:v>
                </c:pt>
                <c:pt idx="54">
                  <c:v>49.015140000000002</c:v>
                </c:pt>
                <c:pt idx="55">
                  <c:v>59.379435999999998</c:v>
                </c:pt>
                <c:pt idx="56">
                  <c:v>58.778503000000001</c:v>
                </c:pt>
                <c:pt idx="57">
                  <c:v>61.216534000000003</c:v>
                </c:pt>
                <c:pt idx="58">
                  <c:v>56.96895</c:v>
                </c:pt>
                <c:pt idx="59">
                  <c:v>52.620379999999997</c:v>
                </c:pt>
                <c:pt idx="60">
                  <c:v>56.086370000000002</c:v>
                </c:pt>
                <c:pt idx="61">
                  <c:v>63.527397000000001</c:v>
                </c:pt>
                <c:pt idx="62">
                  <c:v>58.634475999999999</c:v>
                </c:pt>
                <c:pt idx="63">
                  <c:v>61.157527999999999</c:v>
                </c:pt>
                <c:pt idx="64">
                  <c:v>37.324553999999999</c:v>
                </c:pt>
                <c:pt idx="65">
                  <c:v>51.033394000000001</c:v>
                </c:pt>
                <c:pt idx="66">
                  <c:v>64.615295000000003</c:v>
                </c:pt>
                <c:pt idx="67">
                  <c:v>62.422348</c:v>
                </c:pt>
                <c:pt idx="68">
                  <c:v>58.292099999999998</c:v>
                </c:pt>
                <c:pt idx="69">
                  <c:v>60.786095000000003</c:v>
                </c:pt>
                <c:pt idx="70">
                  <c:v>61.449184000000002</c:v>
                </c:pt>
                <c:pt idx="71">
                  <c:v>61.619160000000001</c:v>
                </c:pt>
                <c:pt idx="72">
                  <c:v>61.406097000000003</c:v>
                </c:pt>
                <c:pt idx="73">
                  <c:v>63.914459999999998</c:v>
                </c:pt>
                <c:pt idx="74">
                  <c:v>68.498024000000001</c:v>
                </c:pt>
                <c:pt idx="75">
                  <c:v>68.156490000000005</c:v>
                </c:pt>
                <c:pt idx="76">
                  <c:v>66.639403999999999</c:v>
                </c:pt>
                <c:pt idx="77">
                  <c:v>56.54074</c:v>
                </c:pt>
                <c:pt idx="78">
                  <c:v>64.011116000000001</c:v>
                </c:pt>
                <c:pt idx="79">
                  <c:v>47.526493000000002</c:v>
                </c:pt>
                <c:pt idx="80">
                  <c:v>62.516131999999999</c:v>
                </c:pt>
                <c:pt idx="81">
                  <c:v>58.131686999999999</c:v>
                </c:pt>
                <c:pt idx="82">
                  <c:v>73.159610000000001</c:v>
                </c:pt>
                <c:pt idx="83">
                  <c:v>51.293148000000002</c:v>
                </c:pt>
                <c:pt idx="84">
                  <c:v>69.735373999999993</c:v>
                </c:pt>
                <c:pt idx="85">
                  <c:v>72.514799999999994</c:v>
                </c:pt>
                <c:pt idx="86">
                  <c:v>71.078360000000004</c:v>
                </c:pt>
                <c:pt idx="87">
                  <c:v>56.990119999999997</c:v>
                </c:pt>
                <c:pt idx="88">
                  <c:v>62.830210000000001</c:v>
                </c:pt>
                <c:pt idx="89">
                  <c:v>71.644480000000001</c:v>
                </c:pt>
                <c:pt idx="90">
                  <c:v>64.069630000000004</c:v>
                </c:pt>
                <c:pt idx="91">
                  <c:v>68.454430000000002</c:v>
                </c:pt>
                <c:pt idx="92">
                  <c:v>60.54128</c:v>
                </c:pt>
                <c:pt idx="93">
                  <c:v>68.322815000000006</c:v>
                </c:pt>
                <c:pt idx="94">
                  <c:v>68.037350000000004</c:v>
                </c:pt>
                <c:pt idx="95">
                  <c:v>71.732259999999997</c:v>
                </c:pt>
                <c:pt idx="96">
                  <c:v>73.012169999999998</c:v>
                </c:pt>
                <c:pt idx="97">
                  <c:v>81.755780000000001</c:v>
                </c:pt>
                <c:pt idx="98">
                  <c:v>73.129900000000006</c:v>
                </c:pt>
                <c:pt idx="99">
                  <c:v>78.486249999999998</c:v>
                </c:pt>
                <c:pt idx="100">
                  <c:v>77.001810000000006</c:v>
                </c:pt>
                <c:pt idx="101">
                  <c:v>78.797560000000004</c:v>
                </c:pt>
                <c:pt idx="102">
                  <c:v>64.148009999999999</c:v>
                </c:pt>
                <c:pt idx="103">
                  <c:v>66.6083</c:v>
                </c:pt>
                <c:pt idx="104">
                  <c:v>68.083870000000005</c:v>
                </c:pt>
                <c:pt idx="105">
                  <c:v>68.207570000000004</c:v>
                </c:pt>
                <c:pt idx="106">
                  <c:v>63.943043000000003</c:v>
                </c:pt>
                <c:pt idx="107">
                  <c:v>50.775374999999997</c:v>
                </c:pt>
                <c:pt idx="108">
                  <c:v>60.828020000000002</c:v>
                </c:pt>
                <c:pt idx="109">
                  <c:v>63.361958000000001</c:v>
                </c:pt>
                <c:pt idx="110">
                  <c:v>59.853479999999998</c:v>
                </c:pt>
                <c:pt idx="111">
                  <c:v>73.738420000000005</c:v>
                </c:pt>
                <c:pt idx="112">
                  <c:v>69.169944999999998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55-48D1-BF3A-E8EDD2CC7C3B}"/>
            </c:ext>
          </c:extLst>
        </c:ser>
        <c:ser>
          <c:idx val="1"/>
          <c:order val="1"/>
          <c:tx>
            <c:strRef>
              <c:f>AND_0716!$Z$5</c:f>
              <c:strCache>
                <c:ptCount val="1"/>
                <c:pt idx="0">
                  <c:v>mAzimuth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AND_0716!$Z$6:$Z$118</c:f>
              <c:numCache>
                <c:formatCode>General</c:formatCode>
                <c:ptCount val="113"/>
                <c:pt idx="0">
                  <c:v>-114.586044</c:v>
                </c:pt>
                <c:pt idx="1">
                  <c:v>-115.60863999999999</c:v>
                </c:pt>
                <c:pt idx="2">
                  <c:v>-106.415634</c:v>
                </c:pt>
                <c:pt idx="3">
                  <c:v>-105.74417</c:v>
                </c:pt>
                <c:pt idx="4">
                  <c:v>-106.47524</c:v>
                </c:pt>
                <c:pt idx="5">
                  <c:v>-110.629036</c:v>
                </c:pt>
                <c:pt idx="6">
                  <c:v>-115.41081</c:v>
                </c:pt>
                <c:pt idx="7">
                  <c:v>-119.99596</c:v>
                </c:pt>
                <c:pt idx="8">
                  <c:v>-121.30529</c:v>
                </c:pt>
                <c:pt idx="9">
                  <c:v>-105.383995</c:v>
                </c:pt>
                <c:pt idx="10">
                  <c:v>-115.31646000000001</c:v>
                </c:pt>
                <c:pt idx="11">
                  <c:v>-118.02907</c:v>
                </c:pt>
                <c:pt idx="12">
                  <c:v>-121.069435</c:v>
                </c:pt>
                <c:pt idx="13">
                  <c:v>-128.73034999999999</c:v>
                </c:pt>
                <c:pt idx="14">
                  <c:v>-127.03953</c:v>
                </c:pt>
                <c:pt idx="15">
                  <c:v>-125.26134</c:v>
                </c:pt>
                <c:pt idx="16">
                  <c:v>-124.76878000000001</c:v>
                </c:pt>
                <c:pt idx="17">
                  <c:v>-121.35250000000001</c:v>
                </c:pt>
                <c:pt idx="18">
                  <c:v>-129.44445999999999</c:v>
                </c:pt>
                <c:pt idx="19">
                  <c:v>-122.1789</c:v>
                </c:pt>
                <c:pt idx="20">
                  <c:v>-127.95047</c:v>
                </c:pt>
                <c:pt idx="21">
                  <c:v>-122.50394</c:v>
                </c:pt>
                <c:pt idx="22">
                  <c:v>-120.314995</c:v>
                </c:pt>
                <c:pt idx="23">
                  <c:v>-125.599464</c:v>
                </c:pt>
                <c:pt idx="24">
                  <c:v>-121.55081</c:v>
                </c:pt>
                <c:pt idx="25">
                  <c:v>-119.31816000000001</c:v>
                </c:pt>
                <c:pt idx="26">
                  <c:v>-115.45592000000001</c:v>
                </c:pt>
                <c:pt idx="27">
                  <c:v>-110.08647999999999</c:v>
                </c:pt>
                <c:pt idx="28">
                  <c:v>-109.84001000000001</c:v>
                </c:pt>
                <c:pt idx="29">
                  <c:v>-117.284706</c:v>
                </c:pt>
                <c:pt idx="30">
                  <c:v>-117.27746999999999</c:v>
                </c:pt>
                <c:pt idx="31">
                  <c:v>-119.03043</c:v>
                </c:pt>
                <c:pt idx="32">
                  <c:v>-116.90769</c:v>
                </c:pt>
                <c:pt idx="33">
                  <c:v>-116.21359</c:v>
                </c:pt>
                <c:pt idx="34">
                  <c:v>-119.69087</c:v>
                </c:pt>
                <c:pt idx="35">
                  <c:v>-123.55146999999999</c:v>
                </c:pt>
                <c:pt idx="36">
                  <c:v>-125.652016</c:v>
                </c:pt>
                <c:pt idx="37">
                  <c:v>-125.51016</c:v>
                </c:pt>
                <c:pt idx="38">
                  <c:v>-116.07161000000001</c:v>
                </c:pt>
                <c:pt idx="39">
                  <c:v>-117.77836000000001</c:v>
                </c:pt>
                <c:pt idx="40">
                  <c:v>-120.664215</c:v>
                </c:pt>
                <c:pt idx="41">
                  <c:v>-129.64273</c:v>
                </c:pt>
                <c:pt idx="42">
                  <c:v>-128.03796</c:v>
                </c:pt>
                <c:pt idx="43">
                  <c:v>-132.06743</c:v>
                </c:pt>
                <c:pt idx="44">
                  <c:v>-123.543434</c:v>
                </c:pt>
                <c:pt idx="45">
                  <c:v>-125.50897000000001</c:v>
                </c:pt>
                <c:pt idx="46">
                  <c:v>-121.210655</c:v>
                </c:pt>
                <c:pt idx="47">
                  <c:v>-122.891785</c:v>
                </c:pt>
                <c:pt idx="48">
                  <c:v>-117.74341</c:v>
                </c:pt>
                <c:pt idx="49">
                  <c:v>-118.88732</c:v>
                </c:pt>
                <c:pt idx="50">
                  <c:v>-119.71398000000001</c:v>
                </c:pt>
                <c:pt idx="51">
                  <c:v>-127.27566</c:v>
                </c:pt>
                <c:pt idx="52">
                  <c:v>-126.7154</c:v>
                </c:pt>
                <c:pt idx="53">
                  <c:v>-134.92418000000001</c:v>
                </c:pt>
                <c:pt idx="54">
                  <c:v>-125.711624</c:v>
                </c:pt>
                <c:pt idx="55">
                  <c:v>-111.96586600000001</c:v>
                </c:pt>
                <c:pt idx="56">
                  <c:v>-119.76219</c:v>
                </c:pt>
                <c:pt idx="57">
                  <c:v>-123.914055</c:v>
                </c:pt>
                <c:pt idx="58">
                  <c:v>-125.71383</c:v>
                </c:pt>
                <c:pt idx="59">
                  <c:v>-122.36847</c:v>
                </c:pt>
                <c:pt idx="60">
                  <c:v>-123.68458</c:v>
                </c:pt>
                <c:pt idx="61">
                  <c:v>-127.10309599999999</c:v>
                </c:pt>
                <c:pt idx="62">
                  <c:v>-128.97305</c:v>
                </c:pt>
                <c:pt idx="63">
                  <c:v>-131.99396999999999</c:v>
                </c:pt>
                <c:pt idx="64">
                  <c:v>-129.24805000000001</c:v>
                </c:pt>
                <c:pt idx="65">
                  <c:v>-120.651276</c:v>
                </c:pt>
                <c:pt idx="66">
                  <c:v>-118.38178000000001</c:v>
                </c:pt>
                <c:pt idx="67">
                  <c:v>-124.16086</c:v>
                </c:pt>
                <c:pt idx="68">
                  <c:v>-124.381226</c:v>
                </c:pt>
                <c:pt idx="69">
                  <c:v>-123.43074</c:v>
                </c:pt>
                <c:pt idx="70">
                  <c:v>-121.28615600000001</c:v>
                </c:pt>
                <c:pt idx="71">
                  <c:v>-117.23916</c:v>
                </c:pt>
                <c:pt idx="72">
                  <c:v>-120.509125</c:v>
                </c:pt>
                <c:pt idx="73">
                  <c:v>-121.171036</c:v>
                </c:pt>
                <c:pt idx="74">
                  <c:v>-119.498436</c:v>
                </c:pt>
                <c:pt idx="75">
                  <c:v>-120.84826</c:v>
                </c:pt>
                <c:pt idx="76">
                  <c:v>-118.57939</c:v>
                </c:pt>
                <c:pt idx="77">
                  <c:v>-119.44695</c:v>
                </c:pt>
                <c:pt idx="78">
                  <c:v>-127.47626</c:v>
                </c:pt>
                <c:pt idx="79">
                  <c:v>-128.01692</c:v>
                </c:pt>
                <c:pt idx="80">
                  <c:v>-117.36242</c:v>
                </c:pt>
                <c:pt idx="81">
                  <c:v>-121.97028</c:v>
                </c:pt>
                <c:pt idx="82">
                  <c:v>-121.96629</c:v>
                </c:pt>
                <c:pt idx="83">
                  <c:v>-116.905815</c:v>
                </c:pt>
                <c:pt idx="84">
                  <c:v>-114.49968</c:v>
                </c:pt>
                <c:pt idx="85">
                  <c:v>-122.10388</c:v>
                </c:pt>
                <c:pt idx="86">
                  <c:v>-120.37622</c:v>
                </c:pt>
                <c:pt idx="87">
                  <c:v>-123.63051</c:v>
                </c:pt>
                <c:pt idx="88">
                  <c:v>-120.20302599999999</c:v>
                </c:pt>
                <c:pt idx="89">
                  <c:v>-120.379486</c:v>
                </c:pt>
                <c:pt idx="90">
                  <c:v>-122.30425</c:v>
                </c:pt>
                <c:pt idx="91">
                  <c:v>-115.320274</c:v>
                </c:pt>
                <c:pt idx="92">
                  <c:v>-117.47005</c:v>
                </c:pt>
                <c:pt idx="93">
                  <c:v>-114.14310500000001</c:v>
                </c:pt>
                <c:pt idx="94">
                  <c:v>-110.98285</c:v>
                </c:pt>
                <c:pt idx="95">
                  <c:v>-108.98179</c:v>
                </c:pt>
                <c:pt idx="96">
                  <c:v>-106.13556</c:v>
                </c:pt>
                <c:pt idx="97">
                  <c:v>-109.532875</c:v>
                </c:pt>
                <c:pt idx="98">
                  <c:v>-108.66945</c:v>
                </c:pt>
                <c:pt idx="99">
                  <c:v>-105.36917</c:v>
                </c:pt>
                <c:pt idx="100">
                  <c:v>-112.84258</c:v>
                </c:pt>
                <c:pt idx="101">
                  <c:v>-116.28677</c:v>
                </c:pt>
                <c:pt idx="102">
                  <c:v>-112.79895999999999</c:v>
                </c:pt>
                <c:pt idx="103">
                  <c:v>-105.20431000000001</c:v>
                </c:pt>
                <c:pt idx="104">
                  <c:v>-108.2792</c:v>
                </c:pt>
                <c:pt idx="105">
                  <c:v>-115.349464</c:v>
                </c:pt>
                <c:pt idx="106">
                  <c:v>-110.49122</c:v>
                </c:pt>
                <c:pt idx="107">
                  <c:v>-106.43577000000001</c:v>
                </c:pt>
                <c:pt idx="108">
                  <c:v>-113.08453</c:v>
                </c:pt>
                <c:pt idx="109">
                  <c:v>-106.83126</c:v>
                </c:pt>
                <c:pt idx="110">
                  <c:v>-113.51208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55-48D1-BF3A-E8EDD2CC7C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1962688"/>
        <c:axId val="883060240"/>
      </c:lineChart>
      <c:catAx>
        <c:axId val="8819626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060240"/>
        <c:crosses val="autoZero"/>
        <c:auto val="1"/>
        <c:lblAlgn val="ctr"/>
        <c:lblOffset val="100"/>
        <c:noMultiLvlLbl val="0"/>
      </c:catAx>
      <c:valAx>
        <c:axId val="883060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1962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IOS_0716!$E$3</c:f>
              <c:strCache>
                <c:ptCount val="1"/>
                <c:pt idx="0">
                  <c:v>caliX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IOS_0716!$E$4:$E$111</c:f>
              <c:numCache>
                <c:formatCode>General</c:formatCode>
                <c:ptCount val="108"/>
                <c:pt idx="0">
                  <c:v>-25.503174000000001</c:v>
                </c:pt>
                <c:pt idx="1">
                  <c:v>-25.464321000000002</c:v>
                </c:pt>
                <c:pt idx="2">
                  <c:v>-26.09778</c:v>
                </c:pt>
                <c:pt idx="3">
                  <c:v>-25.101410000000001</c:v>
                </c:pt>
                <c:pt idx="4">
                  <c:v>-24.920100999999999</c:v>
                </c:pt>
                <c:pt idx="5">
                  <c:v>-24.266908999999998</c:v>
                </c:pt>
                <c:pt idx="6">
                  <c:v>-23.964216</c:v>
                </c:pt>
                <c:pt idx="7">
                  <c:v>-25.062722999999998</c:v>
                </c:pt>
                <c:pt idx="8">
                  <c:v>-26.389192999999999</c:v>
                </c:pt>
                <c:pt idx="9">
                  <c:v>-26.748830000000002</c:v>
                </c:pt>
                <c:pt idx="10">
                  <c:v>-26.407598</c:v>
                </c:pt>
                <c:pt idx="11">
                  <c:v>-25.531821999999998</c:v>
                </c:pt>
                <c:pt idx="12">
                  <c:v>-26.581491</c:v>
                </c:pt>
                <c:pt idx="13">
                  <c:v>-26.184308999999999</c:v>
                </c:pt>
                <c:pt idx="14">
                  <c:v>-27.470016000000001</c:v>
                </c:pt>
                <c:pt idx="15">
                  <c:v>-28.802679999999999</c:v>
                </c:pt>
                <c:pt idx="16">
                  <c:v>-28.727024</c:v>
                </c:pt>
                <c:pt idx="17">
                  <c:v>-28.273540000000001</c:v>
                </c:pt>
                <c:pt idx="18">
                  <c:v>-28.114882000000001</c:v>
                </c:pt>
                <c:pt idx="19">
                  <c:v>-29.039342999999999</c:v>
                </c:pt>
                <c:pt idx="20">
                  <c:v>-29.464537</c:v>
                </c:pt>
                <c:pt idx="21">
                  <c:v>-29.370290000000001</c:v>
                </c:pt>
                <c:pt idx="22">
                  <c:v>-29.696764000000002</c:v>
                </c:pt>
                <c:pt idx="23">
                  <c:v>-29.324459999999998</c:v>
                </c:pt>
                <c:pt idx="24">
                  <c:v>-30.199085</c:v>
                </c:pt>
                <c:pt idx="25">
                  <c:v>-31.26125</c:v>
                </c:pt>
                <c:pt idx="26">
                  <c:v>-31.442440000000001</c:v>
                </c:pt>
                <c:pt idx="27">
                  <c:v>-30.609660999999999</c:v>
                </c:pt>
                <c:pt idx="28">
                  <c:v>-30.291096</c:v>
                </c:pt>
                <c:pt idx="29">
                  <c:v>-30.603876</c:v>
                </c:pt>
                <c:pt idx="30">
                  <c:v>-30.531732999999999</c:v>
                </c:pt>
                <c:pt idx="31">
                  <c:v>-29.368147</c:v>
                </c:pt>
                <c:pt idx="32">
                  <c:v>-27.812555</c:v>
                </c:pt>
                <c:pt idx="33">
                  <c:v>-26.603102</c:v>
                </c:pt>
                <c:pt idx="34">
                  <c:v>-26.318396</c:v>
                </c:pt>
                <c:pt idx="35">
                  <c:v>-27.260819999999999</c:v>
                </c:pt>
                <c:pt idx="36">
                  <c:v>-29.268585000000002</c:v>
                </c:pt>
                <c:pt idx="37">
                  <c:v>-29.6295</c:v>
                </c:pt>
                <c:pt idx="38">
                  <c:v>-28.317710000000002</c:v>
                </c:pt>
                <c:pt idx="39">
                  <c:v>-25.093184000000001</c:v>
                </c:pt>
                <c:pt idx="40">
                  <c:v>-23.41629</c:v>
                </c:pt>
                <c:pt idx="41">
                  <c:v>-24.091797</c:v>
                </c:pt>
                <c:pt idx="42">
                  <c:v>-25.860153</c:v>
                </c:pt>
                <c:pt idx="43">
                  <c:v>-26.318762</c:v>
                </c:pt>
                <c:pt idx="44">
                  <c:v>-26.790375000000001</c:v>
                </c:pt>
                <c:pt idx="45">
                  <c:v>-26.392341999999999</c:v>
                </c:pt>
                <c:pt idx="46">
                  <c:v>-25.894714</c:v>
                </c:pt>
                <c:pt idx="47">
                  <c:v>-25.615580000000001</c:v>
                </c:pt>
                <c:pt idx="48">
                  <c:v>-26.567302999999999</c:v>
                </c:pt>
                <c:pt idx="49">
                  <c:v>-25.529156</c:v>
                </c:pt>
                <c:pt idx="50">
                  <c:v>-23.593758000000001</c:v>
                </c:pt>
                <c:pt idx="51">
                  <c:v>-21.236021000000001</c:v>
                </c:pt>
                <c:pt idx="52">
                  <c:v>-20.500240000000002</c:v>
                </c:pt>
                <c:pt idx="53">
                  <c:v>-23.214130000000001</c:v>
                </c:pt>
                <c:pt idx="54">
                  <c:v>-25.586141999999999</c:v>
                </c:pt>
                <c:pt idx="55">
                  <c:v>-25.316412</c:v>
                </c:pt>
                <c:pt idx="56">
                  <c:v>-25.944118</c:v>
                </c:pt>
                <c:pt idx="57">
                  <c:v>-24.345998999999999</c:v>
                </c:pt>
                <c:pt idx="58">
                  <c:v>-24.339700000000001</c:v>
                </c:pt>
                <c:pt idx="59">
                  <c:v>-23.999466000000002</c:v>
                </c:pt>
                <c:pt idx="60">
                  <c:v>-21.094449999999998</c:v>
                </c:pt>
                <c:pt idx="61">
                  <c:v>-18.474339000000001</c:v>
                </c:pt>
                <c:pt idx="62">
                  <c:v>-19.649967</c:v>
                </c:pt>
                <c:pt idx="63">
                  <c:v>-21.472227</c:v>
                </c:pt>
                <c:pt idx="64">
                  <c:v>-22.701782000000001</c:v>
                </c:pt>
                <c:pt idx="65">
                  <c:v>-24.25291</c:v>
                </c:pt>
                <c:pt idx="66">
                  <c:v>-25.778808999999999</c:v>
                </c:pt>
                <c:pt idx="67">
                  <c:v>-25.350117000000001</c:v>
                </c:pt>
                <c:pt idx="68">
                  <c:v>-23.816406000000001</c:v>
                </c:pt>
                <c:pt idx="69">
                  <c:v>-23.178253000000002</c:v>
                </c:pt>
                <c:pt idx="70">
                  <c:v>-24.526802</c:v>
                </c:pt>
                <c:pt idx="71">
                  <c:v>-25.135135999999999</c:v>
                </c:pt>
                <c:pt idx="72">
                  <c:v>-26.261012999999998</c:v>
                </c:pt>
                <c:pt idx="73">
                  <c:v>-25.605839</c:v>
                </c:pt>
                <c:pt idx="74">
                  <c:v>-25.897621000000001</c:v>
                </c:pt>
                <c:pt idx="75">
                  <c:v>-25.161370999999999</c:v>
                </c:pt>
                <c:pt idx="76">
                  <c:v>-25.016923999999999</c:v>
                </c:pt>
                <c:pt idx="77">
                  <c:v>-23.049526</c:v>
                </c:pt>
                <c:pt idx="78">
                  <c:v>-21.661799999999999</c:v>
                </c:pt>
                <c:pt idx="79">
                  <c:v>-20.62894</c:v>
                </c:pt>
                <c:pt idx="80">
                  <c:v>-21.129874999999998</c:v>
                </c:pt>
                <c:pt idx="81">
                  <c:v>-21.663609999999998</c:v>
                </c:pt>
                <c:pt idx="82">
                  <c:v>-21.658922</c:v>
                </c:pt>
                <c:pt idx="83">
                  <c:v>-23.428426999999999</c:v>
                </c:pt>
                <c:pt idx="84">
                  <c:v>-24.835573</c:v>
                </c:pt>
                <c:pt idx="85">
                  <c:v>-25.041622</c:v>
                </c:pt>
                <c:pt idx="86">
                  <c:v>-26.692926</c:v>
                </c:pt>
                <c:pt idx="87">
                  <c:v>-27.498004999999999</c:v>
                </c:pt>
                <c:pt idx="88">
                  <c:v>-27.815207000000001</c:v>
                </c:pt>
                <c:pt idx="89">
                  <c:v>-26.833341999999998</c:v>
                </c:pt>
                <c:pt idx="90">
                  <c:v>-26.285886999999999</c:v>
                </c:pt>
                <c:pt idx="91">
                  <c:v>-25.932483999999999</c:v>
                </c:pt>
                <c:pt idx="92">
                  <c:v>-26.632000000000001</c:v>
                </c:pt>
                <c:pt idx="93">
                  <c:v>-27.260466000000001</c:v>
                </c:pt>
                <c:pt idx="94">
                  <c:v>-27.687304000000001</c:v>
                </c:pt>
                <c:pt idx="95">
                  <c:v>-27.588676</c:v>
                </c:pt>
                <c:pt idx="96">
                  <c:v>-27.684719999999999</c:v>
                </c:pt>
                <c:pt idx="97">
                  <c:v>-28.118148999999999</c:v>
                </c:pt>
                <c:pt idx="98">
                  <c:v>-28.025793</c:v>
                </c:pt>
                <c:pt idx="99">
                  <c:v>-25.899176000000001</c:v>
                </c:pt>
                <c:pt idx="100">
                  <c:v>-24.68225</c:v>
                </c:pt>
                <c:pt idx="101">
                  <c:v>-23.11138</c:v>
                </c:pt>
                <c:pt idx="102">
                  <c:v>-22.973099999999999</c:v>
                </c:pt>
                <c:pt idx="103">
                  <c:v>-23.262696999999999</c:v>
                </c:pt>
                <c:pt idx="104">
                  <c:v>-22.430212000000001</c:v>
                </c:pt>
                <c:pt idx="105">
                  <c:v>-21.792363999999999</c:v>
                </c:pt>
                <c:pt idx="106">
                  <c:v>-24.694240000000001</c:v>
                </c:pt>
                <c:pt idx="107">
                  <c:v>-27.017869999999998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E1-41A5-854C-6535AAD1BA9A}"/>
            </c:ext>
          </c:extLst>
        </c:ser>
        <c:ser>
          <c:idx val="1"/>
          <c:order val="1"/>
          <c:tx>
            <c:strRef>
              <c:f>IOS_0716!$P$3</c:f>
              <c:strCache>
                <c:ptCount val="1"/>
                <c:pt idx="0">
                  <c:v>caliX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IOS_0716!$P$4:$P$111</c:f>
              <c:numCache>
                <c:formatCode>General</c:formatCode>
                <c:ptCount val="108"/>
                <c:pt idx="0">
                  <c:v>-18.336635999999999</c:v>
                </c:pt>
                <c:pt idx="1">
                  <c:v>-19.285796999999999</c:v>
                </c:pt>
                <c:pt idx="2">
                  <c:v>-20.560158000000001</c:v>
                </c:pt>
                <c:pt idx="3">
                  <c:v>-20.655346000000002</c:v>
                </c:pt>
                <c:pt idx="4">
                  <c:v>-20.323364000000002</c:v>
                </c:pt>
                <c:pt idx="5">
                  <c:v>-20.527806999999999</c:v>
                </c:pt>
                <c:pt idx="6">
                  <c:v>-19.406006000000001</c:v>
                </c:pt>
                <c:pt idx="7">
                  <c:v>-19.088080000000001</c:v>
                </c:pt>
                <c:pt idx="8">
                  <c:v>-20.300833000000001</c:v>
                </c:pt>
                <c:pt idx="9">
                  <c:v>-21.597709999999999</c:v>
                </c:pt>
                <c:pt idx="10">
                  <c:v>-22.104427000000001</c:v>
                </c:pt>
                <c:pt idx="11">
                  <c:v>-21.466593</c:v>
                </c:pt>
                <c:pt idx="12">
                  <c:v>-21.237501000000002</c:v>
                </c:pt>
                <c:pt idx="13">
                  <c:v>-21.556304999999998</c:v>
                </c:pt>
                <c:pt idx="14">
                  <c:v>-22.533681999999999</c:v>
                </c:pt>
                <c:pt idx="15">
                  <c:v>-23.811707999999999</c:v>
                </c:pt>
                <c:pt idx="16">
                  <c:v>-24.830207999999999</c:v>
                </c:pt>
                <c:pt idx="17">
                  <c:v>-24.584118</c:v>
                </c:pt>
                <c:pt idx="18">
                  <c:v>-23.578082999999999</c:v>
                </c:pt>
                <c:pt idx="19">
                  <c:v>-23.715145</c:v>
                </c:pt>
                <c:pt idx="20">
                  <c:v>-24.672089</c:v>
                </c:pt>
                <c:pt idx="21">
                  <c:v>-24.964077</c:v>
                </c:pt>
                <c:pt idx="22">
                  <c:v>-25.281548000000001</c:v>
                </c:pt>
                <c:pt idx="23">
                  <c:v>-25.630775</c:v>
                </c:pt>
                <c:pt idx="24">
                  <c:v>-25.782609999999998</c:v>
                </c:pt>
                <c:pt idx="25">
                  <c:v>-26.510769</c:v>
                </c:pt>
                <c:pt idx="26">
                  <c:v>-27.30048</c:v>
                </c:pt>
                <c:pt idx="27">
                  <c:v>-26.805737000000001</c:v>
                </c:pt>
                <c:pt idx="28">
                  <c:v>-25.626995000000001</c:v>
                </c:pt>
                <c:pt idx="29">
                  <c:v>-25.915292999999998</c:v>
                </c:pt>
                <c:pt idx="30">
                  <c:v>-26.175177000000001</c:v>
                </c:pt>
                <c:pt idx="31">
                  <c:v>-25.357056</c:v>
                </c:pt>
                <c:pt idx="32">
                  <c:v>-23.838080000000001</c:v>
                </c:pt>
                <c:pt idx="33">
                  <c:v>-22.112797</c:v>
                </c:pt>
                <c:pt idx="34">
                  <c:v>-21.712599999999998</c:v>
                </c:pt>
                <c:pt idx="35">
                  <c:v>-22.563723</c:v>
                </c:pt>
                <c:pt idx="36">
                  <c:v>-23.683948999999998</c:v>
                </c:pt>
                <c:pt idx="37">
                  <c:v>-24.503550000000001</c:v>
                </c:pt>
                <c:pt idx="38">
                  <c:v>-23.952148000000001</c:v>
                </c:pt>
                <c:pt idx="39">
                  <c:v>-21.434963</c:v>
                </c:pt>
                <c:pt idx="40">
                  <c:v>-19.804365000000001</c:v>
                </c:pt>
                <c:pt idx="41">
                  <c:v>-19.548061000000001</c:v>
                </c:pt>
                <c:pt idx="42">
                  <c:v>-20.700710000000001</c:v>
                </c:pt>
                <c:pt idx="43">
                  <c:v>-21.008524000000001</c:v>
                </c:pt>
                <c:pt idx="44">
                  <c:v>-21.408200000000001</c:v>
                </c:pt>
                <c:pt idx="45">
                  <c:v>-21.115316</c:v>
                </c:pt>
                <c:pt idx="46">
                  <c:v>-20.235787999999999</c:v>
                </c:pt>
                <c:pt idx="47">
                  <c:v>-20.615707</c:v>
                </c:pt>
                <c:pt idx="48">
                  <c:v>-21.808264000000001</c:v>
                </c:pt>
                <c:pt idx="49">
                  <c:v>-20.028948</c:v>
                </c:pt>
                <c:pt idx="50">
                  <c:v>-18.688139</c:v>
                </c:pt>
                <c:pt idx="51">
                  <c:v>-16.681967</c:v>
                </c:pt>
                <c:pt idx="52">
                  <c:v>-15.374955</c:v>
                </c:pt>
                <c:pt idx="53">
                  <c:v>-17.640543000000001</c:v>
                </c:pt>
                <c:pt idx="54">
                  <c:v>-19.990313</c:v>
                </c:pt>
                <c:pt idx="55">
                  <c:v>-20.931767000000001</c:v>
                </c:pt>
                <c:pt idx="56">
                  <c:v>-20.810528000000001</c:v>
                </c:pt>
                <c:pt idx="57">
                  <c:v>-19.859832999999998</c:v>
                </c:pt>
                <c:pt idx="58">
                  <c:v>-18.66986</c:v>
                </c:pt>
                <c:pt idx="59">
                  <c:v>-18.413929</c:v>
                </c:pt>
                <c:pt idx="60">
                  <c:v>-16.244118</c:v>
                </c:pt>
                <c:pt idx="61">
                  <c:v>-14.958054000000001</c:v>
                </c:pt>
                <c:pt idx="62">
                  <c:v>-15.763144</c:v>
                </c:pt>
                <c:pt idx="63">
                  <c:v>-16.676376000000001</c:v>
                </c:pt>
                <c:pt idx="64">
                  <c:v>-18.689999</c:v>
                </c:pt>
                <c:pt idx="65">
                  <c:v>-20.927109000000002</c:v>
                </c:pt>
                <c:pt idx="66">
                  <c:v>-21.327337</c:v>
                </c:pt>
                <c:pt idx="67">
                  <c:v>-20.405004999999999</c:v>
                </c:pt>
                <c:pt idx="68">
                  <c:v>-19.157764</c:v>
                </c:pt>
                <c:pt idx="69">
                  <c:v>-19.119083</c:v>
                </c:pt>
                <c:pt idx="70">
                  <c:v>-19.795458</c:v>
                </c:pt>
                <c:pt idx="71">
                  <c:v>-20.607899</c:v>
                </c:pt>
                <c:pt idx="72">
                  <c:v>-21.310611999999999</c:v>
                </c:pt>
                <c:pt idx="73">
                  <c:v>-21.566358999999999</c:v>
                </c:pt>
                <c:pt idx="74">
                  <c:v>-21.529444000000002</c:v>
                </c:pt>
                <c:pt idx="75">
                  <c:v>-20.934301000000001</c:v>
                </c:pt>
                <c:pt idx="76">
                  <c:v>-20.053523999999999</c:v>
                </c:pt>
                <c:pt idx="77">
                  <c:v>-17.213024000000001</c:v>
                </c:pt>
                <c:pt idx="78">
                  <c:v>-16.602245</c:v>
                </c:pt>
                <c:pt idx="79">
                  <c:v>-16.789959</c:v>
                </c:pt>
                <c:pt idx="80">
                  <c:v>-17.344086000000001</c:v>
                </c:pt>
                <c:pt idx="81">
                  <c:v>-17.423134000000001</c:v>
                </c:pt>
                <c:pt idx="82">
                  <c:v>-18.6248</c:v>
                </c:pt>
                <c:pt idx="83">
                  <c:v>-20.314029999999999</c:v>
                </c:pt>
                <c:pt idx="84">
                  <c:v>-20.931612000000001</c:v>
                </c:pt>
                <c:pt idx="85">
                  <c:v>-22.265084999999999</c:v>
                </c:pt>
                <c:pt idx="86">
                  <c:v>-23.202776</c:v>
                </c:pt>
                <c:pt idx="87">
                  <c:v>-23.246486999999998</c:v>
                </c:pt>
                <c:pt idx="88">
                  <c:v>-23.222297999999999</c:v>
                </c:pt>
                <c:pt idx="89">
                  <c:v>-22.795100999999999</c:v>
                </c:pt>
                <c:pt idx="90">
                  <c:v>-22.324888000000001</c:v>
                </c:pt>
                <c:pt idx="91">
                  <c:v>-24.115438000000001</c:v>
                </c:pt>
                <c:pt idx="92">
                  <c:v>-23.110592</c:v>
                </c:pt>
                <c:pt idx="93">
                  <c:v>-23.966056999999999</c:v>
                </c:pt>
                <c:pt idx="94">
                  <c:v>-23.635044000000001</c:v>
                </c:pt>
                <c:pt idx="95">
                  <c:v>-23.483103</c:v>
                </c:pt>
                <c:pt idx="96">
                  <c:v>-23.985016000000002</c:v>
                </c:pt>
                <c:pt idx="97">
                  <c:v>-23.772106000000001</c:v>
                </c:pt>
                <c:pt idx="98">
                  <c:v>-22.647307999999999</c:v>
                </c:pt>
                <c:pt idx="99">
                  <c:v>-20.455662</c:v>
                </c:pt>
                <c:pt idx="100">
                  <c:v>-18.896609999999999</c:v>
                </c:pt>
                <c:pt idx="101">
                  <c:v>-18.305944</c:v>
                </c:pt>
                <c:pt idx="102">
                  <c:v>-18.694230000000001</c:v>
                </c:pt>
                <c:pt idx="103">
                  <c:v>-17.834322</c:v>
                </c:pt>
                <c:pt idx="104">
                  <c:v>-17.278938</c:v>
                </c:pt>
                <c:pt idx="105">
                  <c:v>-18.384352</c:v>
                </c:pt>
                <c:pt idx="106">
                  <c:v>-20.804953000000001</c:v>
                </c:pt>
                <c:pt idx="107">
                  <c:v>-21.973790000000001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CE1-41A5-854C-6535AAD1BA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2045488"/>
        <c:axId val="883064816"/>
      </c:lineChart>
      <c:catAx>
        <c:axId val="8820454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064816"/>
        <c:crosses val="autoZero"/>
        <c:auto val="1"/>
        <c:lblAlgn val="ctr"/>
        <c:lblOffset val="100"/>
        <c:noMultiLvlLbl val="0"/>
      </c:catAx>
      <c:valAx>
        <c:axId val="88306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2045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Sheet5!$I$4</c:f>
              <c:strCache>
                <c:ptCount val="1"/>
                <c:pt idx="0">
                  <c:v>And_mRot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Sheet5!$I$5:$I$48</c:f>
              <c:numCache>
                <c:formatCode>General</c:formatCode>
                <c:ptCount val="44"/>
                <c:pt idx="0">
                  <c:v>-55.857826000000003</c:v>
                </c:pt>
                <c:pt idx="1">
                  <c:v>-32.422927999999999</c:v>
                </c:pt>
                <c:pt idx="2">
                  <c:v>-18.561468000000001</c:v>
                </c:pt>
                <c:pt idx="3">
                  <c:v>-11.948232000000001</c:v>
                </c:pt>
                <c:pt idx="4">
                  <c:v>-15.9300785</c:v>
                </c:pt>
                <c:pt idx="5">
                  <c:v>-17.174942000000001</c:v>
                </c:pt>
                <c:pt idx="6">
                  <c:v>-16.911677999999998</c:v>
                </c:pt>
                <c:pt idx="7">
                  <c:v>-9.3712879999999998</c:v>
                </c:pt>
                <c:pt idx="8">
                  <c:v>-7.7280306999999997</c:v>
                </c:pt>
                <c:pt idx="9">
                  <c:v>-13.523675000000001</c:v>
                </c:pt>
                <c:pt idx="10">
                  <c:v>-23.236767</c:v>
                </c:pt>
                <c:pt idx="11">
                  <c:v>-33.271602999999999</c:v>
                </c:pt>
                <c:pt idx="12">
                  <c:v>-41.004759999999997</c:v>
                </c:pt>
                <c:pt idx="13">
                  <c:v>-36.213062000000001</c:v>
                </c:pt>
                <c:pt idx="14">
                  <c:v>-27.226224999999999</c:v>
                </c:pt>
                <c:pt idx="15">
                  <c:v>-18.160613999999999</c:v>
                </c:pt>
                <c:pt idx="16">
                  <c:v>-16.73826</c:v>
                </c:pt>
                <c:pt idx="17">
                  <c:v>-20.347041999999998</c:v>
                </c:pt>
                <c:pt idx="18">
                  <c:v>-29.919008000000002</c:v>
                </c:pt>
                <c:pt idx="19">
                  <c:v>-34.456760000000003</c:v>
                </c:pt>
                <c:pt idx="20">
                  <c:v>-41.366824999999999</c:v>
                </c:pt>
                <c:pt idx="21">
                  <c:v>-47.086539999999999</c:v>
                </c:pt>
                <c:pt idx="22">
                  <c:v>-57.32255</c:v>
                </c:pt>
                <c:pt idx="23">
                  <c:v>-56.028309999999998</c:v>
                </c:pt>
                <c:pt idx="24">
                  <c:v>-60.109220000000001</c:v>
                </c:pt>
                <c:pt idx="25">
                  <c:v>-54.527990000000003</c:v>
                </c:pt>
                <c:pt idx="26">
                  <c:v>-48.038615999999998</c:v>
                </c:pt>
                <c:pt idx="27">
                  <c:v>-30.405445</c:v>
                </c:pt>
                <c:pt idx="28">
                  <c:v>-18.294560000000001</c:v>
                </c:pt>
                <c:pt idx="29">
                  <c:v>-12.913933</c:v>
                </c:pt>
                <c:pt idx="30">
                  <c:v>-17.729156</c:v>
                </c:pt>
                <c:pt idx="31">
                  <c:v>-17.572742000000002</c:v>
                </c:pt>
                <c:pt idx="32">
                  <c:v>-13.569373000000001</c:v>
                </c:pt>
                <c:pt idx="33">
                  <c:v>-11.03518</c:v>
                </c:pt>
                <c:pt idx="34">
                  <c:v>-16.736269</c:v>
                </c:pt>
                <c:pt idx="35">
                  <c:v>-17.150217000000001</c:v>
                </c:pt>
                <c:pt idx="36">
                  <c:v>-16.108720000000002</c:v>
                </c:pt>
                <c:pt idx="37">
                  <c:v>-11.796644000000001</c:v>
                </c:pt>
                <c:pt idx="38">
                  <c:v>-14.200574</c:v>
                </c:pt>
                <c:pt idx="39">
                  <c:v>-17.836379999999998</c:v>
                </c:pt>
                <c:pt idx="40">
                  <c:v>-22.622532</c:v>
                </c:pt>
                <c:pt idx="41">
                  <c:v>-30.546199999999999</c:v>
                </c:pt>
                <c:pt idx="42">
                  <c:v>-34.206443999999998</c:v>
                </c:pt>
                <c:pt idx="43">
                  <c:v>-41.245643999999999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24-4BCB-A7F1-758B7D5B9B39}"/>
            </c:ext>
          </c:extLst>
        </c:ser>
        <c:ser>
          <c:idx val="1"/>
          <c:order val="1"/>
          <c:tx>
            <c:strRef>
              <c:f>Sheet5!$Y$4</c:f>
              <c:strCache>
                <c:ptCount val="1"/>
                <c:pt idx="0">
                  <c:v>IOS_mRot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Sheet5!$Y$5:$Y$50</c:f>
              <c:numCache>
                <c:formatCode>General</c:formatCode>
                <c:ptCount val="46"/>
                <c:pt idx="0">
                  <c:v>-37.831271999999998</c:v>
                </c:pt>
                <c:pt idx="1">
                  <c:v>-20.956603999999999</c:v>
                </c:pt>
                <c:pt idx="2">
                  <c:v>-11.620488999999999</c:v>
                </c:pt>
                <c:pt idx="3">
                  <c:v>-9.4290494999999996</c:v>
                </c:pt>
                <c:pt idx="4">
                  <c:v>-12.403104000000001</c:v>
                </c:pt>
                <c:pt idx="5">
                  <c:v>-14.244377999999999</c:v>
                </c:pt>
                <c:pt idx="6">
                  <c:v>-8.5157620000000005</c:v>
                </c:pt>
                <c:pt idx="7">
                  <c:v>-8.1272559999999991</c:v>
                </c:pt>
                <c:pt idx="8">
                  <c:v>-10.77431</c:v>
                </c:pt>
                <c:pt idx="9">
                  <c:v>-19.585415000000001</c:v>
                </c:pt>
                <c:pt idx="10">
                  <c:v>-24.967203000000001</c:v>
                </c:pt>
                <c:pt idx="11">
                  <c:v>-31.597189</c:v>
                </c:pt>
                <c:pt idx="12">
                  <c:v>-32.551903000000003</c:v>
                </c:pt>
                <c:pt idx="13">
                  <c:v>-29.033553999999999</c:v>
                </c:pt>
                <c:pt idx="14">
                  <c:v>-22.427578</c:v>
                </c:pt>
                <c:pt idx="15">
                  <c:v>-15.001913999999999</c:v>
                </c:pt>
                <c:pt idx="16">
                  <c:v>-11.534222</c:v>
                </c:pt>
                <c:pt idx="17">
                  <c:v>-14.283651000000001</c:v>
                </c:pt>
                <c:pt idx="18">
                  <c:v>-21.691862</c:v>
                </c:pt>
                <c:pt idx="19">
                  <c:v>-28.600802999999999</c:v>
                </c:pt>
                <c:pt idx="20">
                  <c:v>-35.332830000000001</c:v>
                </c:pt>
                <c:pt idx="21">
                  <c:v>-39.145462000000002</c:v>
                </c:pt>
                <c:pt idx="22">
                  <c:v>-46.697617000000001</c:v>
                </c:pt>
                <c:pt idx="23">
                  <c:v>-51.757755000000003</c:v>
                </c:pt>
                <c:pt idx="24">
                  <c:v>-52.703704999999999</c:v>
                </c:pt>
                <c:pt idx="25">
                  <c:v>-49.591045000000001</c:v>
                </c:pt>
                <c:pt idx="26">
                  <c:v>-42.724266</c:v>
                </c:pt>
                <c:pt idx="27">
                  <c:v>-29.566433</c:v>
                </c:pt>
                <c:pt idx="28">
                  <c:v>-14.894679999999999</c:v>
                </c:pt>
                <c:pt idx="29">
                  <c:v>-8.8072490000000005</c:v>
                </c:pt>
                <c:pt idx="30">
                  <c:v>-10.752381</c:v>
                </c:pt>
                <c:pt idx="31">
                  <c:v>-16.351032</c:v>
                </c:pt>
                <c:pt idx="32">
                  <c:v>-17.604133999999998</c:v>
                </c:pt>
                <c:pt idx="33">
                  <c:v>-15.680365</c:v>
                </c:pt>
                <c:pt idx="34">
                  <c:v>-14.593075000000001</c:v>
                </c:pt>
                <c:pt idx="35">
                  <c:v>-19.021849</c:v>
                </c:pt>
                <c:pt idx="36">
                  <c:v>-21.332595999999999</c:v>
                </c:pt>
                <c:pt idx="37">
                  <c:v>-18.875301</c:v>
                </c:pt>
                <c:pt idx="38">
                  <c:v>-16.403841</c:v>
                </c:pt>
                <c:pt idx="39">
                  <c:v>-19.124711999999999</c:v>
                </c:pt>
                <c:pt idx="40">
                  <c:v>-23.944420000000001</c:v>
                </c:pt>
                <c:pt idx="41">
                  <c:v>-31.078745000000001</c:v>
                </c:pt>
                <c:pt idx="42">
                  <c:v>-37.4208</c:v>
                </c:pt>
                <c:pt idx="43">
                  <c:v>-40.045470000000002</c:v>
                </c:pt>
                <c:pt idx="44">
                  <c:v>-39.722034000000001</c:v>
                </c:pt>
                <c:pt idx="45">
                  <c:v>-49.568184000000002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24-4BCB-A7F1-758B7D5B9B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6431472"/>
        <c:axId val="666433200"/>
      </c:lineChart>
      <c:catAx>
        <c:axId val="6664314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6433200"/>
        <c:crosses val="autoZero"/>
        <c:auto val="1"/>
        <c:lblAlgn val="ctr"/>
        <c:lblOffset val="100"/>
        <c:noMultiLvlLbl val="0"/>
      </c:catAx>
      <c:valAx>
        <c:axId val="666433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6431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IOS_0716!$F$3</c:f>
              <c:strCache>
                <c:ptCount val="1"/>
                <c:pt idx="0">
                  <c:v>caliY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IOS_0716!$F$4:$F$111</c:f>
              <c:numCache>
                <c:formatCode>General</c:formatCode>
                <c:ptCount val="108"/>
                <c:pt idx="0">
                  <c:v>9.5042639999999992</c:v>
                </c:pt>
                <c:pt idx="1">
                  <c:v>9.4742789999999992</c:v>
                </c:pt>
                <c:pt idx="2">
                  <c:v>8.6680980000000005</c:v>
                </c:pt>
                <c:pt idx="3">
                  <c:v>8.8516390000000005</c:v>
                </c:pt>
                <c:pt idx="4">
                  <c:v>8.6293489999999995</c:v>
                </c:pt>
                <c:pt idx="5">
                  <c:v>10.616121</c:v>
                </c:pt>
                <c:pt idx="6">
                  <c:v>12.526115000000001</c:v>
                </c:pt>
                <c:pt idx="7">
                  <c:v>13.384722999999999</c:v>
                </c:pt>
                <c:pt idx="8">
                  <c:v>13.021941999999999</c:v>
                </c:pt>
                <c:pt idx="9">
                  <c:v>12.594992</c:v>
                </c:pt>
                <c:pt idx="10">
                  <c:v>13.218139000000001</c:v>
                </c:pt>
                <c:pt idx="11">
                  <c:v>14.726214000000001</c:v>
                </c:pt>
                <c:pt idx="12">
                  <c:v>16.162586000000001</c:v>
                </c:pt>
                <c:pt idx="13">
                  <c:v>17.754000000000001</c:v>
                </c:pt>
                <c:pt idx="14">
                  <c:v>17.915493000000001</c:v>
                </c:pt>
                <c:pt idx="15">
                  <c:v>17.784500000000001</c:v>
                </c:pt>
                <c:pt idx="16">
                  <c:v>18.810597999999999</c:v>
                </c:pt>
                <c:pt idx="17">
                  <c:v>20.443113</c:v>
                </c:pt>
                <c:pt idx="18">
                  <c:v>20.692454999999999</c:v>
                </c:pt>
                <c:pt idx="19">
                  <c:v>20.000806999999998</c:v>
                </c:pt>
                <c:pt idx="20">
                  <c:v>18.043827</c:v>
                </c:pt>
                <c:pt idx="21">
                  <c:v>17.159437</c:v>
                </c:pt>
                <c:pt idx="22">
                  <c:v>17.293237999999999</c:v>
                </c:pt>
                <c:pt idx="23">
                  <c:v>18.987130000000001</c:v>
                </c:pt>
                <c:pt idx="24">
                  <c:v>18.284238999999999</c:v>
                </c:pt>
                <c:pt idx="25">
                  <c:v>14.799614</c:v>
                </c:pt>
                <c:pt idx="26">
                  <c:v>12.265181</c:v>
                </c:pt>
                <c:pt idx="27">
                  <c:v>11.943555999999999</c:v>
                </c:pt>
                <c:pt idx="28">
                  <c:v>13.455292</c:v>
                </c:pt>
                <c:pt idx="29">
                  <c:v>16.252891999999999</c:v>
                </c:pt>
                <c:pt idx="30">
                  <c:v>15.683747</c:v>
                </c:pt>
                <c:pt idx="31">
                  <c:v>15.193657</c:v>
                </c:pt>
                <c:pt idx="32">
                  <c:v>13.056298</c:v>
                </c:pt>
                <c:pt idx="33">
                  <c:v>13.719307000000001</c:v>
                </c:pt>
                <c:pt idx="34">
                  <c:v>15.495639000000001</c:v>
                </c:pt>
                <c:pt idx="35">
                  <c:v>17.061539</c:v>
                </c:pt>
                <c:pt idx="36">
                  <c:v>17.452642000000001</c:v>
                </c:pt>
                <c:pt idx="37">
                  <c:v>14.422858</c:v>
                </c:pt>
                <c:pt idx="38">
                  <c:v>13.91976</c:v>
                </c:pt>
                <c:pt idx="39">
                  <c:v>16.062512999999999</c:v>
                </c:pt>
                <c:pt idx="40">
                  <c:v>18.805002000000002</c:v>
                </c:pt>
                <c:pt idx="41">
                  <c:v>19.189304</c:v>
                </c:pt>
                <c:pt idx="42">
                  <c:v>19.513338000000001</c:v>
                </c:pt>
                <c:pt idx="43">
                  <c:v>18.688033999999998</c:v>
                </c:pt>
                <c:pt idx="44">
                  <c:v>16.615590999999998</c:v>
                </c:pt>
                <c:pt idx="45">
                  <c:v>16.030619999999999</c:v>
                </c:pt>
                <c:pt idx="46">
                  <c:v>16.232465999999999</c:v>
                </c:pt>
                <c:pt idx="47">
                  <c:v>15.878170000000001</c:v>
                </c:pt>
                <c:pt idx="48">
                  <c:v>15.513189000000001</c:v>
                </c:pt>
                <c:pt idx="49">
                  <c:v>15.613816999999999</c:v>
                </c:pt>
                <c:pt idx="50">
                  <c:v>16.397694000000001</c:v>
                </c:pt>
                <c:pt idx="51">
                  <c:v>15.541421</c:v>
                </c:pt>
                <c:pt idx="52">
                  <c:v>15.420992</c:v>
                </c:pt>
                <c:pt idx="53">
                  <c:v>15.586309</c:v>
                </c:pt>
                <c:pt idx="54">
                  <c:v>13.876901</c:v>
                </c:pt>
                <c:pt idx="55">
                  <c:v>15.280469</c:v>
                </c:pt>
                <c:pt idx="56">
                  <c:v>15.699828999999999</c:v>
                </c:pt>
                <c:pt idx="57">
                  <c:v>16.753171999999999</c:v>
                </c:pt>
                <c:pt idx="58">
                  <c:v>16.935434000000001</c:v>
                </c:pt>
                <c:pt idx="59">
                  <c:v>15.648246</c:v>
                </c:pt>
                <c:pt idx="60">
                  <c:v>14.059525000000001</c:v>
                </c:pt>
                <c:pt idx="61">
                  <c:v>16.755243</c:v>
                </c:pt>
                <c:pt idx="62">
                  <c:v>17.921531999999999</c:v>
                </c:pt>
                <c:pt idx="63">
                  <c:v>15.389258999999999</c:v>
                </c:pt>
                <c:pt idx="64">
                  <c:v>13.415376</c:v>
                </c:pt>
                <c:pt idx="65">
                  <c:v>14.767148000000001</c:v>
                </c:pt>
                <c:pt idx="66">
                  <c:v>16.017067000000001</c:v>
                </c:pt>
                <c:pt idx="67">
                  <c:v>15.960699</c:v>
                </c:pt>
                <c:pt idx="68">
                  <c:v>14.928257</c:v>
                </c:pt>
                <c:pt idx="69">
                  <c:v>14.447889</c:v>
                </c:pt>
                <c:pt idx="70">
                  <c:v>13.482986</c:v>
                </c:pt>
                <c:pt idx="71">
                  <c:v>13.040635999999999</c:v>
                </c:pt>
                <c:pt idx="72">
                  <c:v>12.622358</c:v>
                </c:pt>
                <c:pt idx="73">
                  <c:v>14.148581500000001</c:v>
                </c:pt>
                <c:pt idx="74">
                  <c:v>14.710608000000001</c:v>
                </c:pt>
                <c:pt idx="75">
                  <c:v>15.787571</c:v>
                </c:pt>
                <c:pt idx="76">
                  <c:v>15.522104000000001</c:v>
                </c:pt>
                <c:pt idx="77">
                  <c:v>15.072414999999999</c:v>
                </c:pt>
                <c:pt idx="78">
                  <c:v>13.582608</c:v>
                </c:pt>
                <c:pt idx="79">
                  <c:v>12.382697</c:v>
                </c:pt>
                <c:pt idx="80">
                  <c:v>11.908502</c:v>
                </c:pt>
                <c:pt idx="81">
                  <c:v>11.239464</c:v>
                </c:pt>
                <c:pt idx="82">
                  <c:v>11.460159000000001</c:v>
                </c:pt>
                <c:pt idx="83">
                  <c:v>11.671341</c:v>
                </c:pt>
                <c:pt idx="84">
                  <c:v>13.348112</c:v>
                </c:pt>
                <c:pt idx="85">
                  <c:v>14.648493</c:v>
                </c:pt>
                <c:pt idx="86">
                  <c:v>15.192842000000001</c:v>
                </c:pt>
                <c:pt idx="87">
                  <c:v>15.174726</c:v>
                </c:pt>
                <c:pt idx="88">
                  <c:v>15.377715</c:v>
                </c:pt>
                <c:pt idx="89">
                  <c:v>17.075683999999999</c:v>
                </c:pt>
                <c:pt idx="90">
                  <c:v>16.760764999999999</c:v>
                </c:pt>
                <c:pt idx="91">
                  <c:v>15.688691</c:v>
                </c:pt>
                <c:pt idx="92">
                  <c:v>12.873918</c:v>
                </c:pt>
                <c:pt idx="93">
                  <c:v>11.774698000000001</c:v>
                </c:pt>
                <c:pt idx="94">
                  <c:v>10.459607</c:v>
                </c:pt>
                <c:pt idx="95">
                  <c:v>11.352617</c:v>
                </c:pt>
                <c:pt idx="96">
                  <c:v>11.270629</c:v>
                </c:pt>
                <c:pt idx="97">
                  <c:v>11.842658</c:v>
                </c:pt>
                <c:pt idx="98">
                  <c:v>11.861169</c:v>
                </c:pt>
                <c:pt idx="99">
                  <c:v>12.856356999999999</c:v>
                </c:pt>
                <c:pt idx="100">
                  <c:v>12.489322</c:v>
                </c:pt>
                <c:pt idx="101">
                  <c:v>11.169238</c:v>
                </c:pt>
                <c:pt idx="102">
                  <c:v>10.938705000000001</c:v>
                </c:pt>
                <c:pt idx="103">
                  <c:v>10.752646</c:v>
                </c:pt>
                <c:pt idx="104">
                  <c:v>10.095440999999999</c:v>
                </c:pt>
                <c:pt idx="105">
                  <c:v>11.712574</c:v>
                </c:pt>
                <c:pt idx="106">
                  <c:v>12.251836000000001</c:v>
                </c:pt>
                <c:pt idx="107">
                  <c:v>12.256385999999999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D6-4BC0-B486-1922D5232A15}"/>
            </c:ext>
          </c:extLst>
        </c:ser>
        <c:ser>
          <c:idx val="1"/>
          <c:order val="1"/>
          <c:tx>
            <c:strRef>
              <c:f>IOS_0716!$Q$3</c:f>
              <c:strCache>
                <c:ptCount val="1"/>
                <c:pt idx="0">
                  <c:v>caliY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IOS_0716!$Q$4:$Q$111</c:f>
              <c:numCache>
                <c:formatCode>General</c:formatCode>
                <c:ptCount val="108"/>
                <c:pt idx="0">
                  <c:v>-2.8666835000000002</c:v>
                </c:pt>
                <c:pt idx="1">
                  <c:v>-3.5414705</c:v>
                </c:pt>
                <c:pt idx="2">
                  <c:v>-3.3379325999999998</c:v>
                </c:pt>
                <c:pt idx="3">
                  <c:v>-3.2563173999999999</c:v>
                </c:pt>
                <c:pt idx="4">
                  <c:v>-4.2538919999999996</c:v>
                </c:pt>
                <c:pt idx="5">
                  <c:v>-3.8789083999999998</c:v>
                </c:pt>
                <c:pt idx="6">
                  <c:v>-2.8223060000000002</c:v>
                </c:pt>
                <c:pt idx="7">
                  <c:v>-1.812702</c:v>
                </c:pt>
                <c:pt idx="8">
                  <c:v>-0.97944164</c:v>
                </c:pt>
                <c:pt idx="9">
                  <c:v>-1.4346523</c:v>
                </c:pt>
                <c:pt idx="10">
                  <c:v>-1.5764191999999999</c:v>
                </c:pt>
                <c:pt idx="11">
                  <c:v>-0.38518718000000002</c:v>
                </c:pt>
                <c:pt idx="12">
                  <c:v>1.43018</c:v>
                </c:pt>
                <c:pt idx="13">
                  <c:v>3.0461564000000001</c:v>
                </c:pt>
                <c:pt idx="14">
                  <c:v>4.0889610000000003</c:v>
                </c:pt>
                <c:pt idx="15">
                  <c:v>3.9038827</c:v>
                </c:pt>
                <c:pt idx="16">
                  <c:v>3.6603319999999999</c:v>
                </c:pt>
                <c:pt idx="17">
                  <c:v>6.3111649999999999</c:v>
                </c:pt>
                <c:pt idx="18">
                  <c:v>8.0506840000000004</c:v>
                </c:pt>
                <c:pt idx="19">
                  <c:v>7.5491333000000003</c:v>
                </c:pt>
                <c:pt idx="20">
                  <c:v>6.5875199999999996</c:v>
                </c:pt>
                <c:pt idx="21">
                  <c:v>4.7367834999999996</c:v>
                </c:pt>
                <c:pt idx="22">
                  <c:v>3.6646893</c:v>
                </c:pt>
                <c:pt idx="23">
                  <c:v>3.8697607999999999</c:v>
                </c:pt>
                <c:pt idx="24">
                  <c:v>4.2636976000000004</c:v>
                </c:pt>
                <c:pt idx="25">
                  <c:v>2.7257617000000001</c:v>
                </c:pt>
                <c:pt idx="26">
                  <c:v>0.38610893000000002</c:v>
                </c:pt>
                <c:pt idx="27">
                  <c:v>0.15784202999999999</c:v>
                </c:pt>
                <c:pt idx="28">
                  <c:v>0.51061403999999999</c:v>
                </c:pt>
                <c:pt idx="29">
                  <c:v>2.5702212000000002</c:v>
                </c:pt>
                <c:pt idx="30">
                  <c:v>3.1403412999999998</c:v>
                </c:pt>
                <c:pt idx="31">
                  <c:v>1.3590838999999999</c:v>
                </c:pt>
                <c:pt idx="32">
                  <c:v>0.27770728</c:v>
                </c:pt>
                <c:pt idx="33">
                  <c:v>1.6173310000000001</c:v>
                </c:pt>
                <c:pt idx="34">
                  <c:v>1.6434404</c:v>
                </c:pt>
                <c:pt idx="35">
                  <c:v>2.0596209000000001</c:v>
                </c:pt>
                <c:pt idx="36">
                  <c:v>4.2222065999999998</c:v>
                </c:pt>
                <c:pt idx="37">
                  <c:v>2.1738898999999998</c:v>
                </c:pt>
                <c:pt idx="38">
                  <c:v>1.4936001999999999</c:v>
                </c:pt>
                <c:pt idx="39">
                  <c:v>3.6607419999999999</c:v>
                </c:pt>
                <c:pt idx="40">
                  <c:v>4.8772919999999997</c:v>
                </c:pt>
                <c:pt idx="41">
                  <c:v>5.6627609999999997</c:v>
                </c:pt>
                <c:pt idx="42">
                  <c:v>6.4881520000000004</c:v>
                </c:pt>
                <c:pt idx="43">
                  <c:v>6.1875834000000003</c:v>
                </c:pt>
                <c:pt idx="44">
                  <c:v>4.6552005000000003</c:v>
                </c:pt>
                <c:pt idx="45">
                  <c:v>4.3557153</c:v>
                </c:pt>
                <c:pt idx="46">
                  <c:v>3.9199204000000001</c:v>
                </c:pt>
                <c:pt idx="47">
                  <c:v>3.6720510000000002</c:v>
                </c:pt>
                <c:pt idx="48">
                  <c:v>4.2052940000000003</c:v>
                </c:pt>
                <c:pt idx="49">
                  <c:v>3.197956</c:v>
                </c:pt>
                <c:pt idx="50">
                  <c:v>3.5238054000000001</c:v>
                </c:pt>
                <c:pt idx="51">
                  <c:v>2.7305055</c:v>
                </c:pt>
                <c:pt idx="52">
                  <c:v>1.8435596999999999</c:v>
                </c:pt>
                <c:pt idx="53">
                  <c:v>2.2598015999999999</c:v>
                </c:pt>
                <c:pt idx="54">
                  <c:v>2.3602443000000002</c:v>
                </c:pt>
                <c:pt idx="55">
                  <c:v>2.5215733</c:v>
                </c:pt>
                <c:pt idx="56">
                  <c:v>3.3860366000000002</c:v>
                </c:pt>
                <c:pt idx="57">
                  <c:v>4.3588610000000001</c:v>
                </c:pt>
                <c:pt idx="58">
                  <c:v>5.0194099999999997</c:v>
                </c:pt>
                <c:pt idx="59">
                  <c:v>3.1195406999999999</c:v>
                </c:pt>
                <c:pt idx="60">
                  <c:v>2.6486315999999999</c:v>
                </c:pt>
                <c:pt idx="61">
                  <c:v>4.6436929999999998</c:v>
                </c:pt>
                <c:pt idx="62">
                  <c:v>4.5790652999999999</c:v>
                </c:pt>
                <c:pt idx="63">
                  <c:v>0.48030645</c:v>
                </c:pt>
                <c:pt idx="64">
                  <c:v>0.74614966000000005</c:v>
                </c:pt>
                <c:pt idx="65">
                  <c:v>2.1427817</c:v>
                </c:pt>
                <c:pt idx="66">
                  <c:v>4.1399827</c:v>
                </c:pt>
                <c:pt idx="67">
                  <c:v>2.8462634000000002</c:v>
                </c:pt>
                <c:pt idx="68">
                  <c:v>0.71430916</c:v>
                </c:pt>
                <c:pt idx="69">
                  <c:v>1.2655479999999999</c:v>
                </c:pt>
                <c:pt idx="70">
                  <c:v>1.5572474000000001</c:v>
                </c:pt>
                <c:pt idx="71">
                  <c:v>1.8278124</c:v>
                </c:pt>
                <c:pt idx="72">
                  <c:v>1.8256954999999999</c:v>
                </c:pt>
                <c:pt idx="73">
                  <c:v>3.0981065999999999</c:v>
                </c:pt>
                <c:pt idx="74">
                  <c:v>4.1518280000000001</c:v>
                </c:pt>
                <c:pt idx="75">
                  <c:v>3.9992418000000001</c:v>
                </c:pt>
                <c:pt idx="76">
                  <c:v>4.3505587999999999</c:v>
                </c:pt>
                <c:pt idx="77">
                  <c:v>1.8704016999999999</c:v>
                </c:pt>
                <c:pt idx="78">
                  <c:v>-0.36202136000000001</c:v>
                </c:pt>
                <c:pt idx="79">
                  <c:v>-1.1817599999999999</c:v>
                </c:pt>
                <c:pt idx="80">
                  <c:v>-0.66410994999999995</c:v>
                </c:pt>
                <c:pt idx="81">
                  <c:v>-1.0350463000000001</c:v>
                </c:pt>
                <c:pt idx="82">
                  <c:v>-0.55849194999999996</c:v>
                </c:pt>
                <c:pt idx="83">
                  <c:v>1.259557</c:v>
                </c:pt>
                <c:pt idx="84">
                  <c:v>1.9781464</c:v>
                </c:pt>
                <c:pt idx="85">
                  <c:v>1.9306783999999999</c:v>
                </c:pt>
                <c:pt idx="86">
                  <c:v>1.1831307</c:v>
                </c:pt>
                <c:pt idx="87">
                  <c:v>2.659945</c:v>
                </c:pt>
                <c:pt idx="88">
                  <c:v>3.3787834999999999</c:v>
                </c:pt>
                <c:pt idx="89">
                  <c:v>3.4325372999999999</c:v>
                </c:pt>
                <c:pt idx="90">
                  <c:v>2.3325212</c:v>
                </c:pt>
                <c:pt idx="91">
                  <c:v>-0.26381042999999998</c:v>
                </c:pt>
                <c:pt idx="92">
                  <c:v>-1.9757792999999999</c:v>
                </c:pt>
                <c:pt idx="93">
                  <c:v>-2.0650550000000001</c:v>
                </c:pt>
                <c:pt idx="94">
                  <c:v>-3.1520375999999999</c:v>
                </c:pt>
                <c:pt idx="95">
                  <c:v>-2.0999093000000002</c:v>
                </c:pt>
                <c:pt idx="96">
                  <c:v>-1.2912452999999999</c:v>
                </c:pt>
                <c:pt idx="97">
                  <c:v>-1.1674013000000001</c:v>
                </c:pt>
                <c:pt idx="98">
                  <c:v>-0.28284624000000003</c:v>
                </c:pt>
                <c:pt idx="99">
                  <c:v>-1.6938753000000001E-2</c:v>
                </c:pt>
                <c:pt idx="100">
                  <c:v>-1.4028513</c:v>
                </c:pt>
                <c:pt idx="101">
                  <c:v>-2.0602589999999998</c:v>
                </c:pt>
                <c:pt idx="102">
                  <c:v>-1.3092859999999999</c:v>
                </c:pt>
                <c:pt idx="103">
                  <c:v>-3.1983438</c:v>
                </c:pt>
                <c:pt idx="104">
                  <c:v>-2.3511256999999999</c:v>
                </c:pt>
                <c:pt idx="105">
                  <c:v>-1.6224027999999999</c:v>
                </c:pt>
                <c:pt idx="106">
                  <c:v>0.30749725999999999</c:v>
                </c:pt>
                <c:pt idx="107">
                  <c:v>-1.059137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D6-4BC0-B486-1922D5232A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69823168"/>
        <c:axId val="628721936"/>
      </c:lineChart>
      <c:catAx>
        <c:axId val="8698231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8721936"/>
        <c:crosses val="autoZero"/>
        <c:auto val="1"/>
        <c:lblAlgn val="ctr"/>
        <c:lblOffset val="100"/>
        <c:noMultiLvlLbl val="0"/>
      </c:catAx>
      <c:valAx>
        <c:axId val="628721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9823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IOS_0716!$K$3</c:f>
              <c:strCache>
                <c:ptCount val="1"/>
                <c:pt idx="0">
                  <c:v>크기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IOS_0716!$K$4:$K$111</c:f>
              <c:numCache>
                <c:formatCode>General</c:formatCode>
                <c:ptCount val="108"/>
                <c:pt idx="0">
                  <c:v>43.292409999999997</c:v>
                </c:pt>
                <c:pt idx="1">
                  <c:v>41.403644999999997</c:v>
                </c:pt>
                <c:pt idx="2">
                  <c:v>38.207943</c:v>
                </c:pt>
                <c:pt idx="3">
                  <c:v>35.618656000000001</c:v>
                </c:pt>
                <c:pt idx="4">
                  <c:v>35.605761999999999</c:v>
                </c:pt>
                <c:pt idx="5">
                  <c:v>37.465089999999996</c:v>
                </c:pt>
                <c:pt idx="6">
                  <c:v>40.829734999999999</c:v>
                </c:pt>
                <c:pt idx="7">
                  <c:v>44.487704999999998</c:v>
                </c:pt>
                <c:pt idx="8">
                  <c:v>46.240864000000002</c:v>
                </c:pt>
                <c:pt idx="9">
                  <c:v>45.554569999999998</c:v>
                </c:pt>
                <c:pt idx="10">
                  <c:v>43.254646000000001</c:v>
                </c:pt>
                <c:pt idx="11">
                  <c:v>42.273243000000001</c:v>
                </c:pt>
                <c:pt idx="12">
                  <c:v>44.215527000000002</c:v>
                </c:pt>
                <c:pt idx="13">
                  <c:v>45.295822000000001</c:v>
                </c:pt>
                <c:pt idx="14">
                  <c:v>45.591022000000002</c:v>
                </c:pt>
                <c:pt idx="15">
                  <c:v>44.980983999999999</c:v>
                </c:pt>
                <c:pt idx="16">
                  <c:v>44.137352</c:v>
                </c:pt>
                <c:pt idx="17">
                  <c:v>44.463279999999997</c:v>
                </c:pt>
                <c:pt idx="18">
                  <c:v>45.556139999999999</c:v>
                </c:pt>
                <c:pt idx="19">
                  <c:v>46.873869999999997</c:v>
                </c:pt>
                <c:pt idx="20">
                  <c:v>46.547269999999997</c:v>
                </c:pt>
                <c:pt idx="21">
                  <c:v>45.627673999999999</c:v>
                </c:pt>
                <c:pt idx="22">
                  <c:v>45.444476999999999</c:v>
                </c:pt>
                <c:pt idx="23">
                  <c:v>46.380249999999997</c:v>
                </c:pt>
                <c:pt idx="24">
                  <c:v>47.562019999999997</c:v>
                </c:pt>
                <c:pt idx="25">
                  <c:v>47.521644999999999</c:v>
                </c:pt>
                <c:pt idx="26">
                  <c:v>46.219009999999997</c:v>
                </c:pt>
                <c:pt idx="27">
                  <c:v>44.003340000000001</c:v>
                </c:pt>
                <c:pt idx="28">
                  <c:v>43.971637999999999</c:v>
                </c:pt>
                <c:pt idx="29">
                  <c:v>46.598896000000003</c:v>
                </c:pt>
                <c:pt idx="30">
                  <c:v>47.802982</c:v>
                </c:pt>
                <c:pt idx="31">
                  <c:v>47.681247999999997</c:v>
                </c:pt>
                <c:pt idx="32">
                  <c:v>45.146900000000002</c:v>
                </c:pt>
                <c:pt idx="33">
                  <c:v>43.680503999999999</c:v>
                </c:pt>
                <c:pt idx="34">
                  <c:v>44.146065</c:v>
                </c:pt>
                <c:pt idx="35">
                  <c:v>46.714184000000003</c:v>
                </c:pt>
                <c:pt idx="36">
                  <c:v>50.289079999999998</c:v>
                </c:pt>
                <c:pt idx="37">
                  <c:v>49.473370000000003</c:v>
                </c:pt>
                <c:pt idx="38">
                  <c:v>46.338695999999999</c:v>
                </c:pt>
                <c:pt idx="39">
                  <c:v>43.406506</c:v>
                </c:pt>
                <c:pt idx="40">
                  <c:v>43.458779999999997</c:v>
                </c:pt>
                <c:pt idx="41">
                  <c:v>44.283140000000003</c:v>
                </c:pt>
                <c:pt idx="42">
                  <c:v>45.479909999999997</c:v>
                </c:pt>
                <c:pt idx="43">
                  <c:v>45.330787999999998</c:v>
                </c:pt>
                <c:pt idx="44">
                  <c:v>44.546790000000001</c:v>
                </c:pt>
                <c:pt idx="45">
                  <c:v>43.505634000000001</c:v>
                </c:pt>
                <c:pt idx="46">
                  <c:v>43.645705999999997</c:v>
                </c:pt>
                <c:pt idx="47">
                  <c:v>44.673865999999997</c:v>
                </c:pt>
                <c:pt idx="48">
                  <c:v>45.794006000000003</c:v>
                </c:pt>
                <c:pt idx="49">
                  <c:v>45.297752000000003</c:v>
                </c:pt>
                <c:pt idx="50">
                  <c:v>43.900109999999998</c:v>
                </c:pt>
                <c:pt idx="51">
                  <c:v>41.964843999999999</c:v>
                </c:pt>
                <c:pt idx="52">
                  <c:v>43.227665000000002</c:v>
                </c:pt>
                <c:pt idx="53">
                  <c:v>45.568089999999998</c:v>
                </c:pt>
                <c:pt idx="54">
                  <c:v>45.581904999999999</c:v>
                </c:pt>
                <c:pt idx="55">
                  <c:v>44.384433999999999</c:v>
                </c:pt>
                <c:pt idx="56">
                  <c:v>43.419215999999999</c:v>
                </c:pt>
                <c:pt idx="57">
                  <c:v>43.623609999999999</c:v>
                </c:pt>
                <c:pt idx="58">
                  <c:v>44.381653</c:v>
                </c:pt>
                <c:pt idx="59">
                  <c:v>44.461829999999999</c:v>
                </c:pt>
                <c:pt idx="60">
                  <c:v>42.599139999999998</c:v>
                </c:pt>
                <c:pt idx="61">
                  <c:v>41.398037000000002</c:v>
                </c:pt>
                <c:pt idx="62">
                  <c:v>42.124540000000003</c:v>
                </c:pt>
                <c:pt idx="63">
                  <c:v>41.147938000000003</c:v>
                </c:pt>
                <c:pt idx="64">
                  <c:v>40.907420000000002</c:v>
                </c:pt>
                <c:pt idx="65">
                  <c:v>42.281269999999999</c:v>
                </c:pt>
                <c:pt idx="66">
                  <c:v>43.206294999999997</c:v>
                </c:pt>
                <c:pt idx="67">
                  <c:v>41.893127</c:v>
                </c:pt>
                <c:pt idx="68">
                  <c:v>40.424793000000001</c:v>
                </c:pt>
                <c:pt idx="69">
                  <c:v>40.337580000000003</c:v>
                </c:pt>
                <c:pt idx="70">
                  <c:v>42.054569999999998</c:v>
                </c:pt>
                <c:pt idx="71">
                  <c:v>43.572270000000003</c:v>
                </c:pt>
                <c:pt idx="72">
                  <c:v>43.844270000000002</c:v>
                </c:pt>
                <c:pt idx="73">
                  <c:v>44.387650000000001</c:v>
                </c:pt>
                <c:pt idx="74">
                  <c:v>43.911484000000002</c:v>
                </c:pt>
                <c:pt idx="75">
                  <c:v>45.01932</c:v>
                </c:pt>
                <c:pt idx="76">
                  <c:v>44.835796000000002</c:v>
                </c:pt>
                <c:pt idx="77">
                  <c:v>44.384692999999999</c:v>
                </c:pt>
                <c:pt idx="78">
                  <c:v>43.017740000000003</c:v>
                </c:pt>
                <c:pt idx="79">
                  <c:v>42.302039999999998</c:v>
                </c:pt>
                <c:pt idx="80">
                  <c:v>42.600006</c:v>
                </c:pt>
                <c:pt idx="81">
                  <c:v>43.655033000000003</c:v>
                </c:pt>
                <c:pt idx="82">
                  <c:v>44.466619999999999</c:v>
                </c:pt>
                <c:pt idx="83">
                  <c:v>45.504916999999999</c:v>
                </c:pt>
                <c:pt idx="84">
                  <c:v>45.816943999999999</c:v>
                </c:pt>
                <c:pt idx="85">
                  <c:v>46.797142000000001</c:v>
                </c:pt>
                <c:pt idx="86">
                  <c:v>48.308098000000001</c:v>
                </c:pt>
                <c:pt idx="87">
                  <c:v>48.948013000000003</c:v>
                </c:pt>
                <c:pt idx="88">
                  <c:v>47.880629999999996</c:v>
                </c:pt>
                <c:pt idx="89">
                  <c:v>46.288715000000003</c:v>
                </c:pt>
                <c:pt idx="90">
                  <c:v>44.452179999999998</c:v>
                </c:pt>
                <c:pt idx="91">
                  <c:v>44.460113999999997</c:v>
                </c:pt>
                <c:pt idx="92">
                  <c:v>44.414940000000001</c:v>
                </c:pt>
                <c:pt idx="93">
                  <c:v>45.270294</c:v>
                </c:pt>
                <c:pt idx="94">
                  <c:v>45.812457999999999</c:v>
                </c:pt>
                <c:pt idx="95">
                  <c:v>45.971580000000003</c:v>
                </c:pt>
                <c:pt idx="96">
                  <c:v>46.227806000000001</c:v>
                </c:pt>
                <c:pt idx="97">
                  <c:v>46.51229</c:v>
                </c:pt>
                <c:pt idx="98">
                  <c:v>46.477352000000003</c:v>
                </c:pt>
                <c:pt idx="99">
                  <c:v>45.760303</c:v>
                </c:pt>
                <c:pt idx="100">
                  <c:v>45.417023</c:v>
                </c:pt>
                <c:pt idx="101">
                  <c:v>43.005029999999998</c:v>
                </c:pt>
                <c:pt idx="102">
                  <c:v>41.704062999999998</c:v>
                </c:pt>
                <c:pt idx="103">
                  <c:v>42.198610000000002</c:v>
                </c:pt>
                <c:pt idx="104">
                  <c:v>41.226818000000002</c:v>
                </c:pt>
                <c:pt idx="105">
                  <c:v>40.782932000000002</c:v>
                </c:pt>
                <c:pt idx="106">
                  <c:v>42.362490000000001</c:v>
                </c:pt>
                <c:pt idx="107">
                  <c:v>43.029522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D5-481D-B9CC-84D9A2283B1B}"/>
            </c:ext>
          </c:extLst>
        </c:ser>
        <c:ser>
          <c:idx val="1"/>
          <c:order val="1"/>
          <c:tx>
            <c:strRef>
              <c:f>IOS_0716!$V$3</c:f>
              <c:strCache>
                <c:ptCount val="1"/>
                <c:pt idx="0">
                  <c:v>크기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IOS_0716!$V$4:$V$111</c:f>
              <c:numCache>
                <c:formatCode>General</c:formatCode>
                <c:ptCount val="108"/>
                <c:pt idx="0">
                  <c:v>40.917926999999999</c:v>
                </c:pt>
                <c:pt idx="1">
                  <c:v>39.555950000000003</c:v>
                </c:pt>
                <c:pt idx="2">
                  <c:v>37.080469999999998</c:v>
                </c:pt>
                <c:pt idx="3">
                  <c:v>34.030814999999997</c:v>
                </c:pt>
                <c:pt idx="4">
                  <c:v>32.902343999999999</c:v>
                </c:pt>
                <c:pt idx="5">
                  <c:v>33.944389999999999</c:v>
                </c:pt>
                <c:pt idx="6">
                  <c:v>36.063374000000003</c:v>
                </c:pt>
                <c:pt idx="7">
                  <c:v>40.293610000000001</c:v>
                </c:pt>
                <c:pt idx="8">
                  <c:v>42.315689999999996</c:v>
                </c:pt>
                <c:pt idx="9">
                  <c:v>42.859462999999998</c:v>
                </c:pt>
                <c:pt idx="10">
                  <c:v>41.301495000000003</c:v>
                </c:pt>
                <c:pt idx="11">
                  <c:v>39.265650000000001</c:v>
                </c:pt>
                <c:pt idx="12">
                  <c:v>39.352649999999997</c:v>
                </c:pt>
                <c:pt idx="13">
                  <c:v>40.645831999999999</c:v>
                </c:pt>
                <c:pt idx="14">
                  <c:v>41.71228</c:v>
                </c:pt>
                <c:pt idx="15">
                  <c:v>40.749268000000001</c:v>
                </c:pt>
                <c:pt idx="16">
                  <c:v>39.942695999999998</c:v>
                </c:pt>
                <c:pt idx="17">
                  <c:v>39.429665</c:v>
                </c:pt>
                <c:pt idx="18">
                  <c:v>39.277996000000002</c:v>
                </c:pt>
                <c:pt idx="19">
                  <c:v>40.475506000000003</c:v>
                </c:pt>
                <c:pt idx="20">
                  <c:v>41.709879999999998</c:v>
                </c:pt>
                <c:pt idx="21">
                  <c:v>41.384520000000002</c:v>
                </c:pt>
                <c:pt idx="22">
                  <c:v>40.922671999999999</c:v>
                </c:pt>
                <c:pt idx="23">
                  <c:v>41.408164999999997</c:v>
                </c:pt>
                <c:pt idx="24">
                  <c:v>42.507083999999999</c:v>
                </c:pt>
                <c:pt idx="25">
                  <c:v>42.884438000000003</c:v>
                </c:pt>
                <c:pt idx="26">
                  <c:v>42.910995</c:v>
                </c:pt>
                <c:pt idx="27">
                  <c:v>41.330578000000003</c:v>
                </c:pt>
                <c:pt idx="28">
                  <c:v>39.885983000000003</c:v>
                </c:pt>
                <c:pt idx="29">
                  <c:v>41.330649999999999</c:v>
                </c:pt>
                <c:pt idx="30">
                  <c:v>43.458202</c:v>
                </c:pt>
                <c:pt idx="31">
                  <c:v>44.589336000000003</c:v>
                </c:pt>
                <c:pt idx="32">
                  <c:v>42.836039999999997</c:v>
                </c:pt>
                <c:pt idx="33">
                  <c:v>40.096103999999997</c:v>
                </c:pt>
                <c:pt idx="34">
                  <c:v>39.490609999999997</c:v>
                </c:pt>
                <c:pt idx="35">
                  <c:v>42.640605999999998</c:v>
                </c:pt>
                <c:pt idx="36">
                  <c:v>45.162906999999997</c:v>
                </c:pt>
                <c:pt idx="37">
                  <c:v>45.953040000000001</c:v>
                </c:pt>
                <c:pt idx="38">
                  <c:v>42.774624000000003</c:v>
                </c:pt>
                <c:pt idx="39">
                  <c:v>39.183700000000002</c:v>
                </c:pt>
                <c:pt idx="40">
                  <c:v>38.171509999999998</c:v>
                </c:pt>
                <c:pt idx="41">
                  <c:v>38.103558</c:v>
                </c:pt>
                <c:pt idx="42">
                  <c:v>39.343722999999997</c:v>
                </c:pt>
                <c:pt idx="43">
                  <c:v>39.526862999999999</c:v>
                </c:pt>
                <c:pt idx="44">
                  <c:v>39.42454</c:v>
                </c:pt>
                <c:pt idx="45">
                  <c:v>39.259483000000003</c:v>
                </c:pt>
                <c:pt idx="46">
                  <c:v>38.506160000000001</c:v>
                </c:pt>
                <c:pt idx="47">
                  <c:v>40.305202000000001</c:v>
                </c:pt>
                <c:pt idx="48">
                  <c:v>41.731777000000001</c:v>
                </c:pt>
                <c:pt idx="49">
                  <c:v>40.528236</c:v>
                </c:pt>
                <c:pt idx="50">
                  <c:v>39.147243000000003</c:v>
                </c:pt>
                <c:pt idx="51">
                  <c:v>38.232357</c:v>
                </c:pt>
                <c:pt idx="52">
                  <c:v>38.924273999999997</c:v>
                </c:pt>
                <c:pt idx="53">
                  <c:v>40.362434</c:v>
                </c:pt>
                <c:pt idx="54">
                  <c:v>41.823338</c:v>
                </c:pt>
                <c:pt idx="55">
                  <c:v>40.444633000000003</c:v>
                </c:pt>
                <c:pt idx="56">
                  <c:v>39.265106000000003</c:v>
                </c:pt>
                <c:pt idx="57">
                  <c:v>39.593364999999999</c:v>
                </c:pt>
                <c:pt idx="58">
                  <c:v>39.967964000000002</c:v>
                </c:pt>
                <c:pt idx="59">
                  <c:v>40.208269999999999</c:v>
                </c:pt>
                <c:pt idx="60">
                  <c:v>39.058950000000003</c:v>
                </c:pt>
                <c:pt idx="61">
                  <c:v>37.811450000000001</c:v>
                </c:pt>
                <c:pt idx="62">
                  <c:v>37.649900000000002</c:v>
                </c:pt>
                <c:pt idx="63">
                  <c:v>36.660792999999998</c:v>
                </c:pt>
                <c:pt idx="64">
                  <c:v>37.673220000000001</c:v>
                </c:pt>
                <c:pt idx="65">
                  <c:v>39.446776999999997</c:v>
                </c:pt>
                <c:pt idx="66">
                  <c:v>38.60615</c:v>
                </c:pt>
                <c:pt idx="67">
                  <c:v>37.340088000000002</c:v>
                </c:pt>
                <c:pt idx="68">
                  <c:v>36.740302999999997</c:v>
                </c:pt>
                <c:pt idx="69">
                  <c:v>37.536679999999997</c:v>
                </c:pt>
                <c:pt idx="70">
                  <c:v>39.086399999999998</c:v>
                </c:pt>
                <c:pt idx="71">
                  <c:v>40.239735000000003</c:v>
                </c:pt>
                <c:pt idx="72">
                  <c:v>40.550185999999997</c:v>
                </c:pt>
                <c:pt idx="73">
                  <c:v>39.535519999999998</c:v>
                </c:pt>
                <c:pt idx="74">
                  <c:v>40.437269999999998</c:v>
                </c:pt>
                <c:pt idx="75">
                  <c:v>40.975715999999998</c:v>
                </c:pt>
                <c:pt idx="76">
                  <c:v>41.082450000000001</c:v>
                </c:pt>
                <c:pt idx="77">
                  <c:v>39.990833000000002</c:v>
                </c:pt>
                <c:pt idx="78">
                  <c:v>39.732840000000003</c:v>
                </c:pt>
                <c:pt idx="79">
                  <c:v>40.224224</c:v>
                </c:pt>
                <c:pt idx="80">
                  <c:v>40.812964999999998</c:v>
                </c:pt>
                <c:pt idx="81">
                  <c:v>41.444695000000003</c:v>
                </c:pt>
                <c:pt idx="82">
                  <c:v>42.538829999999997</c:v>
                </c:pt>
                <c:pt idx="83">
                  <c:v>42.033633999999999</c:v>
                </c:pt>
                <c:pt idx="84">
                  <c:v>42.609259999999999</c:v>
                </c:pt>
                <c:pt idx="85">
                  <c:v>44.041930000000001</c:v>
                </c:pt>
                <c:pt idx="86">
                  <c:v>45.366819999999997</c:v>
                </c:pt>
                <c:pt idx="87">
                  <c:v>44.071102000000003</c:v>
                </c:pt>
                <c:pt idx="88">
                  <c:v>41.465519999999998</c:v>
                </c:pt>
                <c:pt idx="89">
                  <c:v>40.216650000000001</c:v>
                </c:pt>
                <c:pt idx="90">
                  <c:v>39.723100000000002</c:v>
                </c:pt>
                <c:pt idx="91">
                  <c:v>42.314143999999999</c:v>
                </c:pt>
                <c:pt idx="92">
                  <c:v>42.438816000000003</c:v>
                </c:pt>
                <c:pt idx="93">
                  <c:v>43.277607000000003</c:v>
                </c:pt>
                <c:pt idx="94">
                  <c:v>43.958835999999998</c:v>
                </c:pt>
                <c:pt idx="95">
                  <c:v>43.431857999999998</c:v>
                </c:pt>
                <c:pt idx="96">
                  <c:v>43.752243</c:v>
                </c:pt>
                <c:pt idx="97">
                  <c:v>43.945605999999998</c:v>
                </c:pt>
                <c:pt idx="98">
                  <c:v>43.782238</c:v>
                </c:pt>
                <c:pt idx="99">
                  <c:v>42.732390000000002</c:v>
                </c:pt>
                <c:pt idx="100">
                  <c:v>41.112830000000002</c:v>
                </c:pt>
                <c:pt idx="101">
                  <c:v>39.228180000000002</c:v>
                </c:pt>
                <c:pt idx="102">
                  <c:v>39.468719999999998</c:v>
                </c:pt>
                <c:pt idx="103">
                  <c:v>39.684913999999999</c:v>
                </c:pt>
                <c:pt idx="104">
                  <c:v>39.127090000000003</c:v>
                </c:pt>
                <c:pt idx="105">
                  <c:v>39.191833000000003</c:v>
                </c:pt>
                <c:pt idx="106">
                  <c:v>39.921080000000003</c:v>
                </c:pt>
                <c:pt idx="107">
                  <c:v>41.177093999999997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D5-481D-B9CC-84D9A2283B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1937888"/>
        <c:axId val="883106416"/>
      </c:lineChart>
      <c:catAx>
        <c:axId val="8819378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106416"/>
        <c:crosses val="autoZero"/>
        <c:auto val="1"/>
        <c:lblAlgn val="ctr"/>
        <c:lblOffset val="100"/>
        <c:noMultiLvlLbl val="0"/>
      </c:catAx>
      <c:valAx>
        <c:axId val="88310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1937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IOS_0716!$J$3</c:f>
              <c:strCache>
                <c:ptCount val="1"/>
                <c:pt idx="0">
                  <c:v>mRot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IOS_0716!$J$4:$J$111</c:f>
              <c:numCache>
                <c:formatCode>General</c:formatCode>
                <c:ptCount val="108"/>
                <c:pt idx="0">
                  <c:v>-33.667343000000002</c:v>
                </c:pt>
                <c:pt idx="1">
                  <c:v>-31.242090000000001</c:v>
                </c:pt>
                <c:pt idx="2">
                  <c:v>-26.525777999999999</c:v>
                </c:pt>
                <c:pt idx="3">
                  <c:v>-23.669739</c:v>
                </c:pt>
                <c:pt idx="4">
                  <c:v>-23.922647000000001</c:v>
                </c:pt>
                <c:pt idx="5">
                  <c:v>-26.496193000000002</c:v>
                </c:pt>
                <c:pt idx="6">
                  <c:v>-30.592157</c:v>
                </c:pt>
                <c:pt idx="7">
                  <c:v>-34.232512999999997</c:v>
                </c:pt>
                <c:pt idx="8">
                  <c:v>-35.668712999999997</c:v>
                </c:pt>
                <c:pt idx="9">
                  <c:v>-34.656672999999998</c:v>
                </c:pt>
                <c:pt idx="10">
                  <c:v>-31.605127</c:v>
                </c:pt>
                <c:pt idx="11">
                  <c:v>-30.303328</c:v>
                </c:pt>
                <c:pt idx="12">
                  <c:v>-31.419865000000001</c:v>
                </c:pt>
                <c:pt idx="13">
                  <c:v>-32.417416000000003</c:v>
                </c:pt>
                <c:pt idx="14">
                  <c:v>-31.669772999999999</c:v>
                </c:pt>
                <c:pt idx="15">
                  <c:v>-29.621041999999999</c:v>
                </c:pt>
                <c:pt idx="16">
                  <c:v>-27.731306</c:v>
                </c:pt>
                <c:pt idx="17">
                  <c:v>-27.562097999999999</c:v>
                </c:pt>
                <c:pt idx="18">
                  <c:v>-29.270084000000001</c:v>
                </c:pt>
                <c:pt idx="19">
                  <c:v>-30.884364999999999</c:v>
                </c:pt>
                <c:pt idx="20">
                  <c:v>-31.191502</c:v>
                </c:pt>
                <c:pt idx="21">
                  <c:v>-30.410928999999999</c:v>
                </c:pt>
                <c:pt idx="22">
                  <c:v>-29.736286</c:v>
                </c:pt>
                <c:pt idx="23">
                  <c:v>-30.507256000000002</c:v>
                </c:pt>
                <c:pt idx="24">
                  <c:v>-31.872366</c:v>
                </c:pt>
                <c:pt idx="25">
                  <c:v>-32.588529999999999</c:v>
                </c:pt>
                <c:pt idx="26">
                  <c:v>-31.577445999999998</c:v>
                </c:pt>
                <c:pt idx="27">
                  <c:v>-29.26934</c:v>
                </c:pt>
                <c:pt idx="28">
                  <c:v>-28.894798000000002</c:v>
                </c:pt>
                <c:pt idx="29">
                  <c:v>-31.156110000000002</c:v>
                </c:pt>
                <c:pt idx="30">
                  <c:v>-33.270985000000003</c:v>
                </c:pt>
                <c:pt idx="31">
                  <c:v>-34.353546000000001</c:v>
                </c:pt>
                <c:pt idx="32">
                  <c:v>-33.079258000000003</c:v>
                </c:pt>
                <c:pt idx="33">
                  <c:v>-31.812608999999998</c:v>
                </c:pt>
                <c:pt idx="34">
                  <c:v>-31.876359999999998</c:v>
                </c:pt>
                <c:pt idx="35">
                  <c:v>-33.881656999999997</c:v>
                </c:pt>
                <c:pt idx="36">
                  <c:v>-36.983063000000001</c:v>
                </c:pt>
                <c:pt idx="37">
                  <c:v>-36.901060000000001</c:v>
                </c:pt>
                <c:pt idx="38">
                  <c:v>-33.935560000000002</c:v>
                </c:pt>
                <c:pt idx="39">
                  <c:v>-31.566637</c:v>
                </c:pt>
                <c:pt idx="40">
                  <c:v>-31.412013999999999</c:v>
                </c:pt>
                <c:pt idx="41">
                  <c:v>-31.817484</c:v>
                </c:pt>
                <c:pt idx="42">
                  <c:v>-31.920283999999999</c:v>
                </c:pt>
                <c:pt idx="43">
                  <c:v>-31.827041999999999</c:v>
                </c:pt>
                <c:pt idx="44">
                  <c:v>-31.474029999999999</c:v>
                </c:pt>
                <c:pt idx="45">
                  <c:v>-30.646431</c:v>
                </c:pt>
                <c:pt idx="46">
                  <c:v>-31.159562999999999</c:v>
                </c:pt>
                <c:pt idx="47">
                  <c:v>-32.976962999999998</c:v>
                </c:pt>
                <c:pt idx="48">
                  <c:v>-33.920650000000002</c:v>
                </c:pt>
                <c:pt idx="49">
                  <c:v>-34.005257</c:v>
                </c:pt>
                <c:pt idx="50">
                  <c:v>-33.191409999999998</c:v>
                </c:pt>
                <c:pt idx="51">
                  <c:v>-32.688586999999998</c:v>
                </c:pt>
                <c:pt idx="52">
                  <c:v>-34.793163</c:v>
                </c:pt>
                <c:pt idx="53">
                  <c:v>-35.980854000000001</c:v>
                </c:pt>
                <c:pt idx="54">
                  <c:v>-35.078358000000001</c:v>
                </c:pt>
                <c:pt idx="55">
                  <c:v>-33.099310000000003</c:v>
                </c:pt>
                <c:pt idx="56">
                  <c:v>-31.074852</c:v>
                </c:pt>
                <c:pt idx="57">
                  <c:v>-32.087739999999997</c:v>
                </c:pt>
                <c:pt idx="58">
                  <c:v>-33.022736000000002</c:v>
                </c:pt>
                <c:pt idx="59">
                  <c:v>-34.000183</c:v>
                </c:pt>
                <c:pt idx="60">
                  <c:v>-34.235080000000004</c:v>
                </c:pt>
                <c:pt idx="61">
                  <c:v>-33.041763000000003</c:v>
                </c:pt>
                <c:pt idx="62">
                  <c:v>-32.667633000000002</c:v>
                </c:pt>
                <c:pt idx="63">
                  <c:v>-31.547851999999999</c:v>
                </c:pt>
                <c:pt idx="64">
                  <c:v>-31.274172</c:v>
                </c:pt>
                <c:pt idx="65">
                  <c:v>-31.327836999999999</c:v>
                </c:pt>
                <c:pt idx="66">
                  <c:v>-30.752082999999999</c:v>
                </c:pt>
                <c:pt idx="67">
                  <c:v>-29.285865999999999</c:v>
                </c:pt>
                <c:pt idx="68">
                  <c:v>-29.053225999999999</c:v>
                </c:pt>
                <c:pt idx="69">
                  <c:v>-29.68413</c:v>
                </c:pt>
                <c:pt idx="70">
                  <c:v>-31.388403</c:v>
                </c:pt>
                <c:pt idx="71">
                  <c:v>-33.116604000000002</c:v>
                </c:pt>
                <c:pt idx="72">
                  <c:v>-32.762099999999997</c:v>
                </c:pt>
                <c:pt idx="73">
                  <c:v>-33.382959999999997</c:v>
                </c:pt>
                <c:pt idx="74">
                  <c:v>-32.266539999999999</c:v>
                </c:pt>
                <c:pt idx="75">
                  <c:v>-33.828940000000003</c:v>
                </c:pt>
                <c:pt idx="76">
                  <c:v>-33.815179999999998</c:v>
                </c:pt>
                <c:pt idx="77">
                  <c:v>-34.807220000000001</c:v>
                </c:pt>
                <c:pt idx="78">
                  <c:v>-34.594867999999998</c:v>
                </c:pt>
                <c:pt idx="79">
                  <c:v>-34.793365000000001</c:v>
                </c:pt>
                <c:pt idx="80">
                  <c:v>-35.021087999999999</c:v>
                </c:pt>
                <c:pt idx="81">
                  <c:v>-36.195639999999997</c:v>
                </c:pt>
                <c:pt idx="82">
                  <c:v>-37.105742999999997</c:v>
                </c:pt>
                <c:pt idx="83">
                  <c:v>-37.223460000000003</c:v>
                </c:pt>
                <c:pt idx="84">
                  <c:v>-36.113909999999997</c:v>
                </c:pt>
                <c:pt idx="85">
                  <c:v>-36.719357000000002</c:v>
                </c:pt>
                <c:pt idx="86">
                  <c:v>-37.287230000000001</c:v>
                </c:pt>
                <c:pt idx="87">
                  <c:v>-37.543247000000001</c:v>
                </c:pt>
                <c:pt idx="88">
                  <c:v>-35.810540000000003</c:v>
                </c:pt>
                <c:pt idx="89">
                  <c:v>-33.63091</c:v>
                </c:pt>
                <c:pt idx="90">
                  <c:v>-31.687933000000001</c:v>
                </c:pt>
                <c:pt idx="91">
                  <c:v>-32.528033999999998</c:v>
                </c:pt>
                <c:pt idx="92">
                  <c:v>-33.131340000000002</c:v>
                </c:pt>
                <c:pt idx="93">
                  <c:v>-34.170498000000002</c:v>
                </c:pt>
                <c:pt idx="94">
                  <c:v>-34.968429999999998</c:v>
                </c:pt>
                <c:pt idx="95">
                  <c:v>-34.976695999999997</c:v>
                </c:pt>
                <c:pt idx="96">
                  <c:v>-35.263849999999998</c:v>
                </c:pt>
                <c:pt idx="97">
                  <c:v>-35.107185000000001</c:v>
                </c:pt>
                <c:pt idx="98">
                  <c:v>-35.128506000000002</c:v>
                </c:pt>
                <c:pt idx="99">
                  <c:v>-35.467619999999997</c:v>
                </c:pt>
                <c:pt idx="100">
                  <c:v>-36.020958</c:v>
                </c:pt>
                <c:pt idx="101">
                  <c:v>-34.504275999999997</c:v>
                </c:pt>
                <c:pt idx="102">
                  <c:v>-33.042552999999998</c:v>
                </c:pt>
                <c:pt idx="103">
                  <c:v>-33.525364000000003</c:v>
                </c:pt>
                <c:pt idx="104">
                  <c:v>-33.085014000000001</c:v>
                </c:pt>
                <c:pt idx="105">
                  <c:v>-32.421534999999999</c:v>
                </c:pt>
                <c:pt idx="106">
                  <c:v>-32.166252</c:v>
                </c:pt>
                <c:pt idx="107">
                  <c:v>-31.166575999999999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FE-4DD7-BADF-F986B72D587D}"/>
            </c:ext>
          </c:extLst>
        </c:ser>
        <c:ser>
          <c:idx val="1"/>
          <c:order val="1"/>
          <c:tx>
            <c:strRef>
              <c:f>IOS_0716!$U$3</c:f>
              <c:strCache>
                <c:ptCount val="1"/>
                <c:pt idx="0">
                  <c:v>mRot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IOS_0716!$U$4:$U$111</c:f>
              <c:numCache>
                <c:formatCode>General</c:formatCode>
                <c:ptCount val="108"/>
                <c:pt idx="0">
                  <c:v>-36.466790000000003</c:v>
                </c:pt>
                <c:pt idx="1">
                  <c:v>-34.353879999999997</c:v>
                </c:pt>
                <c:pt idx="2">
                  <c:v>-30.677343</c:v>
                </c:pt>
                <c:pt idx="3">
                  <c:v>-26.84864</c:v>
                </c:pt>
                <c:pt idx="4">
                  <c:v>-25.523116999999999</c:v>
                </c:pt>
                <c:pt idx="5">
                  <c:v>-26.754154</c:v>
                </c:pt>
                <c:pt idx="6">
                  <c:v>-30.265630000000002</c:v>
                </c:pt>
                <c:pt idx="7">
                  <c:v>-35.439163000000001</c:v>
                </c:pt>
                <c:pt idx="8">
                  <c:v>-37.11515</c:v>
                </c:pt>
                <c:pt idx="9">
                  <c:v>-36.992085000000003</c:v>
                </c:pt>
                <c:pt idx="10">
                  <c:v>-34.852870000000003</c:v>
                </c:pt>
                <c:pt idx="11">
                  <c:v>-32.875954</c:v>
                </c:pt>
                <c:pt idx="12">
                  <c:v>-33.099155000000003</c:v>
                </c:pt>
                <c:pt idx="13">
                  <c:v>-34.323901999999997</c:v>
                </c:pt>
                <c:pt idx="14">
                  <c:v>-34.862988000000001</c:v>
                </c:pt>
                <c:pt idx="15">
                  <c:v>-32.836950000000002</c:v>
                </c:pt>
                <c:pt idx="16">
                  <c:v>-31.072199999999999</c:v>
                </c:pt>
                <c:pt idx="17">
                  <c:v>-30.174306999999999</c:v>
                </c:pt>
                <c:pt idx="18">
                  <c:v>-30.364806999999999</c:v>
                </c:pt>
                <c:pt idx="19">
                  <c:v>-31.919727000000002</c:v>
                </c:pt>
                <c:pt idx="20">
                  <c:v>-32.978879999999997</c:v>
                </c:pt>
                <c:pt idx="21">
                  <c:v>-32.665523999999998</c:v>
                </c:pt>
                <c:pt idx="22">
                  <c:v>-31.969963</c:v>
                </c:pt>
                <c:pt idx="23">
                  <c:v>-32.291245000000004</c:v>
                </c:pt>
                <c:pt idx="24">
                  <c:v>-33.525066000000002</c:v>
                </c:pt>
                <c:pt idx="25">
                  <c:v>-33.59798</c:v>
                </c:pt>
                <c:pt idx="26">
                  <c:v>-33.104202000000001</c:v>
                </c:pt>
                <c:pt idx="27">
                  <c:v>-31.45861</c:v>
                </c:pt>
                <c:pt idx="28">
                  <c:v>-30.55958</c:v>
                </c:pt>
                <c:pt idx="29">
                  <c:v>-32.093834000000001</c:v>
                </c:pt>
                <c:pt idx="30">
                  <c:v>-34.548713999999997</c:v>
                </c:pt>
                <c:pt idx="31">
                  <c:v>-36.652169999999998</c:v>
                </c:pt>
                <c:pt idx="32">
                  <c:v>-35.589255999999999</c:v>
                </c:pt>
                <c:pt idx="33">
                  <c:v>-33.408172999999998</c:v>
                </c:pt>
                <c:pt idx="34">
                  <c:v>-32.944958</c:v>
                </c:pt>
                <c:pt idx="35">
                  <c:v>-36.122813999999998</c:v>
                </c:pt>
                <c:pt idx="36">
                  <c:v>-38.222136999999996</c:v>
                </c:pt>
                <c:pt idx="37">
                  <c:v>-38.814070000000001</c:v>
                </c:pt>
                <c:pt idx="38">
                  <c:v>-35.408079999999998</c:v>
                </c:pt>
                <c:pt idx="39">
                  <c:v>-32.596069999999997</c:v>
                </c:pt>
                <c:pt idx="40">
                  <c:v>-32.265509999999999</c:v>
                </c:pt>
                <c:pt idx="41">
                  <c:v>-32.213158</c:v>
                </c:pt>
                <c:pt idx="42">
                  <c:v>-32.822450000000003</c:v>
                </c:pt>
                <c:pt idx="43">
                  <c:v>-32.904842000000002</c:v>
                </c:pt>
                <c:pt idx="44">
                  <c:v>-32.776707000000002</c:v>
                </c:pt>
                <c:pt idx="45">
                  <c:v>-32.809727000000002</c:v>
                </c:pt>
                <c:pt idx="46">
                  <c:v>-32.524937000000001</c:v>
                </c:pt>
                <c:pt idx="47">
                  <c:v>-34.438614000000001</c:v>
                </c:pt>
                <c:pt idx="48">
                  <c:v>-35.330672999999997</c:v>
                </c:pt>
                <c:pt idx="49">
                  <c:v>-35.087780000000002</c:v>
                </c:pt>
                <c:pt idx="50">
                  <c:v>-34.217582999999998</c:v>
                </c:pt>
                <c:pt idx="51">
                  <c:v>-34.292409999999997</c:v>
                </c:pt>
                <c:pt idx="52">
                  <c:v>-35.711500000000001</c:v>
                </c:pt>
                <c:pt idx="53">
                  <c:v>-36.233006000000003</c:v>
                </c:pt>
                <c:pt idx="54">
                  <c:v>-36.660716999999998</c:v>
                </c:pt>
                <c:pt idx="55">
                  <c:v>-34.514797000000002</c:v>
                </c:pt>
                <c:pt idx="56">
                  <c:v>-33.124090000000002</c:v>
                </c:pt>
                <c:pt idx="57">
                  <c:v>-33.973843000000002</c:v>
                </c:pt>
                <c:pt idx="58">
                  <c:v>-34.981135999999999</c:v>
                </c:pt>
                <c:pt idx="59">
                  <c:v>-35.607593999999999</c:v>
                </c:pt>
                <c:pt idx="60">
                  <c:v>-35.421954999999997</c:v>
                </c:pt>
                <c:pt idx="61">
                  <c:v>-34.415092000000001</c:v>
                </c:pt>
                <c:pt idx="62">
                  <c:v>-33.883186000000002</c:v>
                </c:pt>
                <c:pt idx="63">
                  <c:v>-32.644779999999997</c:v>
                </c:pt>
                <c:pt idx="64">
                  <c:v>-32.701664000000001</c:v>
                </c:pt>
                <c:pt idx="65">
                  <c:v>-33.369340000000001</c:v>
                </c:pt>
                <c:pt idx="66">
                  <c:v>-31.91301</c:v>
                </c:pt>
                <c:pt idx="67">
                  <c:v>-31.141877999999998</c:v>
                </c:pt>
                <c:pt idx="68">
                  <c:v>-31.34198</c:v>
                </c:pt>
                <c:pt idx="69">
                  <c:v>-32.277873999999997</c:v>
                </c:pt>
                <c:pt idx="70">
                  <c:v>-33.666919999999998</c:v>
                </c:pt>
                <c:pt idx="71">
                  <c:v>-34.513910000000003</c:v>
                </c:pt>
                <c:pt idx="72">
                  <c:v>-34.450577000000003</c:v>
                </c:pt>
                <c:pt idx="73">
                  <c:v>-32.990166000000002</c:v>
                </c:pt>
                <c:pt idx="74">
                  <c:v>-33.976730000000003</c:v>
                </c:pt>
                <c:pt idx="75">
                  <c:v>-34.996720000000003</c:v>
                </c:pt>
                <c:pt idx="76">
                  <c:v>-35.590682999999999</c:v>
                </c:pt>
                <c:pt idx="77">
                  <c:v>-36.048299999999998</c:v>
                </c:pt>
                <c:pt idx="78">
                  <c:v>-36.096164999999999</c:v>
                </c:pt>
                <c:pt idx="79">
                  <c:v>-36.533394000000001</c:v>
                </c:pt>
                <c:pt idx="80">
                  <c:v>-36.938324000000001</c:v>
                </c:pt>
                <c:pt idx="81">
                  <c:v>-37.590237000000002</c:v>
                </c:pt>
                <c:pt idx="82">
                  <c:v>-38.240775999999997</c:v>
                </c:pt>
                <c:pt idx="83">
                  <c:v>-36.777439999999999</c:v>
                </c:pt>
                <c:pt idx="84">
                  <c:v>-37.060809999999996</c:v>
                </c:pt>
                <c:pt idx="85">
                  <c:v>-37.950363000000003</c:v>
                </c:pt>
                <c:pt idx="86">
                  <c:v>-38.966392999999997</c:v>
                </c:pt>
                <c:pt idx="87">
                  <c:v>-37.346854999999998</c:v>
                </c:pt>
                <c:pt idx="88">
                  <c:v>-34.186225999999998</c:v>
                </c:pt>
                <c:pt idx="89">
                  <c:v>-32.954210000000003</c:v>
                </c:pt>
                <c:pt idx="90">
                  <c:v>-32.773209999999999</c:v>
                </c:pt>
                <c:pt idx="91">
                  <c:v>-34.768703000000002</c:v>
                </c:pt>
                <c:pt idx="92">
                  <c:v>-35.539413000000003</c:v>
                </c:pt>
                <c:pt idx="93">
                  <c:v>-35.976590000000002</c:v>
                </c:pt>
                <c:pt idx="94">
                  <c:v>-36.930050000000001</c:v>
                </c:pt>
                <c:pt idx="95">
                  <c:v>-36.475479999999997</c:v>
                </c:pt>
                <c:pt idx="96">
                  <c:v>-36.569256000000003</c:v>
                </c:pt>
                <c:pt idx="97">
                  <c:v>-36.942394</c:v>
                </c:pt>
                <c:pt idx="98">
                  <c:v>-37.468704000000002</c:v>
                </c:pt>
                <c:pt idx="99">
                  <c:v>-37.518300000000004</c:v>
                </c:pt>
                <c:pt idx="100">
                  <c:v>-36.485819999999997</c:v>
                </c:pt>
                <c:pt idx="101">
                  <c:v>-34.633766000000001</c:v>
                </c:pt>
                <c:pt idx="102">
                  <c:v>-34.736023000000003</c:v>
                </c:pt>
                <c:pt idx="103">
                  <c:v>-35.307220000000001</c:v>
                </c:pt>
                <c:pt idx="104">
                  <c:v>-35.026269999999997</c:v>
                </c:pt>
                <c:pt idx="105">
                  <c:v>-34.574314000000001</c:v>
                </c:pt>
                <c:pt idx="106">
                  <c:v>-34.069813000000003</c:v>
                </c:pt>
                <c:pt idx="107">
                  <c:v>-34.807810000000003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FE-4DD7-BADF-F986B72D58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3632112"/>
        <c:axId val="602909296"/>
      </c:lineChart>
      <c:catAx>
        <c:axId val="8036321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2909296"/>
        <c:crosses val="autoZero"/>
        <c:auto val="1"/>
        <c:lblAlgn val="ctr"/>
        <c:lblOffset val="100"/>
        <c:noMultiLvlLbl val="0"/>
      </c:catAx>
      <c:valAx>
        <c:axId val="602909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03632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IOS_0716!$C$3</c:f>
              <c:strCache>
                <c:ptCount val="1"/>
                <c:pt idx="0">
                  <c:v>mAzimuth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IOS_0716!$C$4:$C$111</c:f>
              <c:numCache>
                <c:formatCode>General</c:formatCode>
                <c:ptCount val="108"/>
                <c:pt idx="0">
                  <c:v>71.556353896233503</c:v>
                </c:pt>
                <c:pt idx="1">
                  <c:v>70.647248887515602</c:v>
                </c:pt>
                <c:pt idx="2">
                  <c:v>74.043963433465507</c:v>
                </c:pt>
                <c:pt idx="3">
                  <c:v>71.832484783998694</c:v>
                </c:pt>
                <c:pt idx="4">
                  <c:v>71.895083467741898</c:v>
                </c:pt>
                <c:pt idx="5">
                  <c:v>67.345241744597104</c:v>
                </c:pt>
                <c:pt idx="6">
                  <c:v>62.737691753154898</c:v>
                </c:pt>
                <c:pt idx="7">
                  <c:v>63.001029696604803</c:v>
                </c:pt>
                <c:pt idx="8">
                  <c:v>66.005090327548999</c:v>
                </c:pt>
                <c:pt idx="9">
                  <c:v>66.271775063692104</c:v>
                </c:pt>
                <c:pt idx="10">
                  <c:v>65.068657731961807</c:v>
                </c:pt>
                <c:pt idx="11">
                  <c:v>61.927419581727101</c:v>
                </c:pt>
                <c:pt idx="12">
                  <c:v>59.6494695312578</c:v>
                </c:pt>
                <c:pt idx="13">
                  <c:v>58.689923575519401</c:v>
                </c:pt>
                <c:pt idx="14">
                  <c:v>57.619605611821697</c:v>
                </c:pt>
                <c:pt idx="15">
                  <c:v>59.918100871314401</c:v>
                </c:pt>
                <c:pt idx="16">
                  <c:v>57.492318206449397</c:v>
                </c:pt>
                <c:pt idx="17">
                  <c:v>56.329553632335603</c:v>
                </c:pt>
                <c:pt idx="18">
                  <c:v>56.040923498389198</c:v>
                </c:pt>
                <c:pt idx="19">
                  <c:v>57.736948261762599</c:v>
                </c:pt>
                <c:pt idx="20">
                  <c:v>60.372233319039402</c:v>
                </c:pt>
                <c:pt idx="21">
                  <c:v>62.202362016576899</c:v>
                </c:pt>
                <c:pt idx="22">
                  <c:v>60.2359915356652</c:v>
                </c:pt>
                <c:pt idx="23">
                  <c:v>58.7739212419322</c:v>
                </c:pt>
                <c:pt idx="24">
                  <c:v>61.332851614477498</c:v>
                </c:pt>
                <c:pt idx="25">
                  <c:v>66.110685052117304</c:v>
                </c:pt>
                <c:pt idx="26">
                  <c:v>70.894003131660696</c:v>
                </c:pt>
                <c:pt idx="27">
                  <c:v>71.799877460901101</c:v>
                </c:pt>
                <c:pt idx="28">
                  <c:v>67.992197262780707</c:v>
                </c:pt>
                <c:pt idx="29">
                  <c:v>63.8432398325915</c:v>
                </c:pt>
                <c:pt idx="30">
                  <c:v>66.235534079955997</c:v>
                </c:pt>
                <c:pt idx="31">
                  <c:v>65.328963071420205</c:v>
                </c:pt>
                <c:pt idx="32">
                  <c:v>68.494168355452501</c:v>
                </c:pt>
                <c:pt idx="33">
                  <c:v>65.123572452888695</c:v>
                </c:pt>
                <c:pt idx="34">
                  <c:v>61.034522611909701</c:v>
                </c:pt>
                <c:pt idx="35">
                  <c:v>60.223314704565603</c:v>
                </c:pt>
                <c:pt idx="36">
                  <c:v>61.608422426730897</c:v>
                </c:pt>
                <c:pt idx="37">
                  <c:v>66.972436359319502</c:v>
                </c:pt>
                <c:pt idx="38">
                  <c:v>64.920189909973303</c:v>
                </c:pt>
                <c:pt idx="39">
                  <c:v>61.572352197724001</c:v>
                </c:pt>
                <c:pt idx="40">
                  <c:v>56.204967566779999</c:v>
                </c:pt>
                <c:pt idx="41">
                  <c:v>55.979315192075703</c:v>
                </c:pt>
                <c:pt idx="42">
                  <c:v>54.502109199141998</c:v>
                </c:pt>
                <c:pt idx="43">
                  <c:v>57.811445135039897</c:v>
                </c:pt>
                <c:pt idx="44">
                  <c:v>60.5591277852985</c:v>
                </c:pt>
                <c:pt idx="45">
                  <c:v>63.161545972289197</c:v>
                </c:pt>
                <c:pt idx="46">
                  <c:v>61.141032581826899</c:v>
                </c:pt>
                <c:pt idx="47">
                  <c:v>60.834760069254401</c:v>
                </c:pt>
                <c:pt idx="48">
                  <c:v>62.240515453280501</c:v>
                </c:pt>
                <c:pt idx="49">
                  <c:v>62.107463368248702</c:v>
                </c:pt>
                <c:pt idx="50">
                  <c:v>57.756065961249398</c:v>
                </c:pt>
                <c:pt idx="51">
                  <c:v>56.513149117225502</c:v>
                </c:pt>
                <c:pt idx="52">
                  <c:v>56.712464282490302</c:v>
                </c:pt>
                <c:pt idx="53">
                  <c:v>58.000757488265201</c:v>
                </c:pt>
                <c:pt idx="54">
                  <c:v>64.826937337235094</c:v>
                </c:pt>
                <c:pt idx="55">
                  <c:v>59.8431532055519</c:v>
                </c:pt>
                <c:pt idx="56">
                  <c:v>59.3821154365761</c:v>
                </c:pt>
                <c:pt idx="57">
                  <c:v>55.2187599676164</c:v>
                </c:pt>
                <c:pt idx="58">
                  <c:v>56.550479516134203</c:v>
                </c:pt>
                <c:pt idx="59">
                  <c:v>58.269668866077701</c:v>
                </c:pt>
                <c:pt idx="60">
                  <c:v>58.899835779281403</c:v>
                </c:pt>
                <c:pt idx="61">
                  <c:v>51.442901620839102</c:v>
                </c:pt>
                <c:pt idx="62">
                  <c:v>48.592936887759599</c:v>
                </c:pt>
                <c:pt idx="63">
                  <c:v>55.879631996233897</c:v>
                </c:pt>
                <c:pt idx="64">
                  <c:v>61.224292587809302</c:v>
                </c:pt>
                <c:pt idx="65">
                  <c:v>61.887565427920102</c:v>
                </c:pt>
                <c:pt idx="66">
                  <c:v>60.933469963139402</c:v>
                </c:pt>
                <c:pt idx="67">
                  <c:v>61.568766348409703</c:v>
                </c:pt>
                <c:pt idx="68">
                  <c:v>60.497512648795798</c:v>
                </c:pt>
                <c:pt idx="69">
                  <c:v>59.273474447637803</c:v>
                </c:pt>
                <c:pt idx="70">
                  <c:v>61.986056755751697</c:v>
                </c:pt>
                <c:pt idx="71">
                  <c:v>63.795565112184804</c:v>
                </c:pt>
                <c:pt idx="72">
                  <c:v>66.815075631031604</c:v>
                </c:pt>
                <c:pt idx="73">
                  <c:v>63.425881123357897</c:v>
                </c:pt>
                <c:pt idx="74">
                  <c:v>63.0785523436844</c:v>
                </c:pt>
                <c:pt idx="75">
                  <c:v>60.612300807986998</c:v>
                </c:pt>
                <c:pt idx="76">
                  <c:v>61.251695306759402</c:v>
                </c:pt>
                <c:pt idx="77">
                  <c:v>58.151691008544098</c:v>
                </c:pt>
                <c:pt idx="78">
                  <c:v>59.927137211586398</c:v>
                </c:pt>
                <c:pt idx="79">
                  <c:v>62.365275688659999</c:v>
                </c:pt>
                <c:pt idx="80">
                  <c:v>62.811608060352803</c:v>
                </c:pt>
                <c:pt idx="81">
                  <c:v>65.627490149473999</c:v>
                </c:pt>
                <c:pt idx="82">
                  <c:v>66.472234285642799</c:v>
                </c:pt>
                <c:pt idx="83">
                  <c:v>67.554074778470294</c:v>
                </c:pt>
                <c:pt idx="84">
                  <c:v>67.697098939690306</c:v>
                </c:pt>
                <c:pt idx="85">
                  <c:v>63.222191221929798</c:v>
                </c:pt>
                <c:pt idx="86">
                  <c:v>60.767298290822097</c:v>
                </c:pt>
                <c:pt idx="87">
                  <c:v>62.963176788224501</c:v>
                </c:pt>
                <c:pt idx="88">
                  <c:v>64.148323892248499</c:v>
                </c:pt>
                <c:pt idx="89">
                  <c:v>60.481611968407996</c:v>
                </c:pt>
                <c:pt idx="90">
                  <c:v>61.2787360256835</c:v>
                </c:pt>
                <c:pt idx="91">
                  <c:v>62.5392201162527</c:v>
                </c:pt>
                <c:pt idx="92">
                  <c:v>68.3546002699524</c:v>
                </c:pt>
                <c:pt idx="93">
                  <c:v>70.844388637529704</c:v>
                </c:pt>
                <c:pt idx="94">
                  <c:v>74.793781600549494</c:v>
                </c:pt>
                <c:pt idx="95">
                  <c:v>73.601619892247896</c:v>
                </c:pt>
                <c:pt idx="96">
                  <c:v>74.038512942507793</c:v>
                </c:pt>
                <c:pt idx="97">
                  <c:v>71.797869385285196</c:v>
                </c:pt>
                <c:pt idx="98">
                  <c:v>72.5042270586803</c:v>
                </c:pt>
                <c:pt idx="99">
                  <c:v>69.026158129526493</c:v>
                </c:pt>
                <c:pt idx="100">
                  <c:v>69.105285871061</c:v>
                </c:pt>
                <c:pt idx="101">
                  <c:v>71.843631652724198</c:v>
                </c:pt>
                <c:pt idx="102">
                  <c:v>70.219310215257593</c:v>
                </c:pt>
                <c:pt idx="103">
                  <c:v>72.611522500352095</c:v>
                </c:pt>
                <c:pt idx="104">
                  <c:v>72.590096196925799</c:v>
                </c:pt>
                <c:pt idx="105">
                  <c:v>69.282631732860395</c:v>
                </c:pt>
                <c:pt idx="106">
                  <c:v>67.648044521071299</c:v>
                </c:pt>
                <c:pt idx="107">
                  <c:v>73.390116254409307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67-4A9B-BD36-8E4D281DD885}"/>
            </c:ext>
          </c:extLst>
        </c:ser>
        <c:ser>
          <c:idx val="1"/>
          <c:order val="1"/>
          <c:tx>
            <c:strRef>
              <c:f>IOS_0716!$N$3</c:f>
              <c:strCache>
                <c:ptCount val="1"/>
                <c:pt idx="0">
                  <c:v>mAzimuth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IOS_0716!$N$4:$N$111</c:f>
              <c:numCache>
                <c:formatCode>General</c:formatCode>
                <c:ptCount val="108"/>
                <c:pt idx="0">
                  <c:v>278.11481547481901</c:v>
                </c:pt>
                <c:pt idx="1">
                  <c:v>279.71450041995001</c:v>
                </c:pt>
                <c:pt idx="2">
                  <c:v>279.68671521040602</c:v>
                </c:pt>
                <c:pt idx="3">
                  <c:v>278.58077781018699</c:v>
                </c:pt>
                <c:pt idx="4">
                  <c:v>281.897251293767</c:v>
                </c:pt>
                <c:pt idx="5">
                  <c:v>282.08417308078299</c:v>
                </c:pt>
                <c:pt idx="6">
                  <c:v>281.06170059222097</c:v>
                </c:pt>
                <c:pt idx="7">
                  <c:v>276.86308085657703</c:v>
                </c:pt>
                <c:pt idx="8">
                  <c:v>273.94657642060298</c:v>
                </c:pt>
                <c:pt idx="9">
                  <c:v>275.937487771203</c:v>
                </c:pt>
                <c:pt idx="10">
                  <c:v>276.83291191101301</c:v>
                </c:pt>
                <c:pt idx="11">
                  <c:v>272.81594105634503</c:v>
                </c:pt>
                <c:pt idx="12">
                  <c:v>269.30327038885599</c:v>
                </c:pt>
                <c:pt idx="13">
                  <c:v>264.76487606275998</c:v>
                </c:pt>
                <c:pt idx="14">
                  <c:v>262.032110545649</c:v>
                </c:pt>
                <c:pt idx="15">
                  <c:v>262.96357759370898</c:v>
                </c:pt>
                <c:pt idx="16">
                  <c:v>265.45448611231001</c:v>
                </c:pt>
                <c:pt idx="17">
                  <c:v>254.65897597813299</c:v>
                </c:pt>
                <c:pt idx="18">
                  <c:v>251.22033090086899</c:v>
                </c:pt>
                <c:pt idx="19">
                  <c:v>253.572914428399</c:v>
                </c:pt>
                <c:pt idx="20">
                  <c:v>256.76402661995297</c:v>
                </c:pt>
                <c:pt idx="21">
                  <c:v>261.874299024876</c:v>
                </c:pt>
                <c:pt idx="22">
                  <c:v>264.21992258964099</c:v>
                </c:pt>
                <c:pt idx="23">
                  <c:v>264.79319402705897</c:v>
                </c:pt>
                <c:pt idx="24">
                  <c:v>266.46606444914602</c:v>
                </c:pt>
                <c:pt idx="25">
                  <c:v>265.55182313817198</c:v>
                </c:pt>
                <c:pt idx="26">
                  <c:v>270.46720292531802</c:v>
                </c:pt>
                <c:pt idx="27">
                  <c:v>272.27968241404</c:v>
                </c:pt>
                <c:pt idx="28">
                  <c:v>270.85867521759701</c:v>
                </c:pt>
                <c:pt idx="29">
                  <c:v>266.12792910409502</c:v>
                </c:pt>
                <c:pt idx="30">
                  <c:v>264.415347962174</c:v>
                </c:pt>
                <c:pt idx="31">
                  <c:v>267.78278831734099</c:v>
                </c:pt>
                <c:pt idx="32">
                  <c:v>271.54726756896099</c:v>
                </c:pt>
                <c:pt idx="33">
                  <c:v>266.54414034154797</c:v>
                </c:pt>
                <c:pt idx="34">
                  <c:v>267.319715151992</c:v>
                </c:pt>
                <c:pt idx="35">
                  <c:v>266.94866512533201</c:v>
                </c:pt>
                <c:pt idx="36">
                  <c:v>262.09192934240002</c:v>
                </c:pt>
                <c:pt idx="37">
                  <c:v>265.91873407019602</c:v>
                </c:pt>
                <c:pt idx="38">
                  <c:v>269.56801535127499</c:v>
                </c:pt>
                <c:pt idx="39">
                  <c:v>262.21725648348001</c:v>
                </c:pt>
                <c:pt idx="40">
                  <c:v>259.04976308607598</c:v>
                </c:pt>
                <c:pt idx="41">
                  <c:v>254.545348951101</c:v>
                </c:pt>
                <c:pt idx="42">
                  <c:v>252.416221892457</c:v>
                </c:pt>
                <c:pt idx="43">
                  <c:v>254.371827995237</c:v>
                </c:pt>
                <c:pt idx="44">
                  <c:v>261.28204649175501</c:v>
                </c:pt>
                <c:pt idx="45">
                  <c:v>261.710353994228</c:v>
                </c:pt>
                <c:pt idx="46">
                  <c:v>262.26749252482603</c:v>
                </c:pt>
                <c:pt idx="47">
                  <c:v>263.14555432376602</c:v>
                </c:pt>
                <c:pt idx="48">
                  <c:v>262.79177784551598</c:v>
                </c:pt>
                <c:pt idx="49">
                  <c:v>260.93852895763803</c:v>
                </c:pt>
                <c:pt idx="50">
                  <c:v>259.85319823814501</c:v>
                </c:pt>
                <c:pt idx="51">
                  <c:v>261.98563110834698</c:v>
                </c:pt>
                <c:pt idx="52">
                  <c:v>264.54398774500203</c:v>
                </c:pt>
                <c:pt idx="53">
                  <c:v>264.31592772861501</c:v>
                </c:pt>
                <c:pt idx="54">
                  <c:v>267.15814019698701</c:v>
                </c:pt>
                <c:pt idx="55">
                  <c:v>265.43343546928799</c:v>
                </c:pt>
                <c:pt idx="56">
                  <c:v>263.63181598134702</c:v>
                </c:pt>
                <c:pt idx="57">
                  <c:v>260.45822322501402</c:v>
                </c:pt>
                <c:pt idx="58">
                  <c:v>258.918978623849</c:v>
                </c:pt>
                <c:pt idx="59">
                  <c:v>264.85265082378402</c:v>
                </c:pt>
                <c:pt idx="60">
                  <c:v>265.24574187089598</c:v>
                </c:pt>
                <c:pt idx="61">
                  <c:v>254.01551751680501</c:v>
                </c:pt>
                <c:pt idx="62">
                  <c:v>256.06698532458603</c:v>
                </c:pt>
                <c:pt idx="63">
                  <c:v>269.87875480756401</c:v>
                </c:pt>
                <c:pt idx="64">
                  <c:v>269.92385454665401</c:v>
                </c:pt>
                <c:pt idx="65">
                  <c:v>267.56015830134402</c:v>
                </c:pt>
                <c:pt idx="66">
                  <c:v>261.70087369165998</c:v>
                </c:pt>
                <c:pt idx="67">
                  <c:v>264.83025463349497</c:v>
                </c:pt>
                <c:pt idx="68">
                  <c:v>270.60588991641498</c:v>
                </c:pt>
                <c:pt idx="69">
                  <c:v>270.031996931783</c:v>
                </c:pt>
                <c:pt idx="70">
                  <c:v>269.44949790879701</c:v>
                </c:pt>
                <c:pt idx="71">
                  <c:v>268.599153017508</c:v>
                </c:pt>
                <c:pt idx="72">
                  <c:v>268.96868674217399</c:v>
                </c:pt>
                <c:pt idx="73">
                  <c:v>264.13239371542801</c:v>
                </c:pt>
                <c:pt idx="74">
                  <c:v>262.12360775976998</c:v>
                </c:pt>
                <c:pt idx="75">
                  <c:v>259.78487585587698</c:v>
                </c:pt>
                <c:pt idx="76">
                  <c:v>259.763558835477</c:v>
                </c:pt>
                <c:pt idx="77">
                  <c:v>266.36951972522797</c:v>
                </c:pt>
                <c:pt idx="78">
                  <c:v>272.02549692407803</c:v>
                </c:pt>
                <c:pt idx="79">
                  <c:v>273.73853568867401</c:v>
                </c:pt>
                <c:pt idx="80">
                  <c:v>274.55138284141901</c:v>
                </c:pt>
                <c:pt idx="81">
                  <c:v>275.29591444208501</c:v>
                </c:pt>
                <c:pt idx="82">
                  <c:v>273.59660435772099</c:v>
                </c:pt>
                <c:pt idx="83">
                  <c:v>268.350110659991</c:v>
                </c:pt>
                <c:pt idx="84">
                  <c:v>265.33835240585302</c:v>
                </c:pt>
                <c:pt idx="85">
                  <c:v>266.21510963866098</c:v>
                </c:pt>
                <c:pt idx="86">
                  <c:v>269.88870639318498</c:v>
                </c:pt>
                <c:pt idx="87">
                  <c:v>264.83063712408898</c:v>
                </c:pt>
                <c:pt idx="88">
                  <c:v>263.82149033459802</c:v>
                </c:pt>
                <c:pt idx="89">
                  <c:v>263.28761542831302</c:v>
                </c:pt>
                <c:pt idx="90">
                  <c:v>264.95610769914202</c:v>
                </c:pt>
                <c:pt idx="91">
                  <c:v>270.68211482755203</c:v>
                </c:pt>
                <c:pt idx="92">
                  <c:v>275.41661754509698</c:v>
                </c:pt>
                <c:pt idx="93">
                  <c:v>278.37295564431099</c:v>
                </c:pt>
                <c:pt idx="94">
                  <c:v>282.02624624643198</c:v>
                </c:pt>
                <c:pt idx="95">
                  <c:v>276.251280322051</c:v>
                </c:pt>
                <c:pt idx="96">
                  <c:v>276.32951330880502</c:v>
                </c:pt>
                <c:pt idx="97">
                  <c:v>276.76785435916901</c:v>
                </c:pt>
                <c:pt idx="98">
                  <c:v>274.343970486893</c:v>
                </c:pt>
                <c:pt idx="99">
                  <c:v>272.39408125244802</c:v>
                </c:pt>
                <c:pt idx="100">
                  <c:v>277.23246431707997</c:v>
                </c:pt>
                <c:pt idx="101">
                  <c:v>279.53004433122402</c:v>
                </c:pt>
                <c:pt idx="102">
                  <c:v>276.46453931850698</c:v>
                </c:pt>
                <c:pt idx="103">
                  <c:v>283.24576286235998</c:v>
                </c:pt>
                <c:pt idx="104">
                  <c:v>282.11242274319</c:v>
                </c:pt>
                <c:pt idx="105">
                  <c:v>278.02932882716698</c:v>
                </c:pt>
                <c:pt idx="106">
                  <c:v>272.73537897508498</c:v>
                </c:pt>
                <c:pt idx="107">
                  <c:v>276.498785887005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67-4A9B-BD36-8E4D281DD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9416528"/>
        <c:axId val="883090192"/>
      </c:lineChart>
      <c:catAx>
        <c:axId val="6194165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090192"/>
        <c:crosses val="autoZero"/>
        <c:auto val="1"/>
        <c:lblAlgn val="ctr"/>
        <c:lblOffset val="100"/>
        <c:noMultiLvlLbl val="0"/>
      </c:catAx>
      <c:valAx>
        <c:axId val="883090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9416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IOS_0716!$D$3</c:f>
              <c:strCache>
                <c:ptCount val="1"/>
                <c:pt idx="0">
                  <c:v>angleA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IOS_0716!$D$4:$D$111</c:f>
              <c:numCache>
                <c:formatCode>General</c:formatCode>
                <c:ptCount val="108"/>
                <c:pt idx="0">
                  <c:v>69.561099999999996</c:v>
                </c:pt>
                <c:pt idx="1">
                  <c:v>69.591735999999997</c:v>
                </c:pt>
                <c:pt idx="2">
                  <c:v>71.626649999999998</c:v>
                </c:pt>
                <c:pt idx="3">
                  <c:v>70.575559999999996</c:v>
                </c:pt>
                <c:pt idx="4">
                  <c:v>70.900024000000002</c:v>
                </c:pt>
                <c:pt idx="5">
                  <c:v>66.371920000000003</c:v>
                </c:pt>
                <c:pt idx="6">
                  <c:v>62.4039</c:v>
                </c:pt>
                <c:pt idx="7">
                  <c:v>61.895600000000002</c:v>
                </c:pt>
                <c:pt idx="8">
                  <c:v>63.735626000000003</c:v>
                </c:pt>
                <c:pt idx="9">
                  <c:v>64.786069999999995</c:v>
                </c:pt>
                <c:pt idx="10">
                  <c:v>63.410065000000003</c:v>
                </c:pt>
                <c:pt idx="11">
                  <c:v>60.024566999999998</c:v>
                </c:pt>
                <c:pt idx="12">
                  <c:v>58.69876</c:v>
                </c:pt>
                <c:pt idx="13">
                  <c:v>55.861176</c:v>
                </c:pt>
                <c:pt idx="14">
                  <c:v>56.888275</c:v>
                </c:pt>
                <c:pt idx="15">
                  <c:v>58.306334999999997</c:v>
                </c:pt>
                <c:pt idx="16">
                  <c:v>56.78302</c:v>
                </c:pt>
                <c:pt idx="17">
                  <c:v>54.131287</c:v>
                </c:pt>
                <c:pt idx="18">
                  <c:v>53.647064</c:v>
                </c:pt>
                <c:pt idx="19">
                  <c:v>55.442931999999999</c:v>
                </c:pt>
                <c:pt idx="20">
                  <c:v>58.517060000000001</c:v>
                </c:pt>
                <c:pt idx="21">
                  <c:v>59.704619999999998</c:v>
                </c:pt>
                <c:pt idx="22">
                  <c:v>59.786589999999997</c:v>
                </c:pt>
                <c:pt idx="23">
                  <c:v>57.077576000000001</c:v>
                </c:pt>
                <c:pt idx="24">
                  <c:v>58.806914999999996</c:v>
                </c:pt>
                <c:pt idx="25">
                  <c:v>64.666319999999999</c:v>
                </c:pt>
                <c:pt idx="26">
                  <c:v>68.690060000000003</c:v>
                </c:pt>
                <c:pt idx="27">
                  <c:v>68.684814000000003</c:v>
                </c:pt>
                <c:pt idx="28">
                  <c:v>66.049225000000007</c:v>
                </c:pt>
                <c:pt idx="29">
                  <c:v>62.028441999999998</c:v>
                </c:pt>
                <c:pt idx="30">
                  <c:v>62.811034999999997</c:v>
                </c:pt>
                <c:pt idx="31">
                  <c:v>62.645139999999998</c:v>
                </c:pt>
                <c:pt idx="32">
                  <c:v>64.852810000000005</c:v>
                </c:pt>
                <c:pt idx="33">
                  <c:v>62.719695999999999</c:v>
                </c:pt>
                <c:pt idx="34">
                  <c:v>59.511443999999997</c:v>
                </c:pt>
                <c:pt idx="35">
                  <c:v>57.959076000000003</c:v>
                </c:pt>
                <c:pt idx="36">
                  <c:v>59.192687999999997</c:v>
                </c:pt>
                <c:pt idx="37">
                  <c:v>64.044399999999996</c:v>
                </c:pt>
                <c:pt idx="38">
                  <c:v>63.823273</c:v>
                </c:pt>
                <c:pt idx="39">
                  <c:v>57.376100000000001</c:v>
                </c:pt>
                <c:pt idx="40">
                  <c:v>51.232970000000002</c:v>
                </c:pt>
                <c:pt idx="41">
                  <c:v>51.462401999999997</c:v>
                </c:pt>
                <c:pt idx="42">
                  <c:v>52.962829999999997</c:v>
                </c:pt>
                <c:pt idx="43">
                  <c:v>54.622771999999998</c:v>
                </c:pt>
                <c:pt idx="44">
                  <c:v>58.192504999999997</c:v>
                </c:pt>
                <c:pt idx="45">
                  <c:v>58.725647000000002</c:v>
                </c:pt>
                <c:pt idx="46">
                  <c:v>57.917876999999997</c:v>
                </c:pt>
                <c:pt idx="47">
                  <c:v>58.206726000000003</c:v>
                </c:pt>
                <c:pt idx="48">
                  <c:v>59.718474999999998</c:v>
                </c:pt>
                <c:pt idx="49">
                  <c:v>58.549743999999997</c:v>
                </c:pt>
                <c:pt idx="50">
                  <c:v>55.200653000000003</c:v>
                </c:pt>
                <c:pt idx="51">
                  <c:v>53.801758</c:v>
                </c:pt>
                <c:pt idx="52">
                  <c:v>53.048250000000003</c:v>
                </c:pt>
                <c:pt idx="53">
                  <c:v>56.122010000000003</c:v>
                </c:pt>
                <c:pt idx="54">
                  <c:v>61.526367</c:v>
                </c:pt>
                <c:pt idx="55">
                  <c:v>58.885680000000001</c:v>
                </c:pt>
                <c:pt idx="56">
                  <c:v>58.820189999999997</c:v>
                </c:pt>
                <c:pt idx="57">
                  <c:v>55.467039999999997</c:v>
                </c:pt>
                <c:pt idx="58">
                  <c:v>55.170012999999997</c:v>
                </c:pt>
                <c:pt idx="59">
                  <c:v>56.894652999999998</c:v>
                </c:pt>
                <c:pt idx="60">
                  <c:v>56.316406000000001</c:v>
                </c:pt>
                <c:pt idx="61">
                  <c:v>47.793640000000003</c:v>
                </c:pt>
                <c:pt idx="62">
                  <c:v>47.633972</c:v>
                </c:pt>
                <c:pt idx="63">
                  <c:v>54.370635999999998</c:v>
                </c:pt>
                <c:pt idx="64">
                  <c:v>59.419494999999998</c:v>
                </c:pt>
                <c:pt idx="65">
                  <c:v>58.663544000000002</c:v>
                </c:pt>
                <c:pt idx="66">
                  <c:v>58.146210000000004</c:v>
                </c:pt>
                <c:pt idx="67">
                  <c:v>57.805053999999998</c:v>
                </c:pt>
                <c:pt idx="68">
                  <c:v>57.920287999999999</c:v>
                </c:pt>
                <c:pt idx="69">
                  <c:v>58.063139999999997</c:v>
                </c:pt>
                <c:pt idx="70">
                  <c:v>61.201324</c:v>
                </c:pt>
                <c:pt idx="71">
                  <c:v>62.578766000000002</c:v>
                </c:pt>
                <c:pt idx="72">
                  <c:v>64.328734999999995</c:v>
                </c:pt>
                <c:pt idx="73">
                  <c:v>61.077025999999996</c:v>
                </c:pt>
                <c:pt idx="74">
                  <c:v>60.402160000000002</c:v>
                </c:pt>
                <c:pt idx="75">
                  <c:v>57.893676999999997</c:v>
                </c:pt>
                <c:pt idx="76">
                  <c:v>58.181885000000001</c:v>
                </c:pt>
                <c:pt idx="77">
                  <c:v>56.818756</c:v>
                </c:pt>
                <c:pt idx="78">
                  <c:v>57.91104</c:v>
                </c:pt>
                <c:pt idx="79">
                  <c:v>59.025359999999999</c:v>
                </c:pt>
                <c:pt idx="80">
                  <c:v>60.594999999999999</c:v>
                </c:pt>
                <c:pt idx="81">
                  <c:v>62.578919999999997</c:v>
                </c:pt>
                <c:pt idx="82">
                  <c:v>62.115814</c:v>
                </c:pt>
                <c:pt idx="83">
                  <c:v>63.518889999999999</c:v>
                </c:pt>
                <c:pt idx="84">
                  <c:v>61.743774000000002</c:v>
                </c:pt>
                <c:pt idx="85">
                  <c:v>59.673830000000002</c:v>
                </c:pt>
                <c:pt idx="86">
                  <c:v>60.352722</c:v>
                </c:pt>
                <c:pt idx="87">
                  <c:v>61.107970000000002</c:v>
                </c:pt>
                <c:pt idx="88">
                  <c:v>61.063873000000001</c:v>
                </c:pt>
                <c:pt idx="89">
                  <c:v>57.528930000000003</c:v>
                </c:pt>
                <c:pt idx="90">
                  <c:v>57.477049999999998</c:v>
                </c:pt>
                <c:pt idx="91">
                  <c:v>58.826813000000001</c:v>
                </c:pt>
                <c:pt idx="92">
                  <c:v>64.200869999999995</c:v>
                </c:pt>
                <c:pt idx="93">
                  <c:v>66.638885000000002</c:v>
                </c:pt>
                <c:pt idx="94">
                  <c:v>69.304630000000003</c:v>
                </c:pt>
                <c:pt idx="95">
                  <c:v>67.63306</c:v>
                </c:pt>
                <c:pt idx="96">
                  <c:v>67.84845</c:v>
                </c:pt>
                <c:pt idx="97">
                  <c:v>67.160399999999996</c:v>
                </c:pt>
                <c:pt idx="98">
                  <c:v>67.060789999999997</c:v>
                </c:pt>
                <c:pt idx="99">
                  <c:v>63.600189999999998</c:v>
                </c:pt>
                <c:pt idx="100">
                  <c:v>63.160400000000003</c:v>
                </c:pt>
                <c:pt idx="101">
                  <c:v>64.206509999999994</c:v>
                </c:pt>
                <c:pt idx="102">
                  <c:v>64.538420000000002</c:v>
                </c:pt>
                <c:pt idx="103">
                  <c:v>65.192350000000005</c:v>
                </c:pt>
                <c:pt idx="104">
                  <c:v>65.768339999999995</c:v>
                </c:pt>
                <c:pt idx="105">
                  <c:v>61.743651999999997</c:v>
                </c:pt>
                <c:pt idx="106">
                  <c:v>63.612090000000002</c:v>
                </c:pt>
                <c:pt idx="107">
                  <c:v>65.599059999999994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D2-4DD2-93E9-97090FE8BC90}"/>
            </c:ext>
          </c:extLst>
        </c:ser>
        <c:ser>
          <c:idx val="1"/>
          <c:order val="1"/>
          <c:tx>
            <c:strRef>
              <c:f>IOS_0716!$O$3</c:f>
              <c:strCache>
                <c:ptCount val="1"/>
                <c:pt idx="0">
                  <c:v>angleA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IOS_0716!$O$4:$O$111</c:f>
              <c:numCache>
                <c:formatCode>General</c:formatCode>
                <c:ptCount val="108"/>
                <c:pt idx="0">
                  <c:v>98.885499999999993</c:v>
                </c:pt>
                <c:pt idx="1">
                  <c:v>100.405365</c:v>
                </c:pt>
                <c:pt idx="2">
                  <c:v>99.221500000000006</c:v>
                </c:pt>
                <c:pt idx="3">
                  <c:v>98.958954000000006</c:v>
                </c:pt>
                <c:pt idx="4">
                  <c:v>101.82192999999999</c:v>
                </c:pt>
                <c:pt idx="5">
                  <c:v>100.70038</c:v>
                </c:pt>
                <c:pt idx="6">
                  <c:v>98.274780000000007</c:v>
                </c:pt>
                <c:pt idx="7">
                  <c:v>95.424835000000002</c:v>
                </c:pt>
                <c:pt idx="8">
                  <c:v>92.762180000000001</c:v>
                </c:pt>
                <c:pt idx="9">
                  <c:v>93.800353999999999</c:v>
                </c:pt>
                <c:pt idx="10">
                  <c:v>94.079254000000006</c:v>
                </c:pt>
                <c:pt idx="11">
                  <c:v>91.027985000000001</c:v>
                </c:pt>
                <c:pt idx="12">
                  <c:v>86.147400000000005</c:v>
                </c:pt>
                <c:pt idx="13">
                  <c:v>81.956695999999994</c:v>
                </c:pt>
                <c:pt idx="14">
                  <c:v>79.715029999999999</c:v>
                </c:pt>
                <c:pt idx="15">
                  <c:v>80.689300000000003</c:v>
                </c:pt>
                <c:pt idx="16">
                  <c:v>81.614170000000001</c:v>
                </c:pt>
                <c:pt idx="17">
                  <c:v>75.602109999999996</c:v>
                </c:pt>
                <c:pt idx="18">
                  <c:v>71.147644</c:v>
                </c:pt>
                <c:pt idx="19">
                  <c:v>72.342410000000001</c:v>
                </c:pt>
                <c:pt idx="20">
                  <c:v>75.050600000000003</c:v>
                </c:pt>
                <c:pt idx="21">
                  <c:v>79.256195000000005</c:v>
                </c:pt>
                <c:pt idx="22">
                  <c:v>81.752139999999997</c:v>
                </c:pt>
                <c:pt idx="23">
                  <c:v>81.414276000000001</c:v>
                </c:pt>
                <c:pt idx="24">
                  <c:v>80.609924000000007</c:v>
                </c:pt>
                <c:pt idx="25">
                  <c:v>84.129639999999995</c:v>
                </c:pt>
                <c:pt idx="26">
                  <c:v>89.189729999999997</c:v>
                </c:pt>
                <c:pt idx="27">
                  <c:v>89.662629999999993</c:v>
                </c:pt>
                <c:pt idx="28">
                  <c:v>88.858549999999994</c:v>
                </c:pt>
                <c:pt idx="29">
                  <c:v>84.336060000000003</c:v>
                </c:pt>
                <c:pt idx="30">
                  <c:v>83.158690000000007</c:v>
                </c:pt>
                <c:pt idx="31">
                  <c:v>86.932010000000005</c:v>
                </c:pt>
                <c:pt idx="32">
                  <c:v>89.332549999999998</c:v>
                </c:pt>
                <c:pt idx="33">
                  <c:v>85.816829999999996</c:v>
                </c:pt>
                <c:pt idx="34">
                  <c:v>85.671509999999998</c:v>
                </c:pt>
                <c:pt idx="35">
                  <c:v>84.784485000000004</c:v>
                </c:pt>
                <c:pt idx="36">
                  <c:v>79.891909999999996</c:v>
                </c:pt>
                <c:pt idx="37">
                  <c:v>84.930144999999996</c:v>
                </c:pt>
                <c:pt idx="38">
                  <c:v>86.431790000000007</c:v>
                </c:pt>
                <c:pt idx="39">
                  <c:v>80.308319999999995</c:v>
                </c:pt>
                <c:pt idx="40">
                  <c:v>76.16489</c:v>
                </c:pt>
                <c:pt idx="41">
                  <c:v>73.844539999999995</c:v>
                </c:pt>
                <c:pt idx="42">
                  <c:v>72.597626000000005</c:v>
                </c:pt>
                <c:pt idx="43">
                  <c:v>73.58887</c:v>
                </c:pt>
                <c:pt idx="44">
                  <c:v>77.732056</c:v>
                </c:pt>
                <c:pt idx="45">
                  <c:v>78.344390000000004</c:v>
                </c:pt>
                <c:pt idx="46">
                  <c:v>79.036895999999999</c:v>
                </c:pt>
                <c:pt idx="47">
                  <c:v>79.900450000000006</c:v>
                </c:pt>
                <c:pt idx="48">
                  <c:v>79.085599999999999</c:v>
                </c:pt>
                <c:pt idx="49">
                  <c:v>80.928344999999993</c:v>
                </c:pt>
                <c:pt idx="50">
                  <c:v>79.321780000000004</c:v>
                </c:pt>
                <c:pt idx="51">
                  <c:v>80.704254000000006</c:v>
                </c:pt>
                <c:pt idx="52">
                  <c:v>83.162505999999993</c:v>
                </c:pt>
                <c:pt idx="53">
                  <c:v>82.700010000000006</c:v>
                </c:pt>
                <c:pt idx="54">
                  <c:v>83.266300000000001</c:v>
                </c:pt>
                <c:pt idx="55">
                  <c:v>83.130889999999994</c:v>
                </c:pt>
                <c:pt idx="56">
                  <c:v>80.758514000000005</c:v>
                </c:pt>
                <c:pt idx="57">
                  <c:v>77.620940000000004</c:v>
                </c:pt>
                <c:pt idx="58">
                  <c:v>74.951809999999995</c:v>
                </c:pt>
                <c:pt idx="59">
                  <c:v>80.384704999999997</c:v>
                </c:pt>
                <c:pt idx="60">
                  <c:v>80.739320000000006</c:v>
                </c:pt>
                <c:pt idx="61">
                  <c:v>72.753174000000001</c:v>
                </c:pt>
                <c:pt idx="62">
                  <c:v>73.801850000000002</c:v>
                </c:pt>
                <c:pt idx="63">
                  <c:v>88.350250000000003</c:v>
                </c:pt>
                <c:pt idx="64">
                  <c:v>87.713840000000005</c:v>
                </c:pt>
                <c:pt idx="65">
                  <c:v>84.153720000000007</c:v>
                </c:pt>
                <c:pt idx="66">
                  <c:v>79.014589999999998</c:v>
                </c:pt>
                <c:pt idx="67">
                  <c:v>82.059139999999999</c:v>
                </c:pt>
                <c:pt idx="68">
                  <c:v>87.864684999999994</c:v>
                </c:pt>
                <c:pt idx="69">
                  <c:v>86.212950000000006</c:v>
                </c:pt>
                <c:pt idx="70">
                  <c:v>85.501980000000003</c:v>
                </c:pt>
                <c:pt idx="71">
                  <c:v>84.931430000000006</c:v>
                </c:pt>
                <c:pt idx="72">
                  <c:v>85.103390000000005</c:v>
                </c:pt>
                <c:pt idx="73">
                  <c:v>81.825134000000006</c:v>
                </c:pt>
                <c:pt idx="74">
                  <c:v>79.08484</c:v>
                </c:pt>
                <c:pt idx="75">
                  <c:v>79.184659999999994</c:v>
                </c:pt>
                <c:pt idx="76">
                  <c:v>77.759519999999995</c:v>
                </c:pt>
                <c:pt idx="77">
                  <c:v>83.798460000000006</c:v>
                </c:pt>
                <c:pt idx="78">
                  <c:v>91.249176000000006</c:v>
                </c:pt>
                <c:pt idx="79">
                  <c:v>94.026120000000006</c:v>
                </c:pt>
                <c:pt idx="80">
                  <c:v>92.192809999999994</c:v>
                </c:pt>
                <c:pt idx="81">
                  <c:v>93.399749999999997</c:v>
                </c:pt>
                <c:pt idx="82">
                  <c:v>91.717590000000001</c:v>
                </c:pt>
                <c:pt idx="83">
                  <c:v>86.451965000000001</c:v>
                </c:pt>
                <c:pt idx="84">
                  <c:v>84.601290000000006</c:v>
                </c:pt>
                <c:pt idx="85">
                  <c:v>85.0441</c:v>
                </c:pt>
                <c:pt idx="86">
                  <c:v>87.080960000000005</c:v>
                </c:pt>
                <c:pt idx="87">
                  <c:v>83.472409999999996</c:v>
                </c:pt>
                <c:pt idx="88">
                  <c:v>81.721710000000002</c:v>
                </c:pt>
                <c:pt idx="89">
                  <c:v>81.436615000000003</c:v>
                </c:pt>
                <c:pt idx="90">
                  <c:v>84.035340000000005</c:v>
                </c:pt>
                <c:pt idx="91">
                  <c:v>90.626769999999993</c:v>
                </c:pt>
                <c:pt idx="92">
                  <c:v>94.886475000000004</c:v>
                </c:pt>
                <c:pt idx="93">
                  <c:v>94.924773999999999</c:v>
                </c:pt>
                <c:pt idx="94">
                  <c:v>97.596310000000003</c:v>
                </c:pt>
                <c:pt idx="95">
                  <c:v>95.109924000000007</c:v>
                </c:pt>
                <c:pt idx="96">
                  <c:v>93.081569999999999</c:v>
                </c:pt>
                <c:pt idx="97">
                  <c:v>92.811430000000001</c:v>
                </c:pt>
                <c:pt idx="98">
                  <c:v>90.715546000000003</c:v>
                </c:pt>
                <c:pt idx="99">
                  <c:v>90.047454999999999</c:v>
                </c:pt>
                <c:pt idx="100">
                  <c:v>94.245760000000004</c:v>
                </c:pt>
                <c:pt idx="101">
                  <c:v>96.421390000000002</c:v>
                </c:pt>
                <c:pt idx="102">
                  <c:v>94.006290000000007</c:v>
                </c:pt>
                <c:pt idx="103">
                  <c:v>100.167145</c:v>
                </c:pt>
                <c:pt idx="104">
                  <c:v>97.748599999999996</c:v>
                </c:pt>
                <c:pt idx="105">
                  <c:v>95.043239999999997</c:v>
                </c:pt>
                <c:pt idx="106">
                  <c:v>89.153229999999994</c:v>
                </c:pt>
                <c:pt idx="107">
                  <c:v>92.759519999999995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D2-4DD2-93E9-97090FE8BC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1584768"/>
        <c:axId val="883061072"/>
      </c:lineChart>
      <c:catAx>
        <c:axId val="8215847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061072"/>
        <c:crosses val="autoZero"/>
        <c:auto val="1"/>
        <c:lblAlgn val="ctr"/>
        <c:lblOffset val="100"/>
        <c:noMultiLvlLbl val="0"/>
      </c:catAx>
      <c:valAx>
        <c:axId val="883061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584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Sheet14!$C$4</c:f>
              <c:strCache>
                <c:ptCount val="1"/>
                <c:pt idx="0">
                  <c:v>and_CaliX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Sheet14!$C$5:$C$117</c:f>
              <c:numCache>
                <c:formatCode>General</c:formatCode>
                <c:ptCount val="113"/>
                <c:pt idx="0">
                  <c:v>-24.414339999999999</c:v>
                </c:pt>
                <c:pt idx="1">
                  <c:v>-23.392530000000001</c:v>
                </c:pt>
                <c:pt idx="2">
                  <c:v>-24.143574000000001</c:v>
                </c:pt>
                <c:pt idx="3">
                  <c:v>-23.130789</c:v>
                </c:pt>
                <c:pt idx="4">
                  <c:v>-22.080100999999999</c:v>
                </c:pt>
                <c:pt idx="5">
                  <c:v>-23.853521000000001</c:v>
                </c:pt>
                <c:pt idx="6">
                  <c:v>-23.102293</c:v>
                </c:pt>
                <c:pt idx="7">
                  <c:v>-20.043330000000001</c:v>
                </c:pt>
                <c:pt idx="8">
                  <c:v>-22.133524000000001</c:v>
                </c:pt>
                <c:pt idx="9">
                  <c:v>-24.322265999999999</c:v>
                </c:pt>
                <c:pt idx="10">
                  <c:v>-25.435616</c:v>
                </c:pt>
                <c:pt idx="11">
                  <c:v>-25.417079999999999</c:v>
                </c:pt>
                <c:pt idx="12">
                  <c:v>-22.541063000000001</c:v>
                </c:pt>
                <c:pt idx="13">
                  <c:v>-25.236591000000001</c:v>
                </c:pt>
                <c:pt idx="14">
                  <c:v>-25.900069999999999</c:v>
                </c:pt>
                <c:pt idx="15">
                  <c:v>-25.914650000000002</c:v>
                </c:pt>
                <c:pt idx="16">
                  <c:v>-26.400385</c:v>
                </c:pt>
                <c:pt idx="17">
                  <c:v>-24.742948999999999</c:v>
                </c:pt>
                <c:pt idx="18">
                  <c:v>-30.201504</c:v>
                </c:pt>
                <c:pt idx="19">
                  <c:v>-28.174553</c:v>
                </c:pt>
                <c:pt idx="20">
                  <c:v>-27.41825</c:v>
                </c:pt>
                <c:pt idx="21">
                  <c:v>-27.818953</c:v>
                </c:pt>
                <c:pt idx="22">
                  <c:v>-29.163996000000001</c:v>
                </c:pt>
                <c:pt idx="23">
                  <c:v>-26.55883</c:v>
                </c:pt>
                <c:pt idx="24">
                  <c:v>-24.250108999999998</c:v>
                </c:pt>
                <c:pt idx="25">
                  <c:v>-30.978263999999999</c:v>
                </c:pt>
                <c:pt idx="26">
                  <c:v>-30.439965999999998</c:v>
                </c:pt>
                <c:pt idx="27">
                  <c:v>-30.959859999999999</c:v>
                </c:pt>
                <c:pt idx="28">
                  <c:v>-30.53051</c:v>
                </c:pt>
                <c:pt idx="29">
                  <c:v>-29.354932999999999</c:v>
                </c:pt>
                <c:pt idx="30">
                  <c:v>-29.015944999999999</c:v>
                </c:pt>
                <c:pt idx="31">
                  <c:v>-27.482212000000001</c:v>
                </c:pt>
                <c:pt idx="32">
                  <c:v>-30.270769999999999</c:v>
                </c:pt>
                <c:pt idx="33">
                  <c:v>-26.024889000000002</c:v>
                </c:pt>
                <c:pt idx="34">
                  <c:v>-24.611025000000001</c:v>
                </c:pt>
                <c:pt idx="35">
                  <c:v>-22.364270999999999</c:v>
                </c:pt>
                <c:pt idx="36">
                  <c:v>-27.134208999999998</c:v>
                </c:pt>
                <c:pt idx="37">
                  <c:v>-24.088235999999998</c:v>
                </c:pt>
                <c:pt idx="38">
                  <c:v>-29.174603000000001</c:v>
                </c:pt>
                <c:pt idx="39">
                  <c:v>-19.150444</c:v>
                </c:pt>
                <c:pt idx="40">
                  <c:v>-27.592001</c:v>
                </c:pt>
                <c:pt idx="41">
                  <c:v>-21.013079000000001</c:v>
                </c:pt>
                <c:pt idx="42">
                  <c:v>-21.759815</c:v>
                </c:pt>
                <c:pt idx="43">
                  <c:v>-23.60284</c:v>
                </c:pt>
                <c:pt idx="44">
                  <c:v>-27.983633000000001</c:v>
                </c:pt>
                <c:pt idx="45">
                  <c:v>-24.932333</c:v>
                </c:pt>
                <c:pt idx="46">
                  <c:v>-25.488092000000002</c:v>
                </c:pt>
                <c:pt idx="47">
                  <c:v>-26.110935000000001</c:v>
                </c:pt>
                <c:pt idx="48">
                  <c:v>-23.690054</c:v>
                </c:pt>
                <c:pt idx="49">
                  <c:v>-21.944051999999999</c:v>
                </c:pt>
                <c:pt idx="50">
                  <c:v>-25.749759999999998</c:v>
                </c:pt>
                <c:pt idx="51">
                  <c:v>-20.356059999999999</c:v>
                </c:pt>
                <c:pt idx="52">
                  <c:v>-22.510323</c:v>
                </c:pt>
                <c:pt idx="53">
                  <c:v>-18.328934</c:v>
                </c:pt>
                <c:pt idx="54">
                  <c:v>-18.723295</c:v>
                </c:pt>
                <c:pt idx="55">
                  <c:v>-22.197178000000001</c:v>
                </c:pt>
                <c:pt idx="56">
                  <c:v>-24.064983000000002</c:v>
                </c:pt>
                <c:pt idx="57">
                  <c:v>-23.017181000000001</c:v>
                </c:pt>
                <c:pt idx="58">
                  <c:v>-23.79102</c:v>
                </c:pt>
                <c:pt idx="59">
                  <c:v>-22.216415000000001</c:v>
                </c:pt>
                <c:pt idx="60">
                  <c:v>-24.475676</c:v>
                </c:pt>
                <c:pt idx="61">
                  <c:v>-23.871320000000001</c:v>
                </c:pt>
                <c:pt idx="62">
                  <c:v>-20.576146999999999</c:v>
                </c:pt>
                <c:pt idx="63">
                  <c:v>-20.625658000000001</c:v>
                </c:pt>
                <c:pt idx="64">
                  <c:v>-14.846771</c:v>
                </c:pt>
                <c:pt idx="65">
                  <c:v>-17.293146</c:v>
                </c:pt>
                <c:pt idx="66">
                  <c:v>-23.385437</c:v>
                </c:pt>
                <c:pt idx="67">
                  <c:v>-23.27206</c:v>
                </c:pt>
                <c:pt idx="68">
                  <c:v>-24.13984</c:v>
                </c:pt>
                <c:pt idx="69">
                  <c:v>-23.452127000000001</c:v>
                </c:pt>
                <c:pt idx="70">
                  <c:v>-24.179873000000001</c:v>
                </c:pt>
                <c:pt idx="71">
                  <c:v>-22.055754</c:v>
                </c:pt>
                <c:pt idx="72">
                  <c:v>-22.993424999999998</c:v>
                </c:pt>
                <c:pt idx="73">
                  <c:v>-22.816990000000001</c:v>
                </c:pt>
                <c:pt idx="74">
                  <c:v>-26.877901000000001</c:v>
                </c:pt>
                <c:pt idx="75">
                  <c:v>-25.54945</c:v>
                </c:pt>
                <c:pt idx="76">
                  <c:v>-26.718745999999999</c:v>
                </c:pt>
                <c:pt idx="77">
                  <c:v>-19.742535</c:v>
                </c:pt>
                <c:pt idx="78">
                  <c:v>-26.764776000000001</c:v>
                </c:pt>
                <c:pt idx="79">
                  <c:v>-17.848053</c:v>
                </c:pt>
                <c:pt idx="80">
                  <c:v>-21.142970999999999</c:v>
                </c:pt>
                <c:pt idx="81">
                  <c:v>-20.073796999999999</c:v>
                </c:pt>
                <c:pt idx="82">
                  <c:v>-22.759651000000002</c:v>
                </c:pt>
                <c:pt idx="83">
                  <c:v>-17.428415000000001</c:v>
                </c:pt>
                <c:pt idx="84">
                  <c:v>-24.732002000000001</c:v>
                </c:pt>
                <c:pt idx="85">
                  <c:v>-26.880137999999999</c:v>
                </c:pt>
                <c:pt idx="86">
                  <c:v>-28.435500000000001</c:v>
                </c:pt>
                <c:pt idx="87">
                  <c:v>-22.825596000000001</c:v>
                </c:pt>
                <c:pt idx="88">
                  <c:v>-28.027322999999999</c:v>
                </c:pt>
                <c:pt idx="89">
                  <c:v>-29.548919999999999</c:v>
                </c:pt>
                <c:pt idx="90">
                  <c:v>-28.91011</c:v>
                </c:pt>
                <c:pt idx="91">
                  <c:v>-29.573737999999999</c:v>
                </c:pt>
                <c:pt idx="92">
                  <c:v>-26.75</c:v>
                </c:pt>
                <c:pt idx="93">
                  <c:v>-27.728556000000001</c:v>
                </c:pt>
                <c:pt idx="94">
                  <c:v>-29.033860000000001</c:v>
                </c:pt>
                <c:pt idx="95">
                  <c:v>-27.583618000000001</c:v>
                </c:pt>
                <c:pt idx="96">
                  <c:v>-28.864989999999999</c:v>
                </c:pt>
                <c:pt idx="97">
                  <c:v>-33.178229999999999</c:v>
                </c:pt>
                <c:pt idx="98">
                  <c:v>-31.273806</c:v>
                </c:pt>
                <c:pt idx="99">
                  <c:v>-29.869260000000001</c:v>
                </c:pt>
                <c:pt idx="100">
                  <c:v>-31.939291000000001</c:v>
                </c:pt>
                <c:pt idx="101">
                  <c:v>-29.593996000000001</c:v>
                </c:pt>
                <c:pt idx="102">
                  <c:v>-23.806121999999998</c:v>
                </c:pt>
                <c:pt idx="103">
                  <c:v>-20.990176999999999</c:v>
                </c:pt>
                <c:pt idx="104">
                  <c:v>-21.911950999999998</c:v>
                </c:pt>
                <c:pt idx="105">
                  <c:v>-20.934519000000002</c:v>
                </c:pt>
                <c:pt idx="106">
                  <c:v>-20.976921000000001</c:v>
                </c:pt>
                <c:pt idx="107">
                  <c:v>-16.808895</c:v>
                </c:pt>
                <c:pt idx="108">
                  <c:v>-22.385006000000001</c:v>
                </c:pt>
                <c:pt idx="109">
                  <c:v>-20.912800000000001</c:v>
                </c:pt>
                <c:pt idx="110">
                  <c:v>-24.366554000000001</c:v>
                </c:pt>
                <c:pt idx="111">
                  <c:v>-25.996230000000001</c:v>
                </c:pt>
                <c:pt idx="112">
                  <c:v>-26.597587999999998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3C7-435A-9002-156114020E47}"/>
            </c:ext>
          </c:extLst>
        </c:ser>
        <c:ser>
          <c:idx val="1"/>
          <c:order val="1"/>
          <c:tx>
            <c:strRef>
              <c:f>Sheet14!$R$4</c:f>
              <c:strCache>
                <c:ptCount val="1"/>
                <c:pt idx="0">
                  <c:v>caliX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Sheet14!$R$5:$R$117</c:f>
              <c:numCache>
                <c:formatCode>General</c:formatCode>
                <c:ptCount val="113"/>
                <c:pt idx="0">
                  <c:v>-25.503174000000001</c:v>
                </c:pt>
                <c:pt idx="1">
                  <c:v>-25.464321000000002</c:v>
                </c:pt>
                <c:pt idx="2">
                  <c:v>-26.09778</c:v>
                </c:pt>
                <c:pt idx="3">
                  <c:v>-25.101410000000001</c:v>
                </c:pt>
                <c:pt idx="4">
                  <c:v>-24.920100999999999</c:v>
                </c:pt>
                <c:pt idx="5">
                  <c:v>-24.266908999999998</c:v>
                </c:pt>
                <c:pt idx="6">
                  <c:v>-23.964216</c:v>
                </c:pt>
                <c:pt idx="7">
                  <c:v>-25.062722999999998</c:v>
                </c:pt>
                <c:pt idx="8">
                  <c:v>-26.389192999999999</c:v>
                </c:pt>
                <c:pt idx="9">
                  <c:v>-26.748830000000002</c:v>
                </c:pt>
                <c:pt idx="10">
                  <c:v>-26.407598</c:v>
                </c:pt>
                <c:pt idx="11">
                  <c:v>-25.531821999999998</c:v>
                </c:pt>
                <c:pt idx="12">
                  <c:v>-26.581491</c:v>
                </c:pt>
                <c:pt idx="13">
                  <c:v>-26.184308999999999</c:v>
                </c:pt>
                <c:pt idx="14">
                  <c:v>-27.470016000000001</c:v>
                </c:pt>
                <c:pt idx="15">
                  <c:v>-28.802679999999999</c:v>
                </c:pt>
                <c:pt idx="16">
                  <c:v>-28.727024</c:v>
                </c:pt>
                <c:pt idx="17">
                  <c:v>-28.273540000000001</c:v>
                </c:pt>
                <c:pt idx="18">
                  <c:v>-28.114882000000001</c:v>
                </c:pt>
                <c:pt idx="19">
                  <c:v>-29.039342999999999</c:v>
                </c:pt>
                <c:pt idx="20">
                  <c:v>-29.464537</c:v>
                </c:pt>
                <c:pt idx="21">
                  <c:v>-29.370290000000001</c:v>
                </c:pt>
                <c:pt idx="22">
                  <c:v>-29.696764000000002</c:v>
                </c:pt>
                <c:pt idx="23">
                  <c:v>-29.324459999999998</c:v>
                </c:pt>
                <c:pt idx="24">
                  <c:v>-30.199085</c:v>
                </c:pt>
                <c:pt idx="25">
                  <c:v>-31.26125</c:v>
                </c:pt>
                <c:pt idx="26">
                  <c:v>-31.442440000000001</c:v>
                </c:pt>
                <c:pt idx="27">
                  <c:v>-30.609660999999999</c:v>
                </c:pt>
                <c:pt idx="28">
                  <c:v>-30.291096</c:v>
                </c:pt>
                <c:pt idx="29">
                  <c:v>-30.603876</c:v>
                </c:pt>
                <c:pt idx="30">
                  <c:v>-30.531732999999999</c:v>
                </c:pt>
                <c:pt idx="31">
                  <c:v>-29.368147</c:v>
                </c:pt>
                <c:pt idx="32">
                  <c:v>-27.812555</c:v>
                </c:pt>
                <c:pt idx="33">
                  <c:v>-26.603102</c:v>
                </c:pt>
                <c:pt idx="34">
                  <c:v>-26.318396</c:v>
                </c:pt>
                <c:pt idx="35">
                  <c:v>-27.260819999999999</c:v>
                </c:pt>
                <c:pt idx="36">
                  <c:v>-29.268585000000002</c:v>
                </c:pt>
                <c:pt idx="37">
                  <c:v>-29.6295</c:v>
                </c:pt>
                <c:pt idx="38">
                  <c:v>-28.317710000000002</c:v>
                </c:pt>
                <c:pt idx="39">
                  <c:v>-25.093184000000001</c:v>
                </c:pt>
                <c:pt idx="40">
                  <c:v>-23.41629</c:v>
                </c:pt>
                <c:pt idx="41">
                  <c:v>-24.091797</c:v>
                </c:pt>
                <c:pt idx="42">
                  <c:v>-25.860153</c:v>
                </c:pt>
                <c:pt idx="43">
                  <c:v>-26.318762</c:v>
                </c:pt>
                <c:pt idx="44">
                  <c:v>-26.790375000000001</c:v>
                </c:pt>
                <c:pt idx="45">
                  <c:v>-26.392341999999999</c:v>
                </c:pt>
                <c:pt idx="46">
                  <c:v>-25.894714</c:v>
                </c:pt>
                <c:pt idx="47">
                  <c:v>-25.615580000000001</c:v>
                </c:pt>
                <c:pt idx="48">
                  <c:v>-26.567302999999999</c:v>
                </c:pt>
                <c:pt idx="49">
                  <c:v>-25.529156</c:v>
                </c:pt>
                <c:pt idx="50">
                  <c:v>-23.593758000000001</c:v>
                </c:pt>
                <c:pt idx="51">
                  <c:v>-21.236021000000001</c:v>
                </c:pt>
                <c:pt idx="52">
                  <c:v>-20.500240000000002</c:v>
                </c:pt>
                <c:pt idx="53">
                  <c:v>-23.214130000000001</c:v>
                </c:pt>
                <c:pt idx="54">
                  <c:v>-25.586141999999999</c:v>
                </c:pt>
                <c:pt idx="55">
                  <c:v>-25.316412</c:v>
                </c:pt>
                <c:pt idx="56">
                  <c:v>-25.944118</c:v>
                </c:pt>
                <c:pt idx="57">
                  <c:v>-24.345998999999999</c:v>
                </c:pt>
                <c:pt idx="58">
                  <c:v>-24.339700000000001</c:v>
                </c:pt>
                <c:pt idx="59">
                  <c:v>-23.999466000000002</c:v>
                </c:pt>
                <c:pt idx="60">
                  <c:v>-21.094449999999998</c:v>
                </c:pt>
                <c:pt idx="61">
                  <c:v>-18.474339000000001</c:v>
                </c:pt>
                <c:pt idx="62">
                  <c:v>-19.649967</c:v>
                </c:pt>
                <c:pt idx="63">
                  <c:v>-21.472227</c:v>
                </c:pt>
                <c:pt idx="64">
                  <c:v>-22.701782000000001</c:v>
                </c:pt>
                <c:pt idx="65">
                  <c:v>-24.25291</c:v>
                </c:pt>
                <c:pt idx="66">
                  <c:v>-25.778808999999999</c:v>
                </c:pt>
                <c:pt idx="67">
                  <c:v>-25.350117000000001</c:v>
                </c:pt>
                <c:pt idx="68">
                  <c:v>-23.816406000000001</c:v>
                </c:pt>
                <c:pt idx="69">
                  <c:v>-23.178253000000002</c:v>
                </c:pt>
                <c:pt idx="70">
                  <c:v>-24.526802</c:v>
                </c:pt>
                <c:pt idx="71">
                  <c:v>-25.135135999999999</c:v>
                </c:pt>
                <c:pt idx="72">
                  <c:v>-26.261012999999998</c:v>
                </c:pt>
                <c:pt idx="73">
                  <c:v>-25.605839</c:v>
                </c:pt>
                <c:pt idx="74">
                  <c:v>-25.897621000000001</c:v>
                </c:pt>
                <c:pt idx="75">
                  <c:v>-25.161370999999999</c:v>
                </c:pt>
                <c:pt idx="76">
                  <c:v>-25.016923999999999</c:v>
                </c:pt>
                <c:pt idx="77">
                  <c:v>-23.049526</c:v>
                </c:pt>
                <c:pt idx="78">
                  <c:v>-21.661799999999999</c:v>
                </c:pt>
                <c:pt idx="79">
                  <c:v>-20.62894</c:v>
                </c:pt>
                <c:pt idx="80">
                  <c:v>-21.129874999999998</c:v>
                </c:pt>
                <c:pt idx="81">
                  <c:v>-21.663609999999998</c:v>
                </c:pt>
                <c:pt idx="82">
                  <c:v>-21.658922</c:v>
                </c:pt>
                <c:pt idx="83">
                  <c:v>-23.428426999999999</c:v>
                </c:pt>
                <c:pt idx="84">
                  <c:v>-24.835573</c:v>
                </c:pt>
                <c:pt idx="85">
                  <c:v>-25.041622</c:v>
                </c:pt>
                <c:pt idx="86">
                  <c:v>-26.692926</c:v>
                </c:pt>
                <c:pt idx="87">
                  <c:v>-27.498004999999999</c:v>
                </c:pt>
                <c:pt idx="88">
                  <c:v>-27.815207000000001</c:v>
                </c:pt>
                <c:pt idx="89">
                  <c:v>-26.833341999999998</c:v>
                </c:pt>
                <c:pt idx="90">
                  <c:v>-26.285886999999999</c:v>
                </c:pt>
                <c:pt idx="91">
                  <c:v>-25.932483999999999</c:v>
                </c:pt>
                <c:pt idx="92">
                  <c:v>-26.632000000000001</c:v>
                </c:pt>
                <c:pt idx="93">
                  <c:v>-27.260466000000001</c:v>
                </c:pt>
                <c:pt idx="94">
                  <c:v>-27.687304000000001</c:v>
                </c:pt>
                <c:pt idx="95">
                  <c:v>-27.588676</c:v>
                </c:pt>
                <c:pt idx="96">
                  <c:v>-27.684719999999999</c:v>
                </c:pt>
                <c:pt idx="97">
                  <c:v>-28.118148999999999</c:v>
                </c:pt>
                <c:pt idx="98">
                  <c:v>-28.025793</c:v>
                </c:pt>
                <c:pt idx="99">
                  <c:v>-25.899176000000001</c:v>
                </c:pt>
                <c:pt idx="100">
                  <c:v>-24.68225</c:v>
                </c:pt>
                <c:pt idx="101">
                  <c:v>-23.11138</c:v>
                </c:pt>
                <c:pt idx="102">
                  <c:v>-22.973099999999999</c:v>
                </c:pt>
                <c:pt idx="103">
                  <c:v>-23.262696999999999</c:v>
                </c:pt>
                <c:pt idx="104">
                  <c:v>-22.430212000000001</c:v>
                </c:pt>
                <c:pt idx="105">
                  <c:v>-21.792363999999999</c:v>
                </c:pt>
                <c:pt idx="106">
                  <c:v>-24.694240000000001</c:v>
                </c:pt>
                <c:pt idx="107">
                  <c:v>-27.017869999999998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3C7-435A-9002-156114020E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4039216"/>
        <c:axId val="628717776"/>
      </c:lineChart>
      <c:catAx>
        <c:axId val="8140392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8717776"/>
        <c:crosses val="autoZero"/>
        <c:auto val="1"/>
        <c:lblAlgn val="ctr"/>
        <c:lblOffset val="100"/>
        <c:noMultiLvlLbl val="0"/>
      </c:catAx>
      <c:valAx>
        <c:axId val="628717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4039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Sheet14!$D$4</c:f>
              <c:strCache>
                <c:ptCount val="1"/>
                <c:pt idx="0">
                  <c:v>and_CaliY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Sheet14!$D$5:$D$117</c:f>
              <c:numCache>
                <c:formatCode>General</c:formatCode>
                <c:ptCount val="113"/>
                <c:pt idx="0">
                  <c:v>9.980003</c:v>
                </c:pt>
                <c:pt idx="1">
                  <c:v>7.6191845000000002</c:v>
                </c:pt>
                <c:pt idx="2">
                  <c:v>7.9405026000000003</c:v>
                </c:pt>
                <c:pt idx="3">
                  <c:v>6.6914860000000003</c:v>
                </c:pt>
                <c:pt idx="4">
                  <c:v>8.4011139999999997</c:v>
                </c:pt>
                <c:pt idx="5">
                  <c:v>6.7986015999999996</c:v>
                </c:pt>
                <c:pt idx="6">
                  <c:v>9.2341730000000002</c:v>
                </c:pt>
                <c:pt idx="7">
                  <c:v>12.939851000000001</c:v>
                </c:pt>
                <c:pt idx="8">
                  <c:v>11.803845000000001</c:v>
                </c:pt>
                <c:pt idx="9">
                  <c:v>12.552863</c:v>
                </c:pt>
                <c:pt idx="10">
                  <c:v>11.920418</c:v>
                </c:pt>
                <c:pt idx="11">
                  <c:v>10.034409</c:v>
                </c:pt>
                <c:pt idx="12">
                  <c:v>15.019518</c:v>
                </c:pt>
                <c:pt idx="13">
                  <c:v>13.911111</c:v>
                </c:pt>
                <c:pt idx="14">
                  <c:v>16.184619999999999</c:v>
                </c:pt>
                <c:pt idx="15">
                  <c:v>15.4517975</c:v>
                </c:pt>
                <c:pt idx="16">
                  <c:v>15.796233000000001</c:v>
                </c:pt>
                <c:pt idx="17">
                  <c:v>17.310649999999999</c:v>
                </c:pt>
                <c:pt idx="18">
                  <c:v>16.276561999999998</c:v>
                </c:pt>
                <c:pt idx="19">
                  <c:v>18.781948</c:v>
                </c:pt>
                <c:pt idx="20">
                  <c:v>16.820974</c:v>
                </c:pt>
                <c:pt idx="21">
                  <c:v>15.419851</c:v>
                </c:pt>
                <c:pt idx="22">
                  <c:v>13.134245</c:v>
                </c:pt>
                <c:pt idx="23">
                  <c:v>17.751303</c:v>
                </c:pt>
                <c:pt idx="24">
                  <c:v>22.152104999999999</c:v>
                </c:pt>
                <c:pt idx="25">
                  <c:v>13.681428</c:v>
                </c:pt>
                <c:pt idx="26">
                  <c:v>13.331773</c:v>
                </c:pt>
                <c:pt idx="27">
                  <c:v>8.8699949999999994</c:v>
                </c:pt>
                <c:pt idx="28">
                  <c:v>9.2183709999999994</c:v>
                </c:pt>
                <c:pt idx="29">
                  <c:v>10.784616</c:v>
                </c:pt>
                <c:pt idx="30">
                  <c:v>12.904234000000001</c:v>
                </c:pt>
                <c:pt idx="31">
                  <c:v>13.557459</c:v>
                </c:pt>
                <c:pt idx="32">
                  <c:v>12.141973999999999</c:v>
                </c:pt>
                <c:pt idx="33">
                  <c:v>12.250047</c:v>
                </c:pt>
                <c:pt idx="34">
                  <c:v>13.650340999999999</c:v>
                </c:pt>
                <c:pt idx="35">
                  <c:v>16.197672000000001</c:v>
                </c:pt>
                <c:pt idx="36">
                  <c:v>15.729366000000001</c:v>
                </c:pt>
                <c:pt idx="37">
                  <c:v>15.526035</c:v>
                </c:pt>
                <c:pt idx="38">
                  <c:v>12.893891999999999</c:v>
                </c:pt>
                <c:pt idx="39">
                  <c:v>17.809491999999999</c:v>
                </c:pt>
                <c:pt idx="40">
                  <c:v>11.609757999999999</c:v>
                </c:pt>
                <c:pt idx="41">
                  <c:v>18.133424999999999</c:v>
                </c:pt>
                <c:pt idx="42">
                  <c:v>18.162932999999999</c:v>
                </c:pt>
                <c:pt idx="43">
                  <c:v>16.619854</c:v>
                </c:pt>
                <c:pt idx="44">
                  <c:v>17.725034999999998</c:v>
                </c:pt>
                <c:pt idx="45">
                  <c:v>14.842207</c:v>
                </c:pt>
                <c:pt idx="46">
                  <c:v>13.919131</c:v>
                </c:pt>
                <c:pt idx="47">
                  <c:v>14.564584</c:v>
                </c:pt>
                <c:pt idx="48">
                  <c:v>17.067467000000001</c:v>
                </c:pt>
                <c:pt idx="49">
                  <c:v>15.323397999999999</c:v>
                </c:pt>
                <c:pt idx="50">
                  <c:v>14.220444000000001</c:v>
                </c:pt>
                <c:pt idx="51">
                  <c:v>15.579673</c:v>
                </c:pt>
                <c:pt idx="52">
                  <c:v>16.004145000000001</c:v>
                </c:pt>
                <c:pt idx="53">
                  <c:v>16.398266</c:v>
                </c:pt>
                <c:pt idx="54">
                  <c:v>15.254318</c:v>
                </c:pt>
                <c:pt idx="55">
                  <c:v>13.286436</c:v>
                </c:pt>
                <c:pt idx="56">
                  <c:v>13.222887</c:v>
                </c:pt>
                <c:pt idx="57">
                  <c:v>12.825224</c:v>
                </c:pt>
                <c:pt idx="58">
                  <c:v>15.589380999999999</c:v>
                </c:pt>
                <c:pt idx="59">
                  <c:v>16.650742999999999</c:v>
                </c:pt>
                <c:pt idx="60">
                  <c:v>15.563599999999999</c:v>
                </c:pt>
                <c:pt idx="61">
                  <c:v>12.660740000000001</c:v>
                </c:pt>
                <c:pt idx="62">
                  <c:v>12.758778</c:v>
                </c:pt>
                <c:pt idx="63">
                  <c:v>12.397646999999999</c:v>
                </c:pt>
                <c:pt idx="64">
                  <c:v>19.879942</c:v>
                </c:pt>
                <c:pt idx="65">
                  <c:v>14.747821</c:v>
                </c:pt>
                <c:pt idx="66">
                  <c:v>11.843738</c:v>
                </c:pt>
                <c:pt idx="67">
                  <c:v>12.140454</c:v>
                </c:pt>
                <c:pt idx="68">
                  <c:v>14.1058655</c:v>
                </c:pt>
                <c:pt idx="69">
                  <c:v>13.351165999999999</c:v>
                </c:pt>
                <c:pt idx="70">
                  <c:v>12.804592</c:v>
                </c:pt>
                <c:pt idx="71">
                  <c:v>12.254269000000001</c:v>
                </c:pt>
                <c:pt idx="72">
                  <c:v>11.533253999999999</c:v>
                </c:pt>
                <c:pt idx="73">
                  <c:v>12.059631</c:v>
                </c:pt>
                <c:pt idx="74">
                  <c:v>10.971514000000001</c:v>
                </c:pt>
                <c:pt idx="75">
                  <c:v>10.636170999999999</c:v>
                </c:pt>
                <c:pt idx="76">
                  <c:v>10.949539</c:v>
                </c:pt>
                <c:pt idx="77">
                  <c:v>13.531497</c:v>
                </c:pt>
                <c:pt idx="78">
                  <c:v>13.637406</c:v>
                </c:pt>
                <c:pt idx="79">
                  <c:v>16.936754000000001</c:v>
                </c:pt>
                <c:pt idx="80">
                  <c:v>11.228039000000001</c:v>
                </c:pt>
                <c:pt idx="81">
                  <c:v>13.399895000000001</c:v>
                </c:pt>
                <c:pt idx="82">
                  <c:v>6.9515770000000003</c:v>
                </c:pt>
                <c:pt idx="83">
                  <c:v>14.631123000000001</c:v>
                </c:pt>
                <c:pt idx="84">
                  <c:v>8.9254519999999999</c:v>
                </c:pt>
                <c:pt idx="85">
                  <c:v>9.6156225000000006</c:v>
                </c:pt>
                <c:pt idx="86">
                  <c:v>10.0537405</c:v>
                </c:pt>
                <c:pt idx="87">
                  <c:v>15.097846000000001</c:v>
                </c:pt>
                <c:pt idx="88">
                  <c:v>13.186877000000001</c:v>
                </c:pt>
                <c:pt idx="89">
                  <c:v>10.539531999999999</c:v>
                </c:pt>
                <c:pt idx="90">
                  <c:v>14.558593</c:v>
                </c:pt>
                <c:pt idx="91">
                  <c:v>12.436448</c:v>
                </c:pt>
                <c:pt idx="92">
                  <c:v>15.156586000000001</c:v>
                </c:pt>
                <c:pt idx="93">
                  <c:v>11.405443</c:v>
                </c:pt>
                <c:pt idx="94">
                  <c:v>11.304717</c:v>
                </c:pt>
                <c:pt idx="95">
                  <c:v>9.8480369999999997</c:v>
                </c:pt>
                <c:pt idx="96">
                  <c:v>8.0074380000000005</c:v>
                </c:pt>
                <c:pt idx="97">
                  <c:v>5.4881687000000001</c:v>
                </c:pt>
                <c:pt idx="98">
                  <c:v>9.0272839999999999</c:v>
                </c:pt>
                <c:pt idx="99">
                  <c:v>6.5992594000000002</c:v>
                </c:pt>
                <c:pt idx="100">
                  <c:v>7.4781459999999997</c:v>
                </c:pt>
                <c:pt idx="101">
                  <c:v>7.0817209999999999</c:v>
                </c:pt>
                <c:pt idx="102">
                  <c:v>10.780177999999999</c:v>
                </c:pt>
                <c:pt idx="103">
                  <c:v>9.3026730000000004</c:v>
                </c:pt>
                <c:pt idx="104">
                  <c:v>8.3308560000000007</c:v>
                </c:pt>
                <c:pt idx="105">
                  <c:v>8.5469449999999991</c:v>
                </c:pt>
                <c:pt idx="106">
                  <c:v>9.2256660000000004</c:v>
                </c:pt>
                <c:pt idx="107">
                  <c:v>12.429395</c:v>
                </c:pt>
                <c:pt idx="108">
                  <c:v>10.479582000000001</c:v>
                </c:pt>
                <c:pt idx="109">
                  <c:v>9.3923389999999998</c:v>
                </c:pt>
                <c:pt idx="110">
                  <c:v>11.639253</c:v>
                </c:pt>
                <c:pt idx="111">
                  <c:v>7.3042582999999999</c:v>
                </c:pt>
                <c:pt idx="112">
                  <c:v>9.3171510000000008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5B-4FF8-99B6-222AD2C19923}"/>
            </c:ext>
          </c:extLst>
        </c:ser>
        <c:ser>
          <c:idx val="1"/>
          <c:order val="1"/>
          <c:tx>
            <c:strRef>
              <c:f>Sheet14!$S$4</c:f>
              <c:strCache>
                <c:ptCount val="1"/>
                <c:pt idx="0">
                  <c:v>caliY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Sheet14!$S$5:$S$117</c:f>
              <c:numCache>
                <c:formatCode>General</c:formatCode>
                <c:ptCount val="113"/>
                <c:pt idx="0">
                  <c:v>9.5042639999999992</c:v>
                </c:pt>
                <c:pt idx="1">
                  <c:v>9.4742789999999992</c:v>
                </c:pt>
                <c:pt idx="2">
                  <c:v>8.6680980000000005</c:v>
                </c:pt>
                <c:pt idx="3">
                  <c:v>8.8516390000000005</c:v>
                </c:pt>
                <c:pt idx="4">
                  <c:v>8.6293489999999995</c:v>
                </c:pt>
                <c:pt idx="5">
                  <c:v>10.616121</c:v>
                </c:pt>
                <c:pt idx="6">
                  <c:v>12.526115000000001</c:v>
                </c:pt>
                <c:pt idx="7">
                  <c:v>13.384722999999999</c:v>
                </c:pt>
                <c:pt idx="8">
                  <c:v>13.021941999999999</c:v>
                </c:pt>
                <c:pt idx="9">
                  <c:v>12.594992</c:v>
                </c:pt>
                <c:pt idx="10">
                  <c:v>13.218139000000001</c:v>
                </c:pt>
                <c:pt idx="11">
                  <c:v>14.726214000000001</c:v>
                </c:pt>
                <c:pt idx="12">
                  <c:v>16.162586000000001</c:v>
                </c:pt>
                <c:pt idx="13">
                  <c:v>17.754000000000001</c:v>
                </c:pt>
                <c:pt idx="14">
                  <c:v>17.915493000000001</c:v>
                </c:pt>
                <c:pt idx="15">
                  <c:v>17.784500000000001</c:v>
                </c:pt>
                <c:pt idx="16">
                  <c:v>18.810597999999999</c:v>
                </c:pt>
                <c:pt idx="17">
                  <c:v>20.443113</c:v>
                </c:pt>
                <c:pt idx="18">
                  <c:v>20.692454999999999</c:v>
                </c:pt>
                <c:pt idx="19">
                  <c:v>20.000806999999998</c:v>
                </c:pt>
                <c:pt idx="20">
                  <c:v>18.043827</c:v>
                </c:pt>
                <c:pt idx="21">
                  <c:v>17.159437</c:v>
                </c:pt>
                <c:pt idx="22">
                  <c:v>17.293237999999999</c:v>
                </c:pt>
                <c:pt idx="23">
                  <c:v>18.987130000000001</c:v>
                </c:pt>
                <c:pt idx="24">
                  <c:v>18.284238999999999</c:v>
                </c:pt>
                <c:pt idx="25">
                  <c:v>14.799614</c:v>
                </c:pt>
                <c:pt idx="26">
                  <c:v>12.265181</c:v>
                </c:pt>
                <c:pt idx="27">
                  <c:v>11.943555999999999</c:v>
                </c:pt>
                <c:pt idx="28">
                  <c:v>13.455292</c:v>
                </c:pt>
                <c:pt idx="29">
                  <c:v>16.252891999999999</c:v>
                </c:pt>
                <c:pt idx="30">
                  <c:v>15.683747</c:v>
                </c:pt>
                <c:pt idx="31">
                  <c:v>15.193657</c:v>
                </c:pt>
                <c:pt idx="32">
                  <c:v>13.056298</c:v>
                </c:pt>
                <c:pt idx="33">
                  <c:v>13.719307000000001</c:v>
                </c:pt>
                <c:pt idx="34">
                  <c:v>15.495639000000001</c:v>
                </c:pt>
                <c:pt idx="35">
                  <c:v>17.061539</c:v>
                </c:pt>
                <c:pt idx="36">
                  <c:v>17.452642000000001</c:v>
                </c:pt>
                <c:pt idx="37">
                  <c:v>14.422858</c:v>
                </c:pt>
                <c:pt idx="38">
                  <c:v>13.91976</c:v>
                </c:pt>
                <c:pt idx="39">
                  <c:v>16.062512999999999</c:v>
                </c:pt>
                <c:pt idx="40">
                  <c:v>18.805002000000002</c:v>
                </c:pt>
                <c:pt idx="41">
                  <c:v>19.189304</c:v>
                </c:pt>
                <c:pt idx="42">
                  <c:v>19.513338000000001</c:v>
                </c:pt>
                <c:pt idx="43">
                  <c:v>18.688033999999998</c:v>
                </c:pt>
                <c:pt idx="44">
                  <c:v>16.615590999999998</c:v>
                </c:pt>
                <c:pt idx="45">
                  <c:v>16.030619999999999</c:v>
                </c:pt>
                <c:pt idx="46">
                  <c:v>16.232465999999999</c:v>
                </c:pt>
                <c:pt idx="47">
                  <c:v>15.878170000000001</c:v>
                </c:pt>
                <c:pt idx="48">
                  <c:v>15.513189000000001</c:v>
                </c:pt>
                <c:pt idx="49">
                  <c:v>15.613816999999999</c:v>
                </c:pt>
                <c:pt idx="50">
                  <c:v>16.397694000000001</c:v>
                </c:pt>
                <c:pt idx="51">
                  <c:v>15.541421</c:v>
                </c:pt>
                <c:pt idx="52">
                  <c:v>15.420992</c:v>
                </c:pt>
                <c:pt idx="53">
                  <c:v>15.586309</c:v>
                </c:pt>
                <c:pt idx="54">
                  <c:v>13.876901</c:v>
                </c:pt>
                <c:pt idx="55">
                  <c:v>15.280469</c:v>
                </c:pt>
                <c:pt idx="56">
                  <c:v>15.699828999999999</c:v>
                </c:pt>
                <c:pt idx="57">
                  <c:v>16.753171999999999</c:v>
                </c:pt>
                <c:pt idx="58">
                  <c:v>16.935434000000001</c:v>
                </c:pt>
                <c:pt idx="59">
                  <c:v>15.648246</c:v>
                </c:pt>
                <c:pt idx="60">
                  <c:v>14.059525000000001</c:v>
                </c:pt>
                <c:pt idx="61">
                  <c:v>16.755243</c:v>
                </c:pt>
                <c:pt idx="62">
                  <c:v>17.921531999999999</c:v>
                </c:pt>
                <c:pt idx="63">
                  <c:v>15.389258999999999</c:v>
                </c:pt>
                <c:pt idx="64">
                  <c:v>13.415376</c:v>
                </c:pt>
                <c:pt idx="65">
                  <c:v>14.767148000000001</c:v>
                </c:pt>
                <c:pt idx="66">
                  <c:v>16.017067000000001</c:v>
                </c:pt>
                <c:pt idx="67">
                  <c:v>15.960699</c:v>
                </c:pt>
                <c:pt idx="68">
                  <c:v>14.928257</c:v>
                </c:pt>
                <c:pt idx="69">
                  <c:v>14.447889</c:v>
                </c:pt>
                <c:pt idx="70">
                  <c:v>13.482986</c:v>
                </c:pt>
                <c:pt idx="71">
                  <c:v>13.040635999999999</c:v>
                </c:pt>
                <c:pt idx="72">
                  <c:v>12.622358</c:v>
                </c:pt>
                <c:pt idx="73">
                  <c:v>14.148581500000001</c:v>
                </c:pt>
                <c:pt idx="74">
                  <c:v>14.710608000000001</c:v>
                </c:pt>
                <c:pt idx="75">
                  <c:v>15.787571</c:v>
                </c:pt>
                <c:pt idx="76">
                  <c:v>15.522104000000001</c:v>
                </c:pt>
                <c:pt idx="77">
                  <c:v>15.072414999999999</c:v>
                </c:pt>
                <c:pt idx="78">
                  <c:v>13.582608</c:v>
                </c:pt>
                <c:pt idx="79">
                  <c:v>12.382697</c:v>
                </c:pt>
                <c:pt idx="80">
                  <c:v>11.908502</c:v>
                </c:pt>
                <c:pt idx="81">
                  <c:v>11.239464</c:v>
                </c:pt>
                <c:pt idx="82">
                  <c:v>11.460159000000001</c:v>
                </c:pt>
                <c:pt idx="83">
                  <c:v>11.671341</c:v>
                </c:pt>
                <c:pt idx="84">
                  <c:v>13.348112</c:v>
                </c:pt>
                <c:pt idx="85">
                  <c:v>14.648493</c:v>
                </c:pt>
                <c:pt idx="86">
                  <c:v>15.192842000000001</c:v>
                </c:pt>
                <c:pt idx="87">
                  <c:v>15.174726</c:v>
                </c:pt>
                <c:pt idx="88">
                  <c:v>15.377715</c:v>
                </c:pt>
                <c:pt idx="89">
                  <c:v>17.075683999999999</c:v>
                </c:pt>
                <c:pt idx="90">
                  <c:v>16.760764999999999</c:v>
                </c:pt>
                <c:pt idx="91">
                  <c:v>15.688691</c:v>
                </c:pt>
                <c:pt idx="92">
                  <c:v>12.873918</c:v>
                </c:pt>
                <c:pt idx="93">
                  <c:v>11.774698000000001</c:v>
                </c:pt>
                <c:pt idx="94">
                  <c:v>10.459607</c:v>
                </c:pt>
                <c:pt idx="95">
                  <c:v>11.352617</c:v>
                </c:pt>
                <c:pt idx="96">
                  <c:v>11.270629</c:v>
                </c:pt>
                <c:pt idx="97">
                  <c:v>11.842658</c:v>
                </c:pt>
                <c:pt idx="98">
                  <c:v>11.861169</c:v>
                </c:pt>
                <c:pt idx="99">
                  <c:v>12.856356999999999</c:v>
                </c:pt>
                <c:pt idx="100">
                  <c:v>12.489322</c:v>
                </c:pt>
                <c:pt idx="101">
                  <c:v>11.169238</c:v>
                </c:pt>
                <c:pt idx="102">
                  <c:v>10.938705000000001</c:v>
                </c:pt>
                <c:pt idx="103">
                  <c:v>10.752646</c:v>
                </c:pt>
                <c:pt idx="104">
                  <c:v>10.095440999999999</c:v>
                </c:pt>
                <c:pt idx="105">
                  <c:v>11.712574</c:v>
                </c:pt>
                <c:pt idx="106">
                  <c:v>12.251836000000001</c:v>
                </c:pt>
                <c:pt idx="107">
                  <c:v>12.256385999999999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5B-4FF8-99B6-222AD2C199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4000416"/>
        <c:axId val="628739408"/>
      </c:lineChart>
      <c:catAx>
        <c:axId val="8140004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8739408"/>
        <c:crosses val="autoZero"/>
        <c:auto val="1"/>
        <c:lblAlgn val="ctr"/>
        <c:lblOffset val="100"/>
        <c:noMultiLvlLbl val="0"/>
      </c:catAx>
      <c:valAx>
        <c:axId val="628739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4000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Sheet14!$I$4</c:f>
              <c:strCache>
                <c:ptCount val="1"/>
                <c:pt idx="0">
                  <c:v>and_크기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Sheet14!$I$5:$I$117</c:f>
              <c:numCache>
                <c:formatCode>General</c:formatCode>
                <c:ptCount val="113"/>
                <c:pt idx="0">
                  <c:v>40.433079999999997</c:v>
                </c:pt>
                <c:pt idx="1">
                  <c:v>38.793556000000002</c:v>
                </c:pt>
                <c:pt idx="2">
                  <c:v>36.043129999999998</c:v>
                </c:pt>
                <c:pt idx="3">
                  <c:v>33.242719999999998</c:v>
                </c:pt>
                <c:pt idx="4">
                  <c:v>31.663383</c:v>
                </c:pt>
                <c:pt idx="5">
                  <c:v>32.645443</c:v>
                </c:pt>
                <c:pt idx="6">
                  <c:v>35.161929999999998</c:v>
                </c:pt>
                <c:pt idx="7">
                  <c:v>38.174010000000003</c:v>
                </c:pt>
                <c:pt idx="8">
                  <c:v>41.135983000000003</c:v>
                </c:pt>
                <c:pt idx="9">
                  <c:v>42.435276000000002</c:v>
                </c:pt>
                <c:pt idx="10">
                  <c:v>40.883969999999998</c:v>
                </c:pt>
                <c:pt idx="11">
                  <c:v>38.733215000000001</c:v>
                </c:pt>
                <c:pt idx="12">
                  <c:v>39.475636000000002</c:v>
                </c:pt>
                <c:pt idx="13">
                  <c:v>40.043582999999998</c:v>
                </c:pt>
                <c:pt idx="14">
                  <c:v>41.536366000000001</c:v>
                </c:pt>
                <c:pt idx="15">
                  <c:v>41.227580000000003</c:v>
                </c:pt>
                <c:pt idx="16">
                  <c:v>40.191822000000002</c:v>
                </c:pt>
                <c:pt idx="17">
                  <c:v>40.756573000000003</c:v>
                </c:pt>
                <c:pt idx="18">
                  <c:v>40.546340000000001</c:v>
                </c:pt>
                <c:pt idx="19">
                  <c:v>42.003925000000002</c:v>
                </c:pt>
                <c:pt idx="20">
                  <c:v>43.385075000000001</c:v>
                </c:pt>
                <c:pt idx="21">
                  <c:v>42.705855999999997</c:v>
                </c:pt>
                <c:pt idx="22">
                  <c:v>41.456710000000001</c:v>
                </c:pt>
                <c:pt idx="23">
                  <c:v>41.978879999999997</c:v>
                </c:pt>
                <c:pt idx="24">
                  <c:v>42.470440000000004</c:v>
                </c:pt>
                <c:pt idx="25">
                  <c:v>43.95778</c:v>
                </c:pt>
                <c:pt idx="26">
                  <c:v>44.074325999999999</c:v>
                </c:pt>
                <c:pt idx="27">
                  <c:v>43.037697000000001</c:v>
                </c:pt>
                <c:pt idx="28">
                  <c:v>41.239555000000003</c:v>
                </c:pt>
                <c:pt idx="29">
                  <c:v>40.671419999999998</c:v>
                </c:pt>
                <c:pt idx="30">
                  <c:v>42.533042999999999</c:v>
                </c:pt>
                <c:pt idx="31">
                  <c:v>43.584564</c:v>
                </c:pt>
                <c:pt idx="32">
                  <c:v>44.664555</c:v>
                </c:pt>
                <c:pt idx="33">
                  <c:v>42.382219999999997</c:v>
                </c:pt>
                <c:pt idx="34">
                  <c:v>40.404457000000001</c:v>
                </c:pt>
                <c:pt idx="35">
                  <c:v>39.936684</c:v>
                </c:pt>
                <c:pt idx="36">
                  <c:v>41.733851999999999</c:v>
                </c:pt>
                <c:pt idx="37">
                  <c:v>45.159410000000001</c:v>
                </c:pt>
                <c:pt idx="38">
                  <c:v>46.872337000000002</c:v>
                </c:pt>
                <c:pt idx="39">
                  <c:v>43.815640000000002</c:v>
                </c:pt>
                <c:pt idx="40">
                  <c:v>40.806896000000002</c:v>
                </c:pt>
                <c:pt idx="41">
                  <c:v>38.808886999999999</c:v>
                </c:pt>
                <c:pt idx="42">
                  <c:v>39.428524000000003</c:v>
                </c:pt>
                <c:pt idx="43">
                  <c:v>41.033070000000002</c:v>
                </c:pt>
                <c:pt idx="44">
                  <c:v>41.351129999999998</c:v>
                </c:pt>
                <c:pt idx="45">
                  <c:v>41.369441999999999</c:v>
                </c:pt>
                <c:pt idx="46">
                  <c:v>40.369500000000002</c:v>
                </c:pt>
                <c:pt idx="47">
                  <c:v>40.162112999999998</c:v>
                </c:pt>
                <c:pt idx="48">
                  <c:v>39.342804000000001</c:v>
                </c:pt>
                <c:pt idx="49">
                  <c:v>41.076473</c:v>
                </c:pt>
                <c:pt idx="50">
                  <c:v>42.197623999999998</c:v>
                </c:pt>
                <c:pt idx="51">
                  <c:v>41.856639999999999</c:v>
                </c:pt>
                <c:pt idx="52">
                  <c:v>40.053066000000001</c:v>
                </c:pt>
                <c:pt idx="53">
                  <c:v>38.450319999999998</c:v>
                </c:pt>
                <c:pt idx="54">
                  <c:v>39.727089999999997</c:v>
                </c:pt>
                <c:pt idx="55">
                  <c:v>40.935654</c:v>
                </c:pt>
                <c:pt idx="56">
                  <c:v>42.625762999999999</c:v>
                </c:pt>
                <c:pt idx="57">
                  <c:v>41.384903000000001</c:v>
                </c:pt>
                <c:pt idx="58">
                  <c:v>41.148437999999999</c:v>
                </c:pt>
                <c:pt idx="59">
                  <c:v>40.682667000000002</c:v>
                </c:pt>
                <c:pt idx="60">
                  <c:v>40.75759</c:v>
                </c:pt>
                <c:pt idx="61">
                  <c:v>40.680073</c:v>
                </c:pt>
                <c:pt idx="62">
                  <c:v>39.919074999999999</c:v>
                </c:pt>
                <c:pt idx="63">
                  <c:v>38.204844999999999</c:v>
                </c:pt>
                <c:pt idx="64">
                  <c:v>39.354289999999999</c:v>
                </c:pt>
                <c:pt idx="65">
                  <c:v>38.274765000000002</c:v>
                </c:pt>
                <c:pt idx="66">
                  <c:v>37.909523</c:v>
                </c:pt>
                <c:pt idx="67">
                  <c:v>39.257809999999999</c:v>
                </c:pt>
                <c:pt idx="68">
                  <c:v>40.491962000000001</c:v>
                </c:pt>
                <c:pt idx="69">
                  <c:v>38.806224999999998</c:v>
                </c:pt>
                <c:pt idx="70">
                  <c:v>37.625869999999999</c:v>
                </c:pt>
                <c:pt idx="71">
                  <c:v>37.242634000000002</c:v>
                </c:pt>
                <c:pt idx="72">
                  <c:v>38.667445999999998</c:v>
                </c:pt>
                <c:pt idx="73">
                  <c:v>40.737816000000002</c:v>
                </c:pt>
                <c:pt idx="74">
                  <c:v>40.655586</c:v>
                </c:pt>
                <c:pt idx="75">
                  <c:v>41.216230000000003</c:v>
                </c:pt>
                <c:pt idx="76">
                  <c:v>41.692687999999997</c:v>
                </c:pt>
                <c:pt idx="77">
                  <c:v>41.752327000000001</c:v>
                </c:pt>
                <c:pt idx="78">
                  <c:v>41.191161999999998</c:v>
                </c:pt>
                <c:pt idx="79">
                  <c:v>41.550342999999998</c:v>
                </c:pt>
                <c:pt idx="80">
                  <c:v>40.507980000000003</c:v>
                </c:pt>
                <c:pt idx="81">
                  <c:v>40.228507999999998</c:v>
                </c:pt>
                <c:pt idx="82">
                  <c:v>40.062088000000003</c:v>
                </c:pt>
                <c:pt idx="83">
                  <c:v>42.085636000000001</c:v>
                </c:pt>
                <c:pt idx="84">
                  <c:v>42.832985000000001</c:v>
                </c:pt>
                <c:pt idx="85">
                  <c:v>43.378160000000001</c:v>
                </c:pt>
                <c:pt idx="86">
                  <c:v>44.604996</c:v>
                </c:pt>
                <c:pt idx="87">
                  <c:v>44.824714999999998</c:v>
                </c:pt>
                <c:pt idx="88">
                  <c:v>46.819920000000003</c:v>
                </c:pt>
                <c:pt idx="89">
                  <c:v>47.694747999999997</c:v>
                </c:pt>
                <c:pt idx="90">
                  <c:v>46.504497999999998</c:v>
                </c:pt>
                <c:pt idx="91">
                  <c:v>44.932296999999998</c:v>
                </c:pt>
                <c:pt idx="92">
                  <c:v>42.863934</c:v>
                </c:pt>
                <c:pt idx="93">
                  <c:v>43.11974</c:v>
                </c:pt>
                <c:pt idx="94">
                  <c:v>43.656272999999999</c:v>
                </c:pt>
                <c:pt idx="95">
                  <c:v>44.143386999999997</c:v>
                </c:pt>
                <c:pt idx="96">
                  <c:v>45.040793999999998</c:v>
                </c:pt>
                <c:pt idx="97">
                  <c:v>45.032435999999997</c:v>
                </c:pt>
                <c:pt idx="98">
                  <c:v>45.305010000000003</c:v>
                </c:pt>
                <c:pt idx="99">
                  <c:v>45.340794000000002</c:v>
                </c:pt>
                <c:pt idx="100">
                  <c:v>45.436366999999997</c:v>
                </c:pt>
                <c:pt idx="101">
                  <c:v>44.942920000000001</c:v>
                </c:pt>
                <c:pt idx="102">
                  <c:v>44.80612</c:v>
                </c:pt>
                <c:pt idx="103">
                  <c:v>42.671123999999999</c:v>
                </c:pt>
                <c:pt idx="104">
                  <c:v>41.131535</c:v>
                </c:pt>
                <c:pt idx="105">
                  <c:v>41.712519999999998</c:v>
                </c:pt>
                <c:pt idx="106">
                  <c:v>40.368144999999998</c:v>
                </c:pt>
                <c:pt idx="107">
                  <c:v>40.418089999999999</c:v>
                </c:pt>
                <c:pt idx="108">
                  <c:v>40.658470000000001</c:v>
                </c:pt>
                <c:pt idx="109">
                  <c:v>40.615209999999998</c:v>
                </c:pt>
                <c:pt idx="110">
                  <c:v>41.971870000000003</c:v>
                </c:pt>
                <c:pt idx="111">
                  <c:v>43.679512000000003</c:v>
                </c:pt>
                <c:pt idx="112">
                  <c:v>44.153683000000001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FC-42CF-94EA-FEAA945CB00D}"/>
            </c:ext>
          </c:extLst>
        </c:ser>
        <c:ser>
          <c:idx val="1"/>
          <c:order val="1"/>
          <c:tx>
            <c:strRef>
              <c:f>Sheet14!$X$4</c:f>
              <c:strCache>
                <c:ptCount val="1"/>
                <c:pt idx="0">
                  <c:v>크기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Sheet14!$X$5:$X$117</c:f>
              <c:numCache>
                <c:formatCode>General</c:formatCode>
                <c:ptCount val="113"/>
                <c:pt idx="0">
                  <c:v>43.292409999999997</c:v>
                </c:pt>
                <c:pt idx="1">
                  <c:v>41.403644999999997</c:v>
                </c:pt>
                <c:pt idx="2">
                  <c:v>38.207943</c:v>
                </c:pt>
                <c:pt idx="3">
                  <c:v>35.618656000000001</c:v>
                </c:pt>
                <c:pt idx="4">
                  <c:v>35.605761999999999</c:v>
                </c:pt>
                <c:pt idx="5">
                  <c:v>37.465089999999996</c:v>
                </c:pt>
                <c:pt idx="6">
                  <c:v>40.829734999999999</c:v>
                </c:pt>
                <c:pt idx="7">
                  <c:v>44.487704999999998</c:v>
                </c:pt>
                <c:pt idx="8">
                  <c:v>46.240864000000002</c:v>
                </c:pt>
                <c:pt idx="9">
                  <c:v>45.554569999999998</c:v>
                </c:pt>
                <c:pt idx="10">
                  <c:v>43.254646000000001</c:v>
                </c:pt>
                <c:pt idx="11">
                  <c:v>42.273243000000001</c:v>
                </c:pt>
                <c:pt idx="12">
                  <c:v>44.215527000000002</c:v>
                </c:pt>
                <c:pt idx="13">
                  <c:v>45.295822000000001</c:v>
                </c:pt>
                <c:pt idx="14">
                  <c:v>45.591022000000002</c:v>
                </c:pt>
                <c:pt idx="15">
                  <c:v>44.980983999999999</c:v>
                </c:pt>
                <c:pt idx="16">
                  <c:v>44.137352</c:v>
                </c:pt>
                <c:pt idx="17">
                  <c:v>44.463279999999997</c:v>
                </c:pt>
                <c:pt idx="18">
                  <c:v>45.556139999999999</c:v>
                </c:pt>
                <c:pt idx="19">
                  <c:v>46.873869999999997</c:v>
                </c:pt>
                <c:pt idx="20">
                  <c:v>46.547269999999997</c:v>
                </c:pt>
                <c:pt idx="21">
                  <c:v>45.627673999999999</c:v>
                </c:pt>
                <c:pt idx="22">
                  <c:v>45.444476999999999</c:v>
                </c:pt>
                <c:pt idx="23">
                  <c:v>46.380249999999997</c:v>
                </c:pt>
                <c:pt idx="24">
                  <c:v>47.562019999999997</c:v>
                </c:pt>
                <c:pt idx="25">
                  <c:v>47.521644999999999</c:v>
                </c:pt>
                <c:pt idx="26">
                  <c:v>46.219009999999997</c:v>
                </c:pt>
                <c:pt idx="27">
                  <c:v>44.003340000000001</c:v>
                </c:pt>
                <c:pt idx="28">
                  <c:v>43.971637999999999</c:v>
                </c:pt>
                <c:pt idx="29">
                  <c:v>46.598896000000003</c:v>
                </c:pt>
                <c:pt idx="30">
                  <c:v>47.802982</c:v>
                </c:pt>
                <c:pt idx="31">
                  <c:v>47.681247999999997</c:v>
                </c:pt>
                <c:pt idx="32">
                  <c:v>45.146900000000002</c:v>
                </c:pt>
                <c:pt idx="33">
                  <c:v>43.680503999999999</c:v>
                </c:pt>
                <c:pt idx="34">
                  <c:v>44.146065</c:v>
                </c:pt>
                <c:pt idx="35">
                  <c:v>46.714184000000003</c:v>
                </c:pt>
                <c:pt idx="36">
                  <c:v>50.289079999999998</c:v>
                </c:pt>
                <c:pt idx="37">
                  <c:v>49.473370000000003</c:v>
                </c:pt>
                <c:pt idx="38">
                  <c:v>46.338695999999999</c:v>
                </c:pt>
                <c:pt idx="39">
                  <c:v>43.406506</c:v>
                </c:pt>
                <c:pt idx="40">
                  <c:v>43.458779999999997</c:v>
                </c:pt>
                <c:pt idx="41">
                  <c:v>44.283140000000003</c:v>
                </c:pt>
                <c:pt idx="42">
                  <c:v>45.479909999999997</c:v>
                </c:pt>
                <c:pt idx="43">
                  <c:v>45.330787999999998</c:v>
                </c:pt>
                <c:pt idx="44">
                  <c:v>44.546790000000001</c:v>
                </c:pt>
                <c:pt idx="45">
                  <c:v>43.505634000000001</c:v>
                </c:pt>
                <c:pt idx="46">
                  <c:v>43.645705999999997</c:v>
                </c:pt>
                <c:pt idx="47">
                  <c:v>44.673865999999997</c:v>
                </c:pt>
                <c:pt idx="48">
                  <c:v>45.794006000000003</c:v>
                </c:pt>
                <c:pt idx="49">
                  <c:v>45.297752000000003</c:v>
                </c:pt>
                <c:pt idx="50">
                  <c:v>43.900109999999998</c:v>
                </c:pt>
                <c:pt idx="51">
                  <c:v>41.964843999999999</c:v>
                </c:pt>
                <c:pt idx="52">
                  <c:v>43.227665000000002</c:v>
                </c:pt>
                <c:pt idx="53">
                  <c:v>45.568089999999998</c:v>
                </c:pt>
                <c:pt idx="54">
                  <c:v>45.581904999999999</c:v>
                </c:pt>
                <c:pt idx="55">
                  <c:v>44.384433999999999</c:v>
                </c:pt>
                <c:pt idx="56">
                  <c:v>43.419215999999999</c:v>
                </c:pt>
                <c:pt idx="57">
                  <c:v>43.623609999999999</c:v>
                </c:pt>
                <c:pt idx="58">
                  <c:v>44.381653</c:v>
                </c:pt>
                <c:pt idx="59">
                  <c:v>44.461829999999999</c:v>
                </c:pt>
                <c:pt idx="60">
                  <c:v>42.599139999999998</c:v>
                </c:pt>
                <c:pt idx="61">
                  <c:v>41.398037000000002</c:v>
                </c:pt>
                <c:pt idx="62">
                  <c:v>42.124540000000003</c:v>
                </c:pt>
                <c:pt idx="63">
                  <c:v>41.147938000000003</c:v>
                </c:pt>
                <c:pt idx="64">
                  <c:v>40.907420000000002</c:v>
                </c:pt>
                <c:pt idx="65">
                  <c:v>42.281269999999999</c:v>
                </c:pt>
                <c:pt idx="66">
                  <c:v>43.206294999999997</c:v>
                </c:pt>
                <c:pt idx="67">
                  <c:v>41.893127</c:v>
                </c:pt>
                <c:pt idx="68">
                  <c:v>40.424793000000001</c:v>
                </c:pt>
                <c:pt idx="69">
                  <c:v>40.337580000000003</c:v>
                </c:pt>
                <c:pt idx="70">
                  <c:v>42.054569999999998</c:v>
                </c:pt>
                <c:pt idx="71">
                  <c:v>43.572270000000003</c:v>
                </c:pt>
                <c:pt idx="72">
                  <c:v>43.844270000000002</c:v>
                </c:pt>
                <c:pt idx="73">
                  <c:v>44.387650000000001</c:v>
                </c:pt>
                <c:pt idx="74">
                  <c:v>43.911484000000002</c:v>
                </c:pt>
                <c:pt idx="75">
                  <c:v>45.01932</c:v>
                </c:pt>
                <c:pt idx="76">
                  <c:v>44.835796000000002</c:v>
                </c:pt>
                <c:pt idx="77">
                  <c:v>44.384692999999999</c:v>
                </c:pt>
                <c:pt idx="78">
                  <c:v>43.017740000000003</c:v>
                </c:pt>
                <c:pt idx="79">
                  <c:v>42.302039999999998</c:v>
                </c:pt>
                <c:pt idx="80">
                  <c:v>42.600006</c:v>
                </c:pt>
                <c:pt idx="81">
                  <c:v>43.655033000000003</c:v>
                </c:pt>
                <c:pt idx="82">
                  <c:v>44.466619999999999</c:v>
                </c:pt>
                <c:pt idx="83">
                  <c:v>45.504916999999999</c:v>
                </c:pt>
                <c:pt idx="84">
                  <c:v>45.816943999999999</c:v>
                </c:pt>
                <c:pt idx="85">
                  <c:v>46.797142000000001</c:v>
                </c:pt>
                <c:pt idx="86">
                  <c:v>48.308098000000001</c:v>
                </c:pt>
                <c:pt idx="87">
                  <c:v>48.948013000000003</c:v>
                </c:pt>
                <c:pt idx="88">
                  <c:v>47.880629999999996</c:v>
                </c:pt>
                <c:pt idx="89">
                  <c:v>46.288715000000003</c:v>
                </c:pt>
                <c:pt idx="90">
                  <c:v>44.452179999999998</c:v>
                </c:pt>
                <c:pt idx="91">
                  <c:v>44.460113999999997</c:v>
                </c:pt>
                <c:pt idx="92">
                  <c:v>44.414940000000001</c:v>
                </c:pt>
                <c:pt idx="93">
                  <c:v>45.270294</c:v>
                </c:pt>
                <c:pt idx="94">
                  <c:v>45.812457999999999</c:v>
                </c:pt>
                <c:pt idx="95">
                  <c:v>45.971580000000003</c:v>
                </c:pt>
                <c:pt idx="96">
                  <c:v>46.227806000000001</c:v>
                </c:pt>
                <c:pt idx="97">
                  <c:v>46.51229</c:v>
                </c:pt>
                <c:pt idx="98">
                  <c:v>46.477352000000003</c:v>
                </c:pt>
                <c:pt idx="99">
                  <c:v>45.760303</c:v>
                </c:pt>
                <c:pt idx="100">
                  <c:v>45.417023</c:v>
                </c:pt>
                <c:pt idx="101">
                  <c:v>43.005029999999998</c:v>
                </c:pt>
                <c:pt idx="102">
                  <c:v>41.704062999999998</c:v>
                </c:pt>
                <c:pt idx="103">
                  <c:v>42.198610000000002</c:v>
                </c:pt>
                <c:pt idx="104">
                  <c:v>41.226818000000002</c:v>
                </c:pt>
                <c:pt idx="105">
                  <c:v>40.782932000000002</c:v>
                </c:pt>
                <c:pt idx="106">
                  <c:v>42.362490000000001</c:v>
                </c:pt>
                <c:pt idx="107">
                  <c:v>43.029522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FC-42CF-94EA-FEAA945CB0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9693488"/>
        <c:axId val="810332400"/>
      </c:lineChart>
      <c:catAx>
        <c:axId val="6396934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0332400"/>
        <c:crosses val="autoZero"/>
        <c:auto val="1"/>
        <c:lblAlgn val="ctr"/>
        <c:lblOffset val="100"/>
        <c:noMultiLvlLbl val="0"/>
      </c:catAx>
      <c:valAx>
        <c:axId val="81033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969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Sheet14!$J$4</c:f>
              <c:strCache>
                <c:ptCount val="1"/>
                <c:pt idx="0">
                  <c:v>and_mRot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Sheet14!$J$5:$J$117</c:f>
              <c:numCache>
                <c:formatCode>General</c:formatCode>
                <c:ptCount val="113"/>
                <c:pt idx="0">
                  <c:v>-30.645937</c:v>
                </c:pt>
                <c:pt idx="1">
                  <c:v>-29.994624999999999</c:v>
                </c:pt>
                <c:pt idx="2">
                  <c:v>-25.556671000000001</c:v>
                </c:pt>
                <c:pt idx="3">
                  <c:v>-22.918749999999999</c:v>
                </c:pt>
                <c:pt idx="4">
                  <c:v>-21.082225999999999</c:v>
                </c:pt>
                <c:pt idx="5">
                  <c:v>-21.225304000000001</c:v>
                </c:pt>
                <c:pt idx="6">
                  <c:v>-24.84704</c:v>
                </c:pt>
                <c:pt idx="7">
                  <c:v>-29.800675999999999</c:v>
                </c:pt>
                <c:pt idx="8">
                  <c:v>-32.602843999999997</c:v>
                </c:pt>
                <c:pt idx="9">
                  <c:v>-32.428469999999997</c:v>
                </c:pt>
                <c:pt idx="10">
                  <c:v>-29.705756999999998</c:v>
                </c:pt>
                <c:pt idx="11">
                  <c:v>-27.450768</c:v>
                </c:pt>
                <c:pt idx="12">
                  <c:v>-28.716553000000001</c:v>
                </c:pt>
                <c:pt idx="13">
                  <c:v>-27.804387999999999</c:v>
                </c:pt>
                <c:pt idx="14">
                  <c:v>-28.151627000000001</c:v>
                </c:pt>
                <c:pt idx="15">
                  <c:v>-28.096019999999999</c:v>
                </c:pt>
                <c:pt idx="16">
                  <c:v>-25.862738</c:v>
                </c:pt>
                <c:pt idx="17">
                  <c:v>-27.371995999999999</c:v>
                </c:pt>
                <c:pt idx="18">
                  <c:v>-21.608989999999999</c:v>
                </c:pt>
                <c:pt idx="19">
                  <c:v>-24.854834</c:v>
                </c:pt>
                <c:pt idx="20">
                  <c:v>-29.112870000000001</c:v>
                </c:pt>
                <c:pt idx="21">
                  <c:v>-28.497793000000001</c:v>
                </c:pt>
                <c:pt idx="22">
                  <c:v>-26.374454</c:v>
                </c:pt>
                <c:pt idx="23">
                  <c:v>-27.235019999999999</c:v>
                </c:pt>
                <c:pt idx="24">
                  <c:v>-26.924983999999998</c:v>
                </c:pt>
                <c:pt idx="25">
                  <c:v>-28.025917</c:v>
                </c:pt>
                <c:pt idx="26">
                  <c:v>-28.952003000000001</c:v>
                </c:pt>
                <c:pt idx="27">
                  <c:v>-28.549144999999999</c:v>
                </c:pt>
                <c:pt idx="28">
                  <c:v>-26.145947</c:v>
                </c:pt>
                <c:pt idx="29">
                  <c:v>-26.002776999999998</c:v>
                </c:pt>
                <c:pt idx="30">
                  <c:v>-28.295147</c:v>
                </c:pt>
                <c:pt idx="31">
                  <c:v>-30.992540000000002</c:v>
                </c:pt>
                <c:pt idx="32">
                  <c:v>-30.515167000000002</c:v>
                </c:pt>
                <c:pt idx="33">
                  <c:v>-31.127065999999999</c:v>
                </c:pt>
                <c:pt idx="34">
                  <c:v>-28.991133000000001</c:v>
                </c:pt>
                <c:pt idx="35">
                  <c:v>-28.851578</c:v>
                </c:pt>
                <c:pt idx="36">
                  <c:v>-27.532457000000001</c:v>
                </c:pt>
                <c:pt idx="37">
                  <c:v>-34.900880000000001</c:v>
                </c:pt>
                <c:pt idx="38">
                  <c:v>-34.345393999999999</c:v>
                </c:pt>
                <c:pt idx="39">
                  <c:v>-35.155265999999997</c:v>
                </c:pt>
                <c:pt idx="40">
                  <c:v>-27.732613000000001</c:v>
                </c:pt>
                <c:pt idx="41">
                  <c:v>-27.124881999999999</c:v>
                </c:pt>
                <c:pt idx="42">
                  <c:v>-27.408518000000001</c:v>
                </c:pt>
                <c:pt idx="43">
                  <c:v>-29.161604000000001</c:v>
                </c:pt>
                <c:pt idx="44">
                  <c:v>-24.75188</c:v>
                </c:pt>
                <c:pt idx="45">
                  <c:v>-29.487597000000001</c:v>
                </c:pt>
                <c:pt idx="46">
                  <c:v>-28.041245</c:v>
                </c:pt>
                <c:pt idx="47">
                  <c:v>-26.815804</c:v>
                </c:pt>
                <c:pt idx="48">
                  <c:v>-26.369284</c:v>
                </c:pt>
                <c:pt idx="49">
                  <c:v>-31.159728999999999</c:v>
                </c:pt>
                <c:pt idx="50">
                  <c:v>-30.255054000000001</c:v>
                </c:pt>
                <c:pt idx="51">
                  <c:v>-33.089016000000001</c:v>
                </c:pt>
                <c:pt idx="52">
                  <c:v>-29.006910000000001</c:v>
                </c:pt>
                <c:pt idx="53">
                  <c:v>-29.556290000000001</c:v>
                </c:pt>
                <c:pt idx="54">
                  <c:v>-31.543392000000001</c:v>
                </c:pt>
                <c:pt idx="55">
                  <c:v>-31.725125999999999</c:v>
                </c:pt>
                <c:pt idx="56">
                  <c:v>-32.603490000000001</c:v>
                </c:pt>
                <c:pt idx="57">
                  <c:v>-31.9129</c:v>
                </c:pt>
                <c:pt idx="58">
                  <c:v>-29.734701000000001</c:v>
                </c:pt>
                <c:pt idx="59">
                  <c:v>-29.736559</c:v>
                </c:pt>
                <c:pt idx="60">
                  <c:v>-28.633842000000001</c:v>
                </c:pt>
                <c:pt idx="61">
                  <c:v>-30.40944</c:v>
                </c:pt>
                <c:pt idx="62">
                  <c:v>-31.739065</c:v>
                </c:pt>
                <c:pt idx="63">
                  <c:v>-29.673065000000001</c:v>
                </c:pt>
                <c:pt idx="64">
                  <c:v>-30.547037</c:v>
                </c:pt>
                <c:pt idx="65">
                  <c:v>-30.796209999999999</c:v>
                </c:pt>
                <c:pt idx="66">
                  <c:v>-27.385748</c:v>
                </c:pt>
                <c:pt idx="67">
                  <c:v>-29.192398000000001</c:v>
                </c:pt>
                <c:pt idx="68">
                  <c:v>-29.28979</c:v>
                </c:pt>
                <c:pt idx="69">
                  <c:v>-27.886683999999999</c:v>
                </c:pt>
                <c:pt idx="70">
                  <c:v>-25.827933999999999</c:v>
                </c:pt>
                <c:pt idx="71">
                  <c:v>-27.393255</c:v>
                </c:pt>
                <c:pt idx="72">
                  <c:v>-28.869669999999999</c:v>
                </c:pt>
                <c:pt idx="73">
                  <c:v>-31.520150999999998</c:v>
                </c:pt>
                <c:pt idx="74">
                  <c:v>-28.461922000000001</c:v>
                </c:pt>
                <c:pt idx="75">
                  <c:v>-30.543001</c:v>
                </c:pt>
                <c:pt idx="76">
                  <c:v>-30.074846000000001</c:v>
                </c:pt>
                <c:pt idx="77">
                  <c:v>-34.210929999999998</c:v>
                </c:pt>
                <c:pt idx="78">
                  <c:v>-28.184743999999998</c:v>
                </c:pt>
                <c:pt idx="79">
                  <c:v>-33.481699999999996</c:v>
                </c:pt>
                <c:pt idx="80">
                  <c:v>-32.677245999999997</c:v>
                </c:pt>
                <c:pt idx="81">
                  <c:v>-32.184130000000003</c:v>
                </c:pt>
                <c:pt idx="82">
                  <c:v>-32.228012</c:v>
                </c:pt>
                <c:pt idx="83">
                  <c:v>-35.403126</c:v>
                </c:pt>
                <c:pt idx="84">
                  <c:v>-33.81315</c:v>
                </c:pt>
                <c:pt idx="85">
                  <c:v>-32.659799999999997</c:v>
                </c:pt>
                <c:pt idx="86">
                  <c:v>-32.8626</c:v>
                </c:pt>
                <c:pt idx="87">
                  <c:v>-35.500736000000003</c:v>
                </c:pt>
                <c:pt idx="88">
                  <c:v>-35.109546999999999</c:v>
                </c:pt>
                <c:pt idx="89">
                  <c:v>-35.924484</c:v>
                </c:pt>
                <c:pt idx="90">
                  <c:v>-33.390433999999999</c:v>
                </c:pt>
                <c:pt idx="91">
                  <c:v>-31.458545999999998</c:v>
                </c:pt>
                <c:pt idx="92">
                  <c:v>-29.866909</c:v>
                </c:pt>
                <c:pt idx="93">
                  <c:v>-30.989595000000001</c:v>
                </c:pt>
                <c:pt idx="94">
                  <c:v>-30.579543999999999</c:v>
                </c:pt>
                <c:pt idx="95">
                  <c:v>-33.027245000000001</c:v>
                </c:pt>
                <c:pt idx="96">
                  <c:v>-33.63579</c:v>
                </c:pt>
                <c:pt idx="97">
                  <c:v>-29.950047000000001</c:v>
                </c:pt>
                <c:pt idx="98">
                  <c:v>-31.511922999999999</c:v>
                </c:pt>
                <c:pt idx="99">
                  <c:v>-33.467365000000001</c:v>
                </c:pt>
                <c:pt idx="100">
                  <c:v>-31.439185999999999</c:v>
                </c:pt>
                <c:pt idx="101">
                  <c:v>-33.07432</c:v>
                </c:pt>
                <c:pt idx="102">
                  <c:v>-36.395670000000003</c:v>
                </c:pt>
                <c:pt idx="103">
                  <c:v>-35.968006000000003</c:v>
                </c:pt>
                <c:pt idx="104">
                  <c:v>-33.797432000000001</c:v>
                </c:pt>
                <c:pt idx="105">
                  <c:v>-35.051819999999999</c:v>
                </c:pt>
                <c:pt idx="106">
                  <c:v>-33.233162</c:v>
                </c:pt>
                <c:pt idx="107">
                  <c:v>-34.591810000000002</c:v>
                </c:pt>
                <c:pt idx="108">
                  <c:v>-32.283140000000003</c:v>
                </c:pt>
                <c:pt idx="109">
                  <c:v>-33.526620000000001</c:v>
                </c:pt>
                <c:pt idx="110">
                  <c:v>-32.131554000000001</c:v>
                </c:pt>
                <c:pt idx="111">
                  <c:v>-34.332836</c:v>
                </c:pt>
                <c:pt idx="112">
                  <c:v>-33.989803000000002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98-4DE3-8781-1AF838F43039}"/>
            </c:ext>
          </c:extLst>
        </c:ser>
        <c:ser>
          <c:idx val="1"/>
          <c:order val="1"/>
          <c:tx>
            <c:strRef>
              <c:f>Sheet14!$W$4</c:f>
              <c:strCache>
                <c:ptCount val="1"/>
                <c:pt idx="0">
                  <c:v>mRot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Sheet14!$W$5:$W$117</c:f>
              <c:numCache>
                <c:formatCode>General</c:formatCode>
                <c:ptCount val="113"/>
                <c:pt idx="0">
                  <c:v>-33.667343000000002</c:v>
                </c:pt>
                <c:pt idx="1">
                  <c:v>-31.242090000000001</c:v>
                </c:pt>
                <c:pt idx="2">
                  <c:v>-26.525777999999999</c:v>
                </c:pt>
                <c:pt idx="3">
                  <c:v>-23.669739</c:v>
                </c:pt>
                <c:pt idx="4">
                  <c:v>-23.922647000000001</c:v>
                </c:pt>
                <c:pt idx="5">
                  <c:v>-26.496193000000002</c:v>
                </c:pt>
                <c:pt idx="6">
                  <c:v>-30.592157</c:v>
                </c:pt>
                <c:pt idx="7">
                  <c:v>-34.232512999999997</c:v>
                </c:pt>
                <c:pt idx="8">
                  <c:v>-35.668712999999997</c:v>
                </c:pt>
                <c:pt idx="9">
                  <c:v>-34.656672999999998</c:v>
                </c:pt>
                <c:pt idx="10">
                  <c:v>-31.605127</c:v>
                </c:pt>
                <c:pt idx="11">
                  <c:v>-30.303328</c:v>
                </c:pt>
                <c:pt idx="12">
                  <c:v>-31.419865000000001</c:v>
                </c:pt>
                <c:pt idx="13">
                  <c:v>-32.417416000000003</c:v>
                </c:pt>
                <c:pt idx="14">
                  <c:v>-31.669772999999999</c:v>
                </c:pt>
                <c:pt idx="15">
                  <c:v>-29.621041999999999</c:v>
                </c:pt>
                <c:pt idx="16">
                  <c:v>-27.731306</c:v>
                </c:pt>
                <c:pt idx="17">
                  <c:v>-27.562097999999999</c:v>
                </c:pt>
                <c:pt idx="18">
                  <c:v>-29.270084000000001</c:v>
                </c:pt>
                <c:pt idx="19">
                  <c:v>-30.884364999999999</c:v>
                </c:pt>
                <c:pt idx="20">
                  <c:v>-31.191502</c:v>
                </c:pt>
                <c:pt idx="21">
                  <c:v>-30.410928999999999</c:v>
                </c:pt>
                <c:pt idx="22">
                  <c:v>-29.736286</c:v>
                </c:pt>
                <c:pt idx="23">
                  <c:v>-30.507256000000002</c:v>
                </c:pt>
                <c:pt idx="24">
                  <c:v>-31.872366</c:v>
                </c:pt>
                <c:pt idx="25">
                  <c:v>-32.588529999999999</c:v>
                </c:pt>
                <c:pt idx="26">
                  <c:v>-31.577445999999998</c:v>
                </c:pt>
                <c:pt idx="27">
                  <c:v>-29.26934</c:v>
                </c:pt>
                <c:pt idx="28">
                  <c:v>-28.894798000000002</c:v>
                </c:pt>
                <c:pt idx="29">
                  <c:v>-31.156110000000002</c:v>
                </c:pt>
                <c:pt idx="30">
                  <c:v>-33.270985000000003</c:v>
                </c:pt>
                <c:pt idx="31">
                  <c:v>-34.353546000000001</c:v>
                </c:pt>
                <c:pt idx="32">
                  <c:v>-33.079258000000003</c:v>
                </c:pt>
                <c:pt idx="33">
                  <c:v>-31.812608999999998</c:v>
                </c:pt>
                <c:pt idx="34">
                  <c:v>-31.876359999999998</c:v>
                </c:pt>
                <c:pt idx="35">
                  <c:v>-33.881656999999997</c:v>
                </c:pt>
                <c:pt idx="36">
                  <c:v>-36.983063000000001</c:v>
                </c:pt>
                <c:pt idx="37">
                  <c:v>-36.901060000000001</c:v>
                </c:pt>
                <c:pt idx="38">
                  <c:v>-33.935560000000002</c:v>
                </c:pt>
                <c:pt idx="39">
                  <c:v>-31.566637</c:v>
                </c:pt>
                <c:pt idx="40">
                  <c:v>-31.412013999999999</c:v>
                </c:pt>
                <c:pt idx="41">
                  <c:v>-31.817484</c:v>
                </c:pt>
                <c:pt idx="42">
                  <c:v>-31.920283999999999</c:v>
                </c:pt>
                <c:pt idx="43">
                  <c:v>-31.827041999999999</c:v>
                </c:pt>
                <c:pt idx="44">
                  <c:v>-31.474029999999999</c:v>
                </c:pt>
                <c:pt idx="45">
                  <c:v>-30.646431</c:v>
                </c:pt>
                <c:pt idx="46">
                  <c:v>-31.159562999999999</c:v>
                </c:pt>
                <c:pt idx="47">
                  <c:v>-32.976962999999998</c:v>
                </c:pt>
                <c:pt idx="48">
                  <c:v>-33.920650000000002</c:v>
                </c:pt>
                <c:pt idx="49">
                  <c:v>-34.005257</c:v>
                </c:pt>
                <c:pt idx="50">
                  <c:v>-33.191409999999998</c:v>
                </c:pt>
                <c:pt idx="51">
                  <c:v>-32.688586999999998</c:v>
                </c:pt>
                <c:pt idx="52">
                  <c:v>-34.793163</c:v>
                </c:pt>
                <c:pt idx="53">
                  <c:v>-35.980854000000001</c:v>
                </c:pt>
                <c:pt idx="54">
                  <c:v>-35.078358000000001</c:v>
                </c:pt>
                <c:pt idx="55">
                  <c:v>-33.099310000000003</c:v>
                </c:pt>
                <c:pt idx="56">
                  <c:v>-31.074852</c:v>
                </c:pt>
                <c:pt idx="57">
                  <c:v>-32.087739999999997</c:v>
                </c:pt>
                <c:pt idx="58">
                  <c:v>-33.022736000000002</c:v>
                </c:pt>
                <c:pt idx="59">
                  <c:v>-34.000183</c:v>
                </c:pt>
                <c:pt idx="60">
                  <c:v>-34.235080000000004</c:v>
                </c:pt>
                <c:pt idx="61">
                  <c:v>-33.041763000000003</c:v>
                </c:pt>
                <c:pt idx="62">
                  <c:v>-32.667633000000002</c:v>
                </c:pt>
                <c:pt idx="63">
                  <c:v>-31.547851999999999</c:v>
                </c:pt>
                <c:pt idx="64">
                  <c:v>-31.274172</c:v>
                </c:pt>
                <c:pt idx="65">
                  <c:v>-31.327836999999999</c:v>
                </c:pt>
                <c:pt idx="66">
                  <c:v>-30.752082999999999</c:v>
                </c:pt>
                <c:pt idx="67">
                  <c:v>-29.285865999999999</c:v>
                </c:pt>
                <c:pt idx="68">
                  <c:v>-29.053225999999999</c:v>
                </c:pt>
                <c:pt idx="69">
                  <c:v>-29.68413</c:v>
                </c:pt>
                <c:pt idx="70">
                  <c:v>-31.388403</c:v>
                </c:pt>
                <c:pt idx="71">
                  <c:v>-33.116604000000002</c:v>
                </c:pt>
                <c:pt idx="72">
                  <c:v>-32.762099999999997</c:v>
                </c:pt>
                <c:pt idx="73">
                  <c:v>-33.382959999999997</c:v>
                </c:pt>
                <c:pt idx="74">
                  <c:v>-32.266539999999999</c:v>
                </c:pt>
                <c:pt idx="75">
                  <c:v>-33.828940000000003</c:v>
                </c:pt>
                <c:pt idx="76">
                  <c:v>-33.815179999999998</c:v>
                </c:pt>
                <c:pt idx="77">
                  <c:v>-34.807220000000001</c:v>
                </c:pt>
                <c:pt idx="78">
                  <c:v>-34.594867999999998</c:v>
                </c:pt>
                <c:pt idx="79">
                  <c:v>-34.793365000000001</c:v>
                </c:pt>
                <c:pt idx="80">
                  <c:v>-35.021087999999999</c:v>
                </c:pt>
                <c:pt idx="81">
                  <c:v>-36.195639999999997</c:v>
                </c:pt>
                <c:pt idx="82">
                  <c:v>-37.105742999999997</c:v>
                </c:pt>
                <c:pt idx="83">
                  <c:v>-37.223460000000003</c:v>
                </c:pt>
                <c:pt idx="84">
                  <c:v>-36.113909999999997</c:v>
                </c:pt>
                <c:pt idx="85">
                  <c:v>-36.719357000000002</c:v>
                </c:pt>
                <c:pt idx="86">
                  <c:v>-37.287230000000001</c:v>
                </c:pt>
                <c:pt idx="87">
                  <c:v>-37.543247000000001</c:v>
                </c:pt>
                <c:pt idx="88">
                  <c:v>-35.810540000000003</c:v>
                </c:pt>
                <c:pt idx="89">
                  <c:v>-33.63091</c:v>
                </c:pt>
                <c:pt idx="90">
                  <c:v>-31.687933000000001</c:v>
                </c:pt>
                <c:pt idx="91">
                  <c:v>-32.528033999999998</c:v>
                </c:pt>
                <c:pt idx="92">
                  <c:v>-33.131340000000002</c:v>
                </c:pt>
                <c:pt idx="93">
                  <c:v>-34.170498000000002</c:v>
                </c:pt>
                <c:pt idx="94">
                  <c:v>-34.968429999999998</c:v>
                </c:pt>
                <c:pt idx="95">
                  <c:v>-34.976695999999997</c:v>
                </c:pt>
                <c:pt idx="96">
                  <c:v>-35.263849999999998</c:v>
                </c:pt>
                <c:pt idx="97">
                  <c:v>-35.107185000000001</c:v>
                </c:pt>
                <c:pt idx="98">
                  <c:v>-35.128506000000002</c:v>
                </c:pt>
                <c:pt idx="99">
                  <c:v>-35.467619999999997</c:v>
                </c:pt>
                <c:pt idx="100">
                  <c:v>-36.020958</c:v>
                </c:pt>
                <c:pt idx="101">
                  <c:v>-34.504275999999997</c:v>
                </c:pt>
                <c:pt idx="102">
                  <c:v>-33.042552999999998</c:v>
                </c:pt>
                <c:pt idx="103">
                  <c:v>-33.525364000000003</c:v>
                </c:pt>
                <c:pt idx="104">
                  <c:v>-33.085014000000001</c:v>
                </c:pt>
                <c:pt idx="105">
                  <c:v>-32.421534999999999</c:v>
                </c:pt>
                <c:pt idx="106">
                  <c:v>-32.166252</c:v>
                </c:pt>
                <c:pt idx="107">
                  <c:v>-31.166575999999999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98-4DE3-8781-1AF838F430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2470368"/>
        <c:axId val="817258240"/>
      </c:lineChart>
      <c:catAx>
        <c:axId val="6424703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7258240"/>
        <c:crosses val="autoZero"/>
        <c:auto val="1"/>
        <c:lblAlgn val="ctr"/>
        <c:lblOffset val="100"/>
        <c:noMultiLvlLbl val="0"/>
      </c:catAx>
      <c:valAx>
        <c:axId val="81725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2470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Sheet14!$K$4</c:f>
              <c:strCache>
                <c:ptCount val="1"/>
                <c:pt idx="0">
                  <c:v>and_angleA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Sheet14!$K$5:$K$117</c:f>
              <c:numCache>
                <c:formatCode>General</c:formatCode>
                <c:ptCount val="113"/>
                <c:pt idx="0">
                  <c:v>67.766419999999997</c:v>
                </c:pt>
                <c:pt idx="1">
                  <c:v>71.959045000000003</c:v>
                </c:pt>
                <c:pt idx="2">
                  <c:v>71.794650000000004</c:v>
                </c:pt>
                <c:pt idx="3">
                  <c:v>73.86542</c:v>
                </c:pt>
                <c:pt idx="4">
                  <c:v>69.16901</c:v>
                </c:pt>
                <c:pt idx="5">
                  <c:v>74.091674999999995</c:v>
                </c:pt>
                <c:pt idx="6">
                  <c:v>68.213009999999997</c:v>
                </c:pt>
                <c:pt idx="7">
                  <c:v>57.153959999999998</c:v>
                </c:pt>
                <c:pt idx="8">
                  <c:v>61.928925</c:v>
                </c:pt>
                <c:pt idx="9">
                  <c:v>62.701476999999997</c:v>
                </c:pt>
                <c:pt idx="10">
                  <c:v>64.889830000000003</c:v>
                </c:pt>
                <c:pt idx="11">
                  <c:v>68.456389999999999</c:v>
                </c:pt>
                <c:pt idx="12">
                  <c:v>56.32376</c:v>
                </c:pt>
                <c:pt idx="13">
                  <c:v>61.135223000000003</c:v>
                </c:pt>
                <c:pt idx="14">
                  <c:v>57.999268000000001</c:v>
                </c:pt>
                <c:pt idx="15">
                  <c:v>59.194183000000002</c:v>
                </c:pt>
                <c:pt idx="16">
                  <c:v>59.106506000000003</c:v>
                </c:pt>
                <c:pt idx="17">
                  <c:v>55.022613999999997</c:v>
                </c:pt>
                <c:pt idx="18">
                  <c:v>61.678345</c:v>
                </c:pt>
                <c:pt idx="19">
                  <c:v>56.311461999999999</c:v>
                </c:pt>
                <c:pt idx="20">
                  <c:v>58.471069999999997</c:v>
                </c:pt>
                <c:pt idx="21">
                  <c:v>61.000700000000002</c:v>
                </c:pt>
                <c:pt idx="22">
                  <c:v>65.755189999999999</c:v>
                </c:pt>
                <c:pt idx="23">
                  <c:v>56.242156999999999</c:v>
                </c:pt>
                <c:pt idx="24">
                  <c:v>47.588776000000003</c:v>
                </c:pt>
                <c:pt idx="25">
                  <c:v>66.171539999999993</c:v>
                </c:pt>
                <c:pt idx="26">
                  <c:v>66.348050000000001</c:v>
                </c:pt>
                <c:pt idx="27">
                  <c:v>74.013000000000005</c:v>
                </c:pt>
                <c:pt idx="28">
                  <c:v>73.198849999999993</c:v>
                </c:pt>
                <c:pt idx="29">
                  <c:v>69.827330000000003</c:v>
                </c:pt>
                <c:pt idx="30">
                  <c:v>66.023894999999996</c:v>
                </c:pt>
                <c:pt idx="31">
                  <c:v>63.742064999999997</c:v>
                </c:pt>
                <c:pt idx="32">
                  <c:v>68.143680000000003</c:v>
                </c:pt>
                <c:pt idx="33">
                  <c:v>64.793396000000001</c:v>
                </c:pt>
                <c:pt idx="34">
                  <c:v>60.985349999999997</c:v>
                </c:pt>
                <c:pt idx="35">
                  <c:v>54.085479999999997</c:v>
                </c:pt>
                <c:pt idx="36">
                  <c:v>59.899659999999997</c:v>
                </c:pt>
                <c:pt idx="37">
                  <c:v>57.196260000000002</c:v>
                </c:pt>
                <c:pt idx="38">
                  <c:v>66.156679999999994</c:v>
                </c:pt>
                <c:pt idx="39">
                  <c:v>47.077849999999998</c:v>
                </c:pt>
                <c:pt idx="40">
                  <c:v>67.180329999999998</c:v>
                </c:pt>
                <c:pt idx="41">
                  <c:v>49.207152999999998</c:v>
                </c:pt>
                <c:pt idx="42">
                  <c:v>50.148223999999999</c:v>
                </c:pt>
                <c:pt idx="43">
                  <c:v>54.848846000000002</c:v>
                </c:pt>
                <c:pt idx="44">
                  <c:v>57.649535999999998</c:v>
                </c:pt>
                <c:pt idx="45">
                  <c:v>59.234679999999997</c:v>
                </c:pt>
                <c:pt idx="46">
                  <c:v>61.360900000000001</c:v>
                </c:pt>
                <c:pt idx="47">
                  <c:v>60.847380000000001</c:v>
                </c:pt>
                <c:pt idx="48">
                  <c:v>54.229187000000003</c:v>
                </c:pt>
                <c:pt idx="49">
                  <c:v>55.073639999999997</c:v>
                </c:pt>
                <c:pt idx="50">
                  <c:v>61.090088000000002</c:v>
                </c:pt>
                <c:pt idx="51">
                  <c:v>52.571075</c:v>
                </c:pt>
                <c:pt idx="52">
                  <c:v>54.588349999999998</c:v>
                </c:pt>
                <c:pt idx="53">
                  <c:v>48.182099999999998</c:v>
                </c:pt>
                <c:pt idx="54">
                  <c:v>50.829467999999999</c:v>
                </c:pt>
                <c:pt idx="55">
                  <c:v>59.096769999999999</c:v>
                </c:pt>
                <c:pt idx="56">
                  <c:v>61.212707999999999</c:v>
                </c:pt>
                <c:pt idx="57">
                  <c:v>60.873351999999997</c:v>
                </c:pt>
                <c:pt idx="58">
                  <c:v>56.764650000000003</c:v>
                </c:pt>
                <c:pt idx="59">
                  <c:v>53.1492</c:v>
                </c:pt>
                <c:pt idx="60">
                  <c:v>57.548523000000003</c:v>
                </c:pt>
                <c:pt idx="61">
                  <c:v>62.059660000000001</c:v>
                </c:pt>
                <c:pt idx="62">
                  <c:v>58.197937000000003</c:v>
                </c:pt>
                <c:pt idx="63">
                  <c:v>58.990814</c:v>
                </c:pt>
                <c:pt idx="64">
                  <c:v>36.753174000000001</c:v>
                </c:pt>
                <c:pt idx="65">
                  <c:v>49.542023</c:v>
                </c:pt>
                <c:pt idx="66">
                  <c:v>63.139710000000001</c:v>
                </c:pt>
                <c:pt idx="67">
                  <c:v>62.450073000000003</c:v>
                </c:pt>
                <c:pt idx="68">
                  <c:v>59.700560000000003</c:v>
                </c:pt>
                <c:pt idx="69">
                  <c:v>60.347380000000001</c:v>
                </c:pt>
                <c:pt idx="70">
                  <c:v>62.096283</c:v>
                </c:pt>
                <c:pt idx="71">
                  <c:v>60.943268000000003</c:v>
                </c:pt>
                <c:pt idx="72">
                  <c:v>63.362152000000002</c:v>
                </c:pt>
                <c:pt idx="73">
                  <c:v>62.141876000000003</c:v>
                </c:pt>
                <c:pt idx="74">
                  <c:v>67.794799999999995</c:v>
                </c:pt>
                <c:pt idx="75">
                  <c:v>67.398160000000004</c:v>
                </c:pt>
                <c:pt idx="76">
                  <c:v>67.715819999999994</c:v>
                </c:pt>
                <c:pt idx="77">
                  <c:v>55.573334000000003</c:v>
                </c:pt>
                <c:pt idx="78">
                  <c:v>62.999878000000002</c:v>
                </c:pt>
                <c:pt idx="79">
                  <c:v>46.500700000000002</c:v>
                </c:pt>
                <c:pt idx="80">
                  <c:v>62.029327000000002</c:v>
                </c:pt>
                <c:pt idx="81">
                  <c:v>56.275635000000001</c:v>
                </c:pt>
                <c:pt idx="82">
                  <c:v>73.015529999999998</c:v>
                </c:pt>
                <c:pt idx="83">
                  <c:v>49.986603000000002</c:v>
                </c:pt>
                <c:pt idx="84">
                  <c:v>70.15616</c:v>
                </c:pt>
                <c:pt idx="85">
                  <c:v>70.316739999999996</c:v>
                </c:pt>
                <c:pt idx="86">
                  <c:v>70.528289999999998</c:v>
                </c:pt>
                <c:pt idx="87">
                  <c:v>56.517609999999998</c:v>
                </c:pt>
                <c:pt idx="88">
                  <c:v>64.802980000000005</c:v>
                </c:pt>
                <c:pt idx="89">
                  <c:v>70.369659999999996</c:v>
                </c:pt>
                <c:pt idx="90">
                  <c:v>63.271026999999997</c:v>
                </c:pt>
                <c:pt idx="91">
                  <c:v>67.19211</c:v>
                </c:pt>
                <c:pt idx="92">
                  <c:v>60.46405</c:v>
                </c:pt>
                <c:pt idx="93">
                  <c:v>67.641419999999997</c:v>
                </c:pt>
                <c:pt idx="94">
                  <c:v>68.725890000000007</c:v>
                </c:pt>
                <c:pt idx="95">
                  <c:v>70.352170000000001</c:v>
                </c:pt>
                <c:pt idx="96">
                  <c:v>74.495450000000005</c:v>
                </c:pt>
                <c:pt idx="97">
                  <c:v>80.607479999999995</c:v>
                </c:pt>
                <c:pt idx="98">
                  <c:v>73.899050000000003</c:v>
                </c:pt>
                <c:pt idx="99">
                  <c:v>77.541319999999999</c:v>
                </c:pt>
                <c:pt idx="100">
                  <c:v>76.822360000000003</c:v>
                </c:pt>
                <c:pt idx="101">
                  <c:v>76.542420000000007</c:v>
                </c:pt>
                <c:pt idx="102">
                  <c:v>65.637450000000001</c:v>
                </c:pt>
                <c:pt idx="103">
                  <c:v>66.097470000000001</c:v>
                </c:pt>
                <c:pt idx="104">
                  <c:v>69.183350000000004</c:v>
                </c:pt>
                <c:pt idx="105">
                  <c:v>67.791259999999994</c:v>
                </c:pt>
                <c:pt idx="106">
                  <c:v>66.260069999999999</c:v>
                </c:pt>
                <c:pt idx="107">
                  <c:v>53.518799999999999</c:v>
                </c:pt>
                <c:pt idx="108">
                  <c:v>64.913269999999997</c:v>
                </c:pt>
                <c:pt idx="109">
                  <c:v>65.814239999999998</c:v>
                </c:pt>
                <c:pt idx="110">
                  <c:v>64.467439999999996</c:v>
                </c:pt>
                <c:pt idx="111">
                  <c:v>74.306030000000007</c:v>
                </c:pt>
                <c:pt idx="112">
                  <c:v>70.694609999999997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FA-401B-A869-EA6E866A3D99}"/>
            </c:ext>
          </c:extLst>
        </c:ser>
        <c:ser>
          <c:idx val="1"/>
          <c:order val="1"/>
          <c:tx>
            <c:strRef>
              <c:f>Sheet14!$Q$4</c:f>
              <c:strCache>
                <c:ptCount val="1"/>
                <c:pt idx="0">
                  <c:v>angleA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Sheet14!$Q$5:$Q$117</c:f>
              <c:numCache>
                <c:formatCode>General</c:formatCode>
                <c:ptCount val="113"/>
                <c:pt idx="0">
                  <c:v>69.561099999999996</c:v>
                </c:pt>
                <c:pt idx="1">
                  <c:v>69.591735999999997</c:v>
                </c:pt>
                <c:pt idx="2">
                  <c:v>71.626649999999998</c:v>
                </c:pt>
                <c:pt idx="3">
                  <c:v>70.575559999999996</c:v>
                </c:pt>
                <c:pt idx="4">
                  <c:v>70.900024000000002</c:v>
                </c:pt>
                <c:pt idx="5">
                  <c:v>66.371920000000003</c:v>
                </c:pt>
                <c:pt idx="6">
                  <c:v>62.4039</c:v>
                </c:pt>
                <c:pt idx="7">
                  <c:v>61.895600000000002</c:v>
                </c:pt>
                <c:pt idx="8">
                  <c:v>63.735626000000003</c:v>
                </c:pt>
                <c:pt idx="9">
                  <c:v>64.786069999999995</c:v>
                </c:pt>
                <c:pt idx="10">
                  <c:v>63.410065000000003</c:v>
                </c:pt>
                <c:pt idx="11">
                  <c:v>60.024566999999998</c:v>
                </c:pt>
                <c:pt idx="12">
                  <c:v>58.69876</c:v>
                </c:pt>
                <c:pt idx="13">
                  <c:v>55.861176</c:v>
                </c:pt>
                <c:pt idx="14">
                  <c:v>56.888275</c:v>
                </c:pt>
                <c:pt idx="15">
                  <c:v>58.306334999999997</c:v>
                </c:pt>
                <c:pt idx="16">
                  <c:v>56.78302</c:v>
                </c:pt>
                <c:pt idx="17">
                  <c:v>54.131287</c:v>
                </c:pt>
                <c:pt idx="18">
                  <c:v>53.647064</c:v>
                </c:pt>
                <c:pt idx="19">
                  <c:v>55.442931999999999</c:v>
                </c:pt>
                <c:pt idx="20">
                  <c:v>58.517060000000001</c:v>
                </c:pt>
                <c:pt idx="21">
                  <c:v>59.704619999999998</c:v>
                </c:pt>
                <c:pt idx="22">
                  <c:v>59.786589999999997</c:v>
                </c:pt>
                <c:pt idx="23">
                  <c:v>57.077576000000001</c:v>
                </c:pt>
                <c:pt idx="24">
                  <c:v>58.806914999999996</c:v>
                </c:pt>
                <c:pt idx="25">
                  <c:v>64.666319999999999</c:v>
                </c:pt>
                <c:pt idx="26">
                  <c:v>68.690060000000003</c:v>
                </c:pt>
                <c:pt idx="27">
                  <c:v>68.684814000000003</c:v>
                </c:pt>
                <c:pt idx="28">
                  <c:v>66.049225000000007</c:v>
                </c:pt>
                <c:pt idx="29">
                  <c:v>62.028441999999998</c:v>
                </c:pt>
                <c:pt idx="30">
                  <c:v>62.811034999999997</c:v>
                </c:pt>
                <c:pt idx="31">
                  <c:v>62.645139999999998</c:v>
                </c:pt>
                <c:pt idx="32">
                  <c:v>64.852810000000005</c:v>
                </c:pt>
                <c:pt idx="33">
                  <c:v>62.719695999999999</c:v>
                </c:pt>
                <c:pt idx="34">
                  <c:v>59.511443999999997</c:v>
                </c:pt>
                <c:pt idx="35">
                  <c:v>57.959076000000003</c:v>
                </c:pt>
                <c:pt idx="36">
                  <c:v>59.192687999999997</c:v>
                </c:pt>
                <c:pt idx="37">
                  <c:v>64.044399999999996</c:v>
                </c:pt>
                <c:pt idx="38">
                  <c:v>63.823273</c:v>
                </c:pt>
                <c:pt idx="39">
                  <c:v>57.376100000000001</c:v>
                </c:pt>
                <c:pt idx="40">
                  <c:v>51.232970000000002</c:v>
                </c:pt>
                <c:pt idx="41">
                  <c:v>51.462401999999997</c:v>
                </c:pt>
                <c:pt idx="42">
                  <c:v>52.962829999999997</c:v>
                </c:pt>
                <c:pt idx="43">
                  <c:v>54.622771999999998</c:v>
                </c:pt>
                <c:pt idx="44">
                  <c:v>58.192504999999997</c:v>
                </c:pt>
                <c:pt idx="45">
                  <c:v>58.725647000000002</c:v>
                </c:pt>
                <c:pt idx="46">
                  <c:v>57.917876999999997</c:v>
                </c:pt>
                <c:pt idx="47">
                  <c:v>58.206726000000003</c:v>
                </c:pt>
                <c:pt idx="48">
                  <c:v>59.718474999999998</c:v>
                </c:pt>
                <c:pt idx="49">
                  <c:v>58.549743999999997</c:v>
                </c:pt>
                <c:pt idx="50">
                  <c:v>55.200653000000003</c:v>
                </c:pt>
                <c:pt idx="51">
                  <c:v>53.801758</c:v>
                </c:pt>
                <c:pt idx="52">
                  <c:v>53.048250000000003</c:v>
                </c:pt>
                <c:pt idx="53">
                  <c:v>56.122010000000003</c:v>
                </c:pt>
                <c:pt idx="54">
                  <c:v>61.526367</c:v>
                </c:pt>
                <c:pt idx="55">
                  <c:v>58.885680000000001</c:v>
                </c:pt>
                <c:pt idx="56">
                  <c:v>58.820189999999997</c:v>
                </c:pt>
                <c:pt idx="57">
                  <c:v>55.467039999999997</c:v>
                </c:pt>
                <c:pt idx="58">
                  <c:v>55.170012999999997</c:v>
                </c:pt>
                <c:pt idx="59">
                  <c:v>56.894652999999998</c:v>
                </c:pt>
                <c:pt idx="60">
                  <c:v>56.316406000000001</c:v>
                </c:pt>
                <c:pt idx="61">
                  <c:v>47.793640000000003</c:v>
                </c:pt>
                <c:pt idx="62">
                  <c:v>47.633972</c:v>
                </c:pt>
                <c:pt idx="63">
                  <c:v>54.370635999999998</c:v>
                </c:pt>
                <c:pt idx="64">
                  <c:v>59.419494999999998</c:v>
                </c:pt>
                <c:pt idx="65">
                  <c:v>58.663544000000002</c:v>
                </c:pt>
                <c:pt idx="66">
                  <c:v>58.146210000000004</c:v>
                </c:pt>
                <c:pt idx="67">
                  <c:v>57.805053999999998</c:v>
                </c:pt>
                <c:pt idx="68">
                  <c:v>57.920287999999999</c:v>
                </c:pt>
                <c:pt idx="69">
                  <c:v>58.063139999999997</c:v>
                </c:pt>
                <c:pt idx="70">
                  <c:v>61.201324</c:v>
                </c:pt>
                <c:pt idx="71">
                  <c:v>62.578766000000002</c:v>
                </c:pt>
                <c:pt idx="72">
                  <c:v>64.328734999999995</c:v>
                </c:pt>
                <c:pt idx="73">
                  <c:v>61.077025999999996</c:v>
                </c:pt>
                <c:pt idx="74">
                  <c:v>60.402160000000002</c:v>
                </c:pt>
                <c:pt idx="75">
                  <c:v>57.893676999999997</c:v>
                </c:pt>
                <c:pt idx="76">
                  <c:v>58.181885000000001</c:v>
                </c:pt>
                <c:pt idx="77">
                  <c:v>56.818756</c:v>
                </c:pt>
                <c:pt idx="78">
                  <c:v>57.91104</c:v>
                </c:pt>
                <c:pt idx="79">
                  <c:v>59.025359999999999</c:v>
                </c:pt>
                <c:pt idx="80">
                  <c:v>60.594999999999999</c:v>
                </c:pt>
                <c:pt idx="81">
                  <c:v>62.578919999999997</c:v>
                </c:pt>
                <c:pt idx="82">
                  <c:v>62.115814</c:v>
                </c:pt>
                <c:pt idx="83">
                  <c:v>63.518889999999999</c:v>
                </c:pt>
                <c:pt idx="84">
                  <c:v>61.743774000000002</c:v>
                </c:pt>
                <c:pt idx="85">
                  <c:v>59.673830000000002</c:v>
                </c:pt>
                <c:pt idx="86">
                  <c:v>60.352722</c:v>
                </c:pt>
                <c:pt idx="87">
                  <c:v>61.107970000000002</c:v>
                </c:pt>
                <c:pt idx="88">
                  <c:v>61.063873000000001</c:v>
                </c:pt>
                <c:pt idx="89">
                  <c:v>57.528930000000003</c:v>
                </c:pt>
                <c:pt idx="90">
                  <c:v>57.477049999999998</c:v>
                </c:pt>
                <c:pt idx="91">
                  <c:v>58.826813000000001</c:v>
                </c:pt>
                <c:pt idx="92">
                  <c:v>64.200869999999995</c:v>
                </c:pt>
                <c:pt idx="93">
                  <c:v>66.638885000000002</c:v>
                </c:pt>
                <c:pt idx="94">
                  <c:v>69.304630000000003</c:v>
                </c:pt>
                <c:pt idx="95">
                  <c:v>67.63306</c:v>
                </c:pt>
                <c:pt idx="96">
                  <c:v>67.84845</c:v>
                </c:pt>
                <c:pt idx="97">
                  <c:v>67.160399999999996</c:v>
                </c:pt>
                <c:pt idx="98">
                  <c:v>67.060789999999997</c:v>
                </c:pt>
                <c:pt idx="99">
                  <c:v>63.600189999999998</c:v>
                </c:pt>
                <c:pt idx="100">
                  <c:v>63.160400000000003</c:v>
                </c:pt>
                <c:pt idx="101">
                  <c:v>64.206509999999994</c:v>
                </c:pt>
                <c:pt idx="102">
                  <c:v>64.538420000000002</c:v>
                </c:pt>
                <c:pt idx="103">
                  <c:v>65.192350000000005</c:v>
                </c:pt>
                <c:pt idx="104">
                  <c:v>65.768339999999995</c:v>
                </c:pt>
                <c:pt idx="105">
                  <c:v>61.743651999999997</c:v>
                </c:pt>
                <c:pt idx="106">
                  <c:v>63.612090000000002</c:v>
                </c:pt>
                <c:pt idx="107">
                  <c:v>65.599059999999994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FA-401B-A869-EA6E866A3D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4076416"/>
        <c:axId val="638424848"/>
      </c:lineChart>
      <c:catAx>
        <c:axId val="8140764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8424848"/>
        <c:crosses val="autoZero"/>
        <c:auto val="1"/>
        <c:lblAlgn val="ctr"/>
        <c:lblOffset val="100"/>
        <c:noMultiLvlLbl val="0"/>
      </c:catAx>
      <c:valAx>
        <c:axId val="638424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4076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Sheet5!$K$4</c:f>
              <c:strCache>
                <c:ptCount val="1"/>
                <c:pt idx="0">
                  <c:v>And_gyro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Sheet5!$K$5:$K$48</c:f>
              <c:numCache>
                <c:formatCode>General</c:formatCode>
                <c:ptCount val="44"/>
                <c:pt idx="0">
                  <c:v>359.78802000000002</c:v>
                </c:pt>
                <c:pt idx="1">
                  <c:v>359.85021999999998</c:v>
                </c:pt>
                <c:pt idx="2">
                  <c:v>359.70764000000003</c:v>
                </c:pt>
                <c:pt idx="3">
                  <c:v>359.59496999999999</c:v>
                </c:pt>
                <c:pt idx="4">
                  <c:v>0.95172120000000004</c:v>
                </c:pt>
                <c:pt idx="5">
                  <c:v>1.5747069999999998E-2</c:v>
                </c:pt>
                <c:pt idx="6">
                  <c:v>0.53179929999999997</c:v>
                </c:pt>
                <c:pt idx="7">
                  <c:v>0.26324462999999998</c:v>
                </c:pt>
                <c:pt idx="8">
                  <c:v>1.0799866</c:v>
                </c:pt>
                <c:pt idx="9">
                  <c:v>0.65359500000000004</c:v>
                </c:pt>
                <c:pt idx="10">
                  <c:v>7.2046203999999996</c:v>
                </c:pt>
                <c:pt idx="11">
                  <c:v>50.67398</c:v>
                </c:pt>
                <c:pt idx="12">
                  <c:v>99.372770000000003</c:v>
                </c:pt>
                <c:pt idx="13">
                  <c:v>90.824430000000007</c:v>
                </c:pt>
                <c:pt idx="14">
                  <c:v>87.980620000000002</c:v>
                </c:pt>
                <c:pt idx="15">
                  <c:v>90.465760000000003</c:v>
                </c:pt>
                <c:pt idx="16">
                  <c:v>88.887420000000006</c:v>
                </c:pt>
                <c:pt idx="17">
                  <c:v>90.451660000000004</c:v>
                </c:pt>
                <c:pt idx="18">
                  <c:v>88.645049999999998</c:v>
                </c:pt>
                <c:pt idx="19">
                  <c:v>90.567840000000004</c:v>
                </c:pt>
                <c:pt idx="20">
                  <c:v>88.515810000000002</c:v>
                </c:pt>
                <c:pt idx="21">
                  <c:v>112.216675</c:v>
                </c:pt>
                <c:pt idx="22">
                  <c:v>160.20624000000001</c:v>
                </c:pt>
                <c:pt idx="23">
                  <c:v>180.92657</c:v>
                </c:pt>
                <c:pt idx="24">
                  <c:v>178.79015999999999</c:v>
                </c:pt>
                <c:pt idx="25">
                  <c:v>182.55823000000001</c:v>
                </c:pt>
                <c:pt idx="26">
                  <c:v>180.89587</c:v>
                </c:pt>
                <c:pt idx="27">
                  <c:v>183.23114000000001</c:v>
                </c:pt>
                <c:pt idx="28">
                  <c:v>180.27593999999999</c:v>
                </c:pt>
                <c:pt idx="29">
                  <c:v>180.37621999999999</c:v>
                </c:pt>
                <c:pt idx="30">
                  <c:v>182.4187</c:v>
                </c:pt>
                <c:pt idx="31">
                  <c:v>189.71404999999999</c:v>
                </c:pt>
                <c:pt idx="32">
                  <c:v>253.58135999999999</c:v>
                </c:pt>
                <c:pt idx="33">
                  <c:v>274.73975000000002</c:v>
                </c:pt>
                <c:pt idx="34">
                  <c:v>272.52917000000002</c:v>
                </c:pt>
                <c:pt idx="35">
                  <c:v>274.96379999999999</c:v>
                </c:pt>
                <c:pt idx="36">
                  <c:v>274.26843000000002</c:v>
                </c:pt>
                <c:pt idx="37">
                  <c:v>275.99401999999998</c:v>
                </c:pt>
                <c:pt idx="38">
                  <c:v>275.23649999999998</c:v>
                </c:pt>
                <c:pt idx="39">
                  <c:v>275.56549999999999</c:v>
                </c:pt>
                <c:pt idx="40">
                  <c:v>274.16467</c:v>
                </c:pt>
                <c:pt idx="41">
                  <c:v>275.67072000000002</c:v>
                </c:pt>
                <c:pt idx="42">
                  <c:v>274.97284000000002</c:v>
                </c:pt>
                <c:pt idx="43">
                  <c:v>273.82117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40-4B3B-A9B1-4EBB3B4616B9}"/>
            </c:ext>
          </c:extLst>
        </c:ser>
        <c:ser>
          <c:idx val="1"/>
          <c:order val="1"/>
          <c:tx>
            <c:strRef>
              <c:f>Sheet5!$AA$4</c:f>
              <c:strCache>
                <c:ptCount val="1"/>
                <c:pt idx="0">
                  <c:v>IOS_gyro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Sheet5!$AA$5:$AA$50</c:f>
              <c:numCache>
                <c:formatCode>General</c:formatCode>
                <c:ptCount val="46"/>
                <c:pt idx="0">
                  <c:v>1.1606445000000001</c:v>
                </c:pt>
                <c:pt idx="1">
                  <c:v>2.1901245</c:v>
                </c:pt>
                <c:pt idx="2">
                  <c:v>0.44369507000000002</c:v>
                </c:pt>
                <c:pt idx="3">
                  <c:v>3.6002502000000001</c:v>
                </c:pt>
                <c:pt idx="4">
                  <c:v>1.3546142999999999</c:v>
                </c:pt>
                <c:pt idx="5">
                  <c:v>2.9668274000000001</c:v>
                </c:pt>
                <c:pt idx="6">
                  <c:v>1.585083</c:v>
                </c:pt>
                <c:pt idx="7">
                  <c:v>1.2765503</c:v>
                </c:pt>
                <c:pt idx="8">
                  <c:v>1.8475037000000001</c:v>
                </c:pt>
                <c:pt idx="9">
                  <c:v>7.6348570000000002</c:v>
                </c:pt>
                <c:pt idx="10">
                  <c:v>50.478090000000002</c:v>
                </c:pt>
                <c:pt idx="11">
                  <c:v>134.67205999999999</c:v>
                </c:pt>
                <c:pt idx="12">
                  <c:v>156.23969</c:v>
                </c:pt>
                <c:pt idx="13">
                  <c:v>154.99054000000001</c:v>
                </c:pt>
                <c:pt idx="14">
                  <c:v>153.95240000000001</c:v>
                </c:pt>
                <c:pt idx="15">
                  <c:v>154.71862999999999</c:v>
                </c:pt>
                <c:pt idx="16">
                  <c:v>154.09180000000001</c:v>
                </c:pt>
                <c:pt idx="17">
                  <c:v>153.32202000000001</c:v>
                </c:pt>
                <c:pt idx="18">
                  <c:v>152.6842</c:v>
                </c:pt>
                <c:pt idx="19">
                  <c:v>152.17035000000001</c:v>
                </c:pt>
                <c:pt idx="20">
                  <c:v>151.01495</c:v>
                </c:pt>
                <c:pt idx="21">
                  <c:v>156.19342</c:v>
                </c:pt>
                <c:pt idx="22">
                  <c:v>204.66547</c:v>
                </c:pt>
                <c:pt idx="23">
                  <c:v>240.8836</c:v>
                </c:pt>
                <c:pt idx="24">
                  <c:v>241.39703</c:v>
                </c:pt>
                <c:pt idx="25">
                  <c:v>241.94470000000001</c:v>
                </c:pt>
                <c:pt idx="26">
                  <c:v>241.35925</c:v>
                </c:pt>
                <c:pt idx="27">
                  <c:v>243.08899</c:v>
                </c:pt>
                <c:pt idx="28">
                  <c:v>242.03014999999999</c:v>
                </c:pt>
                <c:pt idx="29">
                  <c:v>243.80383</c:v>
                </c:pt>
                <c:pt idx="30">
                  <c:v>243.9032</c:v>
                </c:pt>
                <c:pt idx="31">
                  <c:v>244.27905000000001</c:v>
                </c:pt>
                <c:pt idx="32">
                  <c:v>246.98938000000001</c:v>
                </c:pt>
                <c:pt idx="33">
                  <c:v>294.17444</c:v>
                </c:pt>
                <c:pt idx="34">
                  <c:v>328.27184999999997</c:v>
                </c:pt>
                <c:pt idx="35">
                  <c:v>333.26807000000002</c:v>
                </c:pt>
                <c:pt idx="36">
                  <c:v>332.94542999999999</c:v>
                </c:pt>
                <c:pt idx="37">
                  <c:v>335.64337</c:v>
                </c:pt>
                <c:pt idx="38">
                  <c:v>333.81560000000002</c:v>
                </c:pt>
                <c:pt idx="39">
                  <c:v>333.52929999999998</c:v>
                </c:pt>
                <c:pt idx="40">
                  <c:v>332.99529999999999</c:v>
                </c:pt>
                <c:pt idx="41">
                  <c:v>335.44603999999998</c:v>
                </c:pt>
                <c:pt idx="42">
                  <c:v>335.58215000000001</c:v>
                </c:pt>
                <c:pt idx="43">
                  <c:v>326.66968000000003</c:v>
                </c:pt>
                <c:pt idx="44">
                  <c:v>328.9889</c:v>
                </c:pt>
                <c:pt idx="45">
                  <c:v>339.37817000000001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40-4B3B-A9B1-4EBB3B4616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7154544"/>
        <c:axId val="557156816"/>
      </c:lineChart>
      <c:catAx>
        <c:axId val="5571545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57156816"/>
        <c:crosses val="autoZero"/>
        <c:auto val="1"/>
        <c:lblAlgn val="ctr"/>
        <c:lblOffset val="100"/>
        <c:noMultiLvlLbl val="0"/>
      </c:catAx>
      <c:valAx>
        <c:axId val="557156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57154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Sheet14!$M$4</c:f>
              <c:strCache>
                <c:ptCount val="1"/>
                <c:pt idx="0">
                  <c:v>and_mAzimuth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Sheet14!$M$5:$M$117</c:f>
              <c:numCache>
                <c:formatCode>General</c:formatCode>
                <c:ptCount val="113"/>
                <c:pt idx="0">
                  <c:v>68.050064000000006</c:v>
                </c:pt>
                <c:pt idx="1">
                  <c:v>74.984459999999999</c:v>
                </c:pt>
                <c:pt idx="2">
                  <c:v>67.520840000000007</c:v>
                </c:pt>
                <c:pt idx="3">
                  <c:v>72.406450000000007</c:v>
                </c:pt>
                <c:pt idx="4">
                  <c:v>67.553529999999995</c:v>
                </c:pt>
                <c:pt idx="5">
                  <c:v>74.825644999999994</c:v>
                </c:pt>
                <c:pt idx="6">
                  <c:v>67.318100000000001</c:v>
                </c:pt>
                <c:pt idx="7">
                  <c:v>56.708829999999999</c:v>
                </c:pt>
                <c:pt idx="8">
                  <c:v>63.306755000000003</c:v>
                </c:pt>
                <c:pt idx="9">
                  <c:v>64.906289999999998</c:v>
                </c:pt>
                <c:pt idx="10">
                  <c:v>64.692509999999999</c:v>
                </c:pt>
                <c:pt idx="11">
                  <c:v>67.482209999999995</c:v>
                </c:pt>
                <c:pt idx="12">
                  <c:v>55.103175999999998</c:v>
                </c:pt>
                <c:pt idx="13">
                  <c:v>61.628844999999998</c:v>
                </c:pt>
                <c:pt idx="14">
                  <c:v>57.237434</c:v>
                </c:pt>
                <c:pt idx="15">
                  <c:v>59.62961</c:v>
                </c:pt>
                <c:pt idx="16">
                  <c:v>59.174819999999997</c:v>
                </c:pt>
                <c:pt idx="17">
                  <c:v>55.655425999999999</c:v>
                </c:pt>
                <c:pt idx="18">
                  <c:v>61.169303999999997</c:v>
                </c:pt>
                <c:pt idx="19">
                  <c:v>57.221879999999999</c:v>
                </c:pt>
                <c:pt idx="20">
                  <c:v>57.768783999999997</c:v>
                </c:pt>
                <c:pt idx="21">
                  <c:v>61.294719999999998</c:v>
                </c:pt>
                <c:pt idx="22">
                  <c:v>63.626632999999998</c:v>
                </c:pt>
                <c:pt idx="23">
                  <c:v>56.775897999999998</c:v>
                </c:pt>
                <c:pt idx="24">
                  <c:v>45.425013999999997</c:v>
                </c:pt>
                <c:pt idx="25">
                  <c:v>66.553030000000007</c:v>
                </c:pt>
                <c:pt idx="26">
                  <c:v>66.171229999999994</c:v>
                </c:pt>
                <c:pt idx="27">
                  <c:v>74.991039999999998</c:v>
                </c:pt>
                <c:pt idx="28">
                  <c:v>72.456100000000006</c:v>
                </c:pt>
                <c:pt idx="29">
                  <c:v>69.782300000000006</c:v>
                </c:pt>
                <c:pt idx="30">
                  <c:v>66.045919999999995</c:v>
                </c:pt>
                <c:pt idx="31">
                  <c:v>64.655929999999998</c:v>
                </c:pt>
                <c:pt idx="32">
                  <c:v>67.182784999999996</c:v>
                </c:pt>
                <c:pt idx="33">
                  <c:v>64.12773</c:v>
                </c:pt>
                <c:pt idx="34">
                  <c:v>60.842896000000003</c:v>
                </c:pt>
                <c:pt idx="35">
                  <c:v>55.001330000000003</c:v>
                </c:pt>
                <c:pt idx="36">
                  <c:v>59.600333999999997</c:v>
                </c:pt>
                <c:pt idx="37">
                  <c:v>59.327632999999999</c:v>
                </c:pt>
                <c:pt idx="38">
                  <c:v>65.475030000000004</c:v>
                </c:pt>
                <c:pt idx="39">
                  <c:v>46.734596000000003</c:v>
                </c:pt>
                <c:pt idx="40">
                  <c:v>67.742440000000002</c:v>
                </c:pt>
                <c:pt idx="41">
                  <c:v>51.037750000000003</c:v>
                </c:pt>
                <c:pt idx="42">
                  <c:v>49.312404999999998</c:v>
                </c:pt>
                <c:pt idx="43">
                  <c:v>51.510710000000003</c:v>
                </c:pt>
                <c:pt idx="44">
                  <c:v>55.811279999999996</c:v>
                </c:pt>
                <c:pt idx="45">
                  <c:v>61.134563</c:v>
                </c:pt>
                <c:pt idx="46">
                  <c:v>61.147030000000001</c:v>
                </c:pt>
                <c:pt idx="47">
                  <c:v>61.613101999999998</c:v>
                </c:pt>
                <c:pt idx="48">
                  <c:v>54.261963000000002</c:v>
                </c:pt>
                <c:pt idx="49">
                  <c:v>54.836753999999999</c:v>
                </c:pt>
                <c:pt idx="50">
                  <c:v>60.985733000000003</c:v>
                </c:pt>
                <c:pt idx="51">
                  <c:v>54.319941999999998</c:v>
                </c:pt>
                <c:pt idx="52">
                  <c:v>55.014026999999999</c:v>
                </c:pt>
                <c:pt idx="53">
                  <c:v>47.934902000000001</c:v>
                </c:pt>
                <c:pt idx="54">
                  <c:v>49.015140000000002</c:v>
                </c:pt>
                <c:pt idx="55">
                  <c:v>59.379435999999998</c:v>
                </c:pt>
                <c:pt idx="56">
                  <c:v>58.778503000000001</c:v>
                </c:pt>
                <c:pt idx="57">
                  <c:v>61.216534000000003</c:v>
                </c:pt>
                <c:pt idx="58">
                  <c:v>56.96895</c:v>
                </c:pt>
                <c:pt idx="59">
                  <c:v>52.620379999999997</c:v>
                </c:pt>
                <c:pt idx="60">
                  <c:v>56.086370000000002</c:v>
                </c:pt>
                <c:pt idx="61">
                  <c:v>63.527397000000001</c:v>
                </c:pt>
                <c:pt idx="62">
                  <c:v>58.634475999999999</c:v>
                </c:pt>
                <c:pt idx="63">
                  <c:v>61.157527999999999</c:v>
                </c:pt>
                <c:pt idx="64">
                  <c:v>37.324553999999999</c:v>
                </c:pt>
                <c:pt idx="65">
                  <c:v>51.033394000000001</c:v>
                </c:pt>
                <c:pt idx="66">
                  <c:v>64.615295000000003</c:v>
                </c:pt>
                <c:pt idx="67">
                  <c:v>62.422348</c:v>
                </c:pt>
                <c:pt idx="68">
                  <c:v>58.292099999999998</c:v>
                </c:pt>
                <c:pt idx="69">
                  <c:v>60.786095000000003</c:v>
                </c:pt>
                <c:pt idx="70">
                  <c:v>61.449184000000002</c:v>
                </c:pt>
                <c:pt idx="71">
                  <c:v>61.619160000000001</c:v>
                </c:pt>
                <c:pt idx="72">
                  <c:v>61.406097000000003</c:v>
                </c:pt>
                <c:pt idx="73">
                  <c:v>63.914459999999998</c:v>
                </c:pt>
                <c:pt idx="74">
                  <c:v>68.498024000000001</c:v>
                </c:pt>
                <c:pt idx="75">
                  <c:v>68.156490000000005</c:v>
                </c:pt>
                <c:pt idx="76">
                  <c:v>66.639403999999999</c:v>
                </c:pt>
                <c:pt idx="77">
                  <c:v>56.54074</c:v>
                </c:pt>
                <c:pt idx="78">
                  <c:v>64.011116000000001</c:v>
                </c:pt>
                <c:pt idx="79">
                  <c:v>47.526493000000002</c:v>
                </c:pt>
                <c:pt idx="80">
                  <c:v>62.516131999999999</c:v>
                </c:pt>
                <c:pt idx="81">
                  <c:v>58.131686999999999</c:v>
                </c:pt>
                <c:pt idx="82">
                  <c:v>73.159610000000001</c:v>
                </c:pt>
                <c:pt idx="83">
                  <c:v>51.293148000000002</c:v>
                </c:pt>
                <c:pt idx="84">
                  <c:v>69.735373999999993</c:v>
                </c:pt>
                <c:pt idx="85">
                  <c:v>72.514799999999994</c:v>
                </c:pt>
                <c:pt idx="86">
                  <c:v>71.078360000000004</c:v>
                </c:pt>
                <c:pt idx="87">
                  <c:v>56.990119999999997</c:v>
                </c:pt>
                <c:pt idx="88">
                  <c:v>62.830210000000001</c:v>
                </c:pt>
                <c:pt idx="89">
                  <c:v>71.644480000000001</c:v>
                </c:pt>
                <c:pt idx="90">
                  <c:v>64.069630000000004</c:v>
                </c:pt>
                <c:pt idx="91">
                  <c:v>68.454430000000002</c:v>
                </c:pt>
                <c:pt idx="92">
                  <c:v>60.54128</c:v>
                </c:pt>
                <c:pt idx="93">
                  <c:v>68.322815000000006</c:v>
                </c:pt>
                <c:pt idx="94">
                  <c:v>68.037350000000004</c:v>
                </c:pt>
                <c:pt idx="95">
                  <c:v>71.732259999999997</c:v>
                </c:pt>
                <c:pt idx="96">
                  <c:v>73.012169999999998</c:v>
                </c:pt>
                <c:pt idx="97">
                  <c:v>81.755780000000001</c:v>
                </c:pt>
                <c:pt idx="98">
                  <c:v>73.129900000000006</c:v>
                </c:pt>
                <c:pt idx="99">
                  <c:v>78.486249999999998</c:v>
                </c:pt>
                <c:pt idx="100">
                  <c:v>77.001810000000006</c:v>
                </c:pt>
                <c:pt idx="101">
                  <c:v>78.797560000000004</c:v>
                </c:pt>
                <c:pt idx="102">
                  <c:v>64.148009999999999</c:v>
                </c:pt>
                <c:pt idx="103">
                  <c:v>66.6083</c:v>
                </c:pt>
                <c:pt idx="104">
                  <c:v>68.083870000000005</c:v>
                </c:pt>
                <c:pt idx="105">
                  <c:v>68.207570000000004</c:v>
                </c:pt>
                <c:pt idx="106">
                  <c:v>63.943043000000003</c:v>
                </c:pt>
                <c:pt idx="107">
                  <c:v>50.775374999999997</c:v>
                </c:pt>
                <c:pt idx="108">
                  <c:v>60.828020000000002</c:v>
                </c:pt>
                <c:pt idx="109">
                  <c:v>63.361958000000001</c:v>
                </c:pt>
                <c:pt idx="110">
                  <c:v>59.853479999999998</c:v>
                </c:pt>
                <c:pt idx="111">
                  <c:v>73.738420000000005</c:v>
                </c:pt>
                <c:pt idx="112">
                  <c:v>69.169944999999998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16-49AC-8126-31AFF6560CC9}"/>
            </c:ext>
          </c:extLst>
        </c:ser>
        <c:ser>
          <c:idx val="1"/>
          <c:order val="1"/>
          <c:tx>
            <c:strRef>
              <c:f>Sheet14!$P$4</c:f>
              <c:strCache>
                <c:ptCount val="1"/>
                <c:pt idx="0">
                  <c:v>mAzimuth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Sheet14!$P$5:$P$117</c:f>
              <c:numCache>
                <c:formatCode>General</c:formatCode>
                <c:ptCount val="113"/>
                <c:pt idx="0">
                  <c:v>71.556353896233503</c:v>
                </c:pt>
                <c:pt idx="1">
                  <c:v>70.647248887515602</c:v>
                </c:pt>
                <c:pt idx="2">
                  <c:v>74.043963433465507</c:v>
                </c:pt>
                <c:pt idx="3">
                  <c:v>71.832484783998694</c:v>
                </c:pt>
                <c:pt idx="4">
                  <c:v>71.895083467741898</c:v>
                </c:pt>
                <c:pt idx="5">
                  <c:v>67.345241744597104</c:v>
                </c:pt>
                <c:pt idx="6">
                  <c:v>62.737691753154898</c:v>
                </c:pt>
                <c:pt idx="7">
                  <c:v>63.001029696604803</c:v>
                </c:pt>
                <c:pt idx="8">
                  <c:v>66.005090327548999</c:v>
                </c:pt>
                <c:pt idx="9">
                  <c:v>66.271775063692104</c:v>
                </c:pt>
                <c:pt idx="10">
                  <c:v>65.068657731961807</c:v>
                </c:pt>
                <c:pt idx="11">
                  <c:v>61.927419581727101</c:v>
                </c:pt>
                <c:pt idx="12">
                  <c:v>59.6494695312578</c:v>
                </c:pt>
                <c:pt idx="13">
                  <c:v>58.689923575519401</c:v>
                </c:pt>
                <c:pt idx="14">
                  <c:v>57.619605611821697</c:v>
                </c:pt>
                <c:pt idx="15">
                  <c:v>59.918100871314401</c:v>
                </c:pt>
                <c:pt idx="16">
                  <c:v>57.492318206449397</c:v>
                </c:pt>
                <c:pt idx="17">
                  <c:v>56.329553632335603</c:v>
                </c:pt>
                <c:pt idx="18">
                  <c:v>56.040923498389198</c:v>
                </c:pt>
                <c:pt idx="19">
                  <c:v>57.736948261762599</c:v>
                </c:pt>
                <c:pt idx="20">
                  <c:v>60.372233319039402</c:v>
                </c:pt>
                <c:pt idx="21">
                  <c:v>62.202362016576899</c:v>
                </c:pt>
                <c:pt idx="22">
                  <c:v>60.2359915356652</c:v>
                </c:pt>
                <c:pt idx="23">
                  <c:v>58.7739212419322</c:v>
                </c:pt>
                <c:pt idx="24">
                  <c:v>61.332851614477498</c:v>
                </c:pt>
                <c:pt idx="25">
                  <c:v>66.110685052117304</c:v>
                </c:pt>
                <c:pt idx="26">
                  <c:v>70.894003131660696</c:v>
                </c:pt>
                <c:pt idx="27">
                  <c:v>71.799877460901101</c:v>
                </c:pt>
                <c:pt idx="28">
                  <c:v>67.992197262780707</c:v>
                </c:pt>
                <c:pt idx="29">
                  <c:v>63.8432398325915</c:v>
                </c:pt>
                <c:pt idx="30">
                  <c:v>66.235534079955997</c:v>
                </c:pt>
                <c:pt idx="31">
                  <c:v>65.328963071420205</c:v>
                </c:pt>
                <c:pt idx="32">
                  <c:v>68.494168355452501</c:v>
                </c:pt>
                <c:pt idx="33">
                  <c:v>65.123572452888695</c:v>
                </c:pt>
                <c:pt idx="34">
                  <c:v>61.034522611909701</c:v>
                </c:pt>
                <c:pt idx="35">
                  <c:v>60.223314704565603</c:v>
                </c:pt>
                <c:pt idx="36">
                  <c:v>61.608422426730897</c:v>
                </c:pt>
                <c:pt idx="37">
                  <c:v>66.972436359319502</c:v>
                </c:pt>
                <c:pt idx="38">
                  <c:v>64.920189909973303</c:v>
                </c:pt>
                <c:pt idx="39">
                  <c:v>61.572352197724001</c:v>
                </c:pt>
                <c:pt idx="40">
                  <c:v>56.204967566779999</c:v>
                </c:pt>
                <c:pt idx="41">
                  <c:v>55.979315192075703</c:v>
                </c:pt>
                <c:pt idx="42">
                  <c:v>54.502109199141998</c:v>
                </c:pt>
                <c:pt idx="43">
                  <c:v>57.811445135039897</c:v>
                </c:pt>
                <c:pt idx="44">
                  <c:v>60.5591277852985</c:v>
                </c:pt>
                <c:pt idx="45">
                  <c:v>63.161545972289197</c:v>
                </c:pt>
                <c:pt idx="46">
                  <c:v>61.141032581826899</c:v>
                </c:pt>
                <c:pt idx="47">
                  <c:v>60.834760069254401</c:v>
                </c:pt>
                <c:pt idx="48">
                  <c:v>62.240515453280501</c:v>
                </c:pt>
                <c:pt idx="49">
                  <c:v>62.107463368248702</c:v>
                </c:pt>
                <c:pt idx="50">
                  <c:v>57.756065961249398</c:v>
                </c:pt>
                <c:pt idx="51">
                  <c:v>56.513149117225502</c:v>
                </c:pt>
                <c:pt idx="52">
                  <c:v>56.712464282490302</c:v>
                </c:pt>
                <c:pt idx="53">
                  <c:v>58.000757488265201</c:v>
                </c:pt>
                <c:pt idx="54">
                  <c:v>64.826937337235094</c:v>
                </c:pt>
                <c:pt idx="55">
                  <c:v>59.8431532055519</c:v>
                </c:pt>
                <c:pt idx="56">
                  <c:v>59.3821154365761</c:v>
                </c:pt>
                <c:pt idx="57">
                  <c:v>55.2187599676164</c:v>
                </c:pt>
                <c:pt idx="58">
                  <c:v>56.550479516134203</c:v>
                </c:pt>
                <c:pt idx="59">
                  <c:v>58.269668866077701</c:v>
                </c:pt>
                <c:pt idx="60">
                  <c:v>58.899835779281403</c:v>
                </c:pt>
                <c:pt idx="61">
                  <c:v>51.442901620839102</c:v>
                </c:pt>
                <c:pt idx="62">
                  <c:v>48.592936887759599</c:v>
                </c:pt>
                <c:pt idx="63">
                  <c:v>55.879631996233897</c:v>
                </c:pt>
                <c:pt idx="64">
                  <c:v>61.224292587809302</c:v>
                </c:pt>
                <c:pt idx="65">
                  <c:v>61.887565427920102</c:v>
                </c:pt>
                <c:pt idx="66">
                  <c:v>60.933469963139402</c:v>
                </c:pt>
                <c:pt idx="67">
                  <c:v>61.568766348409703</c:v>
                </c:pt>
                <c:pt idx="68">
                  <c:v>60.497512648795798</c:v>
                </c:pt>
                <c:pt idx="69">
                  <c:v>59.273474447637803</c:v>
                </c:pt>
                <c:pt idx="70">
                  <c:v>61.986056755751697</c:v>
                </c:pt>
                <c:pt idx="71">
                  <c:v>63.795565112184804</c:v>
                </c:pt>
                <c:pt idx="72">
                  <c:v>66.815075631031604</c:v>
                </c:pt>
                <c:pt idx="73">
                  <c:v>63.425881123357897</c:v>
                </c:pt>
                <c:pt idx="74">
                  <c:v>63.0785523436844</c:v>
                </c:pt>
                <c:pt idx="75">
                  <c:v>60.612300807986998</c:v>
                </c:pt>
                <c:pt idx="76">
                  <c:v>61.251695306759402</c:v>
                </c:pt>
                <c:pt idx="77">
                  <c:v>58.151691008544098</c:v>
                </c:pt>
                <c:pt idx="78">
                  <c:v>59.927137211586398</c:v>
                </c:pt>
                <c:pt idx="79">
                  <c:v>62.365275688659999</c:v>
                </c:pt>
                <c:pt idx="80">
                  <c:v>62.811608060352803</c:v>
                </c:pt>
                <c:pt idx="81">
                  <c:v>65.627490149473999</c:v>
                </c:pt>
                <c:pt idx="82">
                  <c:v>66.472234285642799</c:v>
                </c:pt>
                <c:pt idx="83">
                  <c:v>67.554074778470294</c:v>
                </c:pt>
                <c:pt idx="84">
                  <c:v>67.697098939690306</c:v>
                </c:pt>
                <c:pt idx="85">
                  <c:v>63.222191221929798</c:v>
                </c:pt>
                <c:pt idx="86">
                  <c:v>60.767298290822097</c:v>
                </c:pt>
                <c:pt idx="87">
                  <c:v>62.963176788224501</c:v>
                </c:pt>
                <c:pt idx="88">
                  <c:v>64.148323892248499</c:v>
                </c:pt>
                <c:pt idx="89">
                  <c:v>60.481611968407996</c:v>
                </c:pt>
                <c:pt idx="90">
                  <c:v>61.2787360256835</c:v>
                </c:pt>
                <c:pt idx="91">
                  <c:v>62.5392201162527</c:v>
                </c:pt>
                <c:pt idx="92">
                  <c:v>68.3546002699524</c:v>
                </c:pt>
                <c:pt idx="93">
                  <c:v>70.844388637529704</c:v>
                </c:pt>
                <c:pt idx="94">
                  <c:v>74.793781600549494</c:v>
                </c:pt>
                <c:pt idx="95">
                  <c:v>73.601619892247896</c:v>
                </c:pt>
                <c:pt idx="96">
                  <c:v>74.038512942507793</c:v>
                </c:pt>
                <c:pt idx="97">
                  <c:v>71.797869385285196</c:v>
                </c:pt>
                <c:pt idx="98">
                  <c:v>72.5042270586803</c:v>
                </c:pt>
                <c:pt idx="99">
                  <c:v>69.026158129526493</c:v>
                </c:pt>
                <c:pt idx="100">
                  <c:v>69.105285871061</c:v>
                </c:pt>
                <c:pt idx="101">
                  <c:v>71.843631652724198</c:v>
                </c:pt>
                <c:pt idx="102">
                  <c:v>70.219310215257593</c:v>
                </c:pt>
                <c:pt idx="103">
                  <c:v>72.611522500352095</c:v>
                </c:pt>
                <c:pt idx="104">
                  <c:v>72.590096196925799</c:v>
                </c:pt>
                <c:pt idx="105">
                  <c:v>69.282631732860395</c:v>
                </c:pt>
                <c:pt idx="106">
                  <c:v>67.648044521071299</c:v>
                </c:pt>
                <c:pt idx="107">
                  <c:v>73.390116254409307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16-49AC-8126-31AFF6560C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9518896"/>
        <c:axId val="824781856"/>
      </c:lineChart>
      <c:catAx>
        <c:axId val="6295188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4781856"/>
        <c:crosses val="autoZero"/>
        <c:auto val="1"/>
        <c:lblAlgn val="ctr"/>
        <c:lblOffset val="100"/>
        <c:noMultiLvlLbl val="0"/>
      </c:catAx>
      <c:valAx>
        <c:axId val="824781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9518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Sheet15!$C$5</c:f>
              <c:strCache>
                <c:ptCount val="1"/>
                <c:pt idx="0">
                  <c:v>and_CaliX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Sheet15!$C$6:$C$116</c:f>
              <c:numCache>
                <c:formatCode>General</c:formatCode>
                <c:ptCount val="111"/>
                <c:pt idx="0">
                  <c:v>-22.352609999999999</c:v>
                </c:pt>
                <c:pt idx="1">
                  <c:v>-19.925605999999998</c:v>
                </c:pt>
                <c:pt idx="2">
                  <c:v>-24.480991</c:v>
                </c:pt>
                <c:pt idx="3">
                  <c:v>-24.023577</c:v>
                </c:pt>
                <c:pt idx="4">
                  <c:v>-23.215609000000001</c:v>
                </c:pt>
                <c:pt idx="5">
                  <c:v>-22.392147000000001</c:v>
                </c:pt>
                <c:pt idx="6">
                  <c:v>-21.931170999999999</c:v>
                </c:pt>
                <c:pt idx="7">
                  <c:v>-20.488233999999999</c:v>
                </c:pt>
                <c:pt idx="8">
                  <c:v>-22.033086999999998</c:v>
                </c:pt>
                <c:pt idx="9">
                  <c:v>-28.735516000000001</c:v>
                </c:pt>
                <c:pt idx="10">
                  <c:v>-27.20524</c:v>
                </c:pt>
                <c:pt idx="11">
                  <c:v>-22.313171000000001</c:v>
                </c:pt>
                <c:pt idx="12">
                  <c:v>-25.013162999999999</c:v>
                </c:pt>
                <c:pt idx="13">
                  <c:v>-21.580901999999998</c:v>
                </c:pt>
                <c:pt idx="14">
                  <c:v>-26.664171</c:v>
                </c:pt>
                <c:pt idx="15">
                  <c:v>-27.391075000000001</c:v>
                </c:pt>
                <c:pt idx="16">
                  <c:v>-27.758526</c:v>
                </c:pt>
                <c:pt idx="17">
                  <c:v>-29.442625</c:v>
                </c:pt>
                <c:pt idx="18">
                  <c:v>-27.14086</c:v>
                </c:pt>
                <c:pt idx="19">
                  <c:v>-28.536726000000002</c:v>
                </c:pt>
                <c:pt idx="20">
                  <c:v>-27.403551</c:v>
                </c:pt>
                <c:pt idx="21">
                  <c:v>-27.060822000000002</c:v>
                </c:pt>
                <c:pt idx="22">
                  <c:v>-31.670393000000001</c:v>
                </c:pt>
                <c:pt idx="23">
                  <c:v>-27.125893000000001</c:v>
                </c:pt>
                <c:pt idx="24">
                  <c:v>-31.141857000000002</c:v>
                </c:pt>
                <c:pt idx="25">
                  <c:v>-29.414555</c:v>
                </c:pt>
                <c:pt idx="26">
                  <c:v>-31.973800000000001</c:v>
                </c:pt>
                <c:pt idx="27">
                  <c:v>-28.641642000000001</c:v>
                </c:pt>
                <c:pt idx="28">
                  <c:v>-31.123314000000001</c:v>
                </c:pt>
                <c:pt idx="29">
                  <c:v>-29.241675999999998</c:v>
                </c:pt>
                <c:pt idx="30">
                  <c:v>-29.12697</c:v>
                </c:pt>
                <c:pt idx="31">
                  <c:v>-27.518757000000001</c:v>
                </c:pt>
                <c:pt idx="32">
                  <c:v>-29.009062</c:v>
                </c:pt>
                <c:pt idx="33">
                  <c:v>-25.9191</c:v>
                </c:pt>
                <c:pt idx="34">
                  <c:v>-25.892878</c:v>
                </c:pt>
                <c:pt idx="35">
                  <c:v>-24.361488000000001</c:v>
                </c:pt>
                <c:pt idx="36">
                  <c:v>-25.293925999999999</c:v>
                </c:pt>
                <c:pt idx="37">
                  <c:v>-25.785157999999999</c:v>
                </c:pt>
                <c:pt idx="38">
                  <c:v>-27.774027</c:v>
                </c:pt>
                <c:pt idx="39">
                  <c:v>-26.310252999999999</c:v>
                </c:pt>
                <c:pt idx="40">
                  <c:v>-24.188365999999998</c:v>
                </c:pt>
                <c:pt idx="41">
                  <c:v>-21.393412000000001</c:v>
                </c:pt>
                <c:pt idx="42">
                  <c:v>-25.102754999999998</c:v>
                </c:pt>
                <c:pt idx="43">
                  <c:v>-20.972577999999999</c:v>
                </c:pt>
                <c:pt idx="44">
                  <c:v>-25.456562000000002</c:v>
                </c:pt>
                <c:pt idx="45">
                  <c:v>-21.987459999999999</c:v>
                </c:pt>
                <c:pt idx="46">
                  <c:v>-26.372543</c:v>
                </c:pt>
                <c:pt idx="47">
                  <c:v>-22.598075999999999</c:v>
                </c:pt>
                <c:pt idx="48">
                  <c:v>-25.323869999999999</c:v>
                </c:pt>
                <c:pt idx="49">
                  <c:v>-24.517997999999999</c:v>
                </c:pt>
                <c:pt idx="50">
                  <c:v>-26.080100999999999</c:v>
                </c:pt>
                <c:pt idx="51">
                  <c:v>-20.123625000000001</c:v>
                </c:pt>
                <c:pt idx="52">
                  <c:v>-21.381464000000001</c:v>
                </c:pt>
                <c:pt idx="53">
                  <c:v>-14.291245999999999</c:v>
                </c:pt>
                <c:pt idx="54">
                  <c:v>-20.474829</c:v>
                </c:pt>
                <c:pt idx="55">
                  <c:v>-25.208212</c:v>
                </c:pt>
                <c:pt idx="56">
                  <c:v>-25.134018000000001</c:v>
                </c:pt>
                <c:pt idx="57">
                  <c:v>-23.008379000000001</c:v>
                </c:pt>
                <c:pt idx="58">
                  <c:v>-23.743276999999999</c:v>
                </c:pt>
                <c:pt idx="59">
                  <c:v>-23.783268</c:v>
                </c:pt>
                <c:pt idx="60">
                  <c:v>-25.504532000000001</c:v>
                </c:pt>
                <c:pt idx="61">
                  <c:v>-20.132287999999999</c:v>
                </c:pt>
                <c:pt idx="62">
                  <c:v>-18.593910000000001</c:v>
                </c:pt>
                <c:pt idx="63">
                  <c:v>-17.823609999999999</c:v>
                </c:pt>
                <c:pt idx="64">
                  <c:v>-18.816275000000001</c:v>
                </c:pt>
                <c:pt idx="65">
                  <c:v>-17.960539000000001</c:v>
                </c:pt>
                <c:pt idx="66">
                  <c:v>-23.843819</c:v>
                </c:pt>
                <c:pt idx="67">
                  <c:v>-22.331657</c:v>
                </c:pt>
                <c:pt idx="68">
                  <c:v>-23.340630999999998</c:v>
                </c:pt>
                <c:pt idx="69">
                  <c:v>-22.564330000000002</c:v>
                </c:pt>
                <c:pt idx="70">
                  <c:v>-22.939508</c:v>
                </c:pt>
                <c:pt idx="71">
                  <c:v>-23.036595999999999</c:v>
                </c:pt>
                <c:pt idx="72">
                  <c:v>-24.04466</c:v>
                </c:pt>
                <c:pt idx="73">
                  <c:v>-22.658348</c:v>
                </c:pt>
                <c:pt idx="74">
                  <c:v>-24.064367000000001</c:v>
                </c:pt>
                <c:pt idx="75">
                  <c:v>-23.005972</c:v>
                </c:pt>
                <c:pt idx="76">
                  <c:v>-27.138237</c:v>
                </c:pt>
                <c:pt idx="77">
                  <c:v>-23.290087</c:v>
                </c:pt>
                <c:pt idx="78">
                  <c:v>-21.491959000000001</c:v>
                </c:pt>
                <c:pt idx="79">
                  <c:v>-19.76681</c:v>
                </c:pt>
                <c:pt idx="80">
                  <c:v>-21.433712</c:v>
                </c:pt>
                <c:pt idx="81">
                  <c:v>-18.15194</c:v>
                </c:pt>
                <c:pt idx="82">
                  <c:v>-21.341660999999998</c:v>
                </c:pt>
                <c:pt idx="83">
                  <c:v>-21.704388000000002</c:v>
                </c:pt>
                <c:pt idx="84">
                  <c:v>-23.711300000000001</c:v>
                </c:pt>
                <c:pt idx="85">
                  <c:v>-20.812173999999999</c:v>
                </c:pt>
                <c:pt idx="86">
                  <c:v>-23.143744000000002</c:v>
                </c:pt>
                <c:pt idx="87">
                  <c:v>-23.318985000000001</c:v>
                </c:pt>
                <c:pt idx="88">
                  <c:v>-28.963497</c:v>
                </c:pt>
                <c:pt idx="89">
                  <c:v>-24.489252</c:v>
                </c:pt>
                <c:pt idx="90">
                  <c:v>-26.350028999999999</c:v>
                </c:pt>
                <c:pt idx="91">
                  <c:v>-27.248805999999998</c:v>
                </c:pt>
                <c:pt idx="92">
                  <c:v>-25.591083999999999</c:v>
                </c:pt>
                <c:pt idx="93">
                  <c:v>-24.027647000000002</c:v>
                </c:pt>
                <c:pt idx="94">
                  <c:v>-29.417048000000001</c:v>
                </c:pt>
                <c:pt idx="95">
                  <c:v>-27.929735000000001</c:v>
                </c:pt>
                <c:pt idx="96">
                  <c:v>-27.220692</c:v>
                </c:pt>
                <c:pt idx="97">
                  <c:v>-27.911190000000001</c:v>
                </c:pt>
                <c:pt idx="98">
                  <c:v>-29.471546</c:v>
                </c:pt>
                <c:pt idx="99">
                  <c:v>-26.730481999999999</c:v>
                </c:pt>
                <c:pt idx="100">
                  <c:v>-25.490461</c:v>
                </c:pt>
                <c:pt idx="101">
                  <c:v>-21.076751999999999</c:v>
                </c:pt>
                <c:pt idx="102">
                  <c:v>-23.143744999999999</c:v>
                </c:pt>
                <c:pt idx="103">
                  <c:v>-23.858516999999999</c:v>
                </c:pt>
                <c:pt idx="104">
                  <c:v>-23.811865000000001</c:v>
                </c:pt>
                <c:pt idx="105">
                  <c:v>-21.399694</c:v>
                </c:pt>
                <c:pt idx="106">
                  <c:v>-21.452964999999999</c:v>
                </c:pt>
                <c:pt idx="107">
                  <c:v>-20.455456000000002</c:v>
                </c:pt>
                <c:pt idx="108">
                  <c:v>-23.650442000000002</c:v>
                </c:pt>
                <c:pt idx="109">
                  <c:v>-24.73188</c:v>
                </c:pt>
                <c:pt idx="110">
                  <c:v>-25.893246000000001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5F-46E5-8DE9-0753EA315F51}"/>
            </c:ext>
          </c:extLst>
        </c:ser>
        <c:ser>
          <c:idx val="1"/>
          <c:order val="1"/>
          <c:tx>
            <c:strRef>
              <c:f>Sheet15!$R$5</c:f>
              <c:strCache>
                <c:ptCount val="1"/>
                <c:pt idx="0">
                  <c:v>caliX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Sheet15!$R$6:$R$116</c:f>
              <c:numCache>
                <c:formatCode>General</c:formatCode>
                <c:ptCount val="111"/>
                <c:pt idx="0">
                  <c:v>-18.336635999999999</c:v>
                </c:pt>
                <c:pt idx="1">
                  <c:v>-19.285796999999999</c:v>
                </c:pt>
                <c:pt idx="2">
                  <c:v>-20.560158000000001</c:v>
                </c:pt>
                <c:pt idx="3">
                  <c:v>-20.655346000000002</c:v>
                </c:pt>
                <c:pt idx="4">
                  <c:v>-20.323364000000002</c:v>
                </c:pt>
                <c:pt idx="5">
                  <c:v>-20.527806999999999</c:v>
                </c:pt>
                <c:pt idx="6">
                  <c:v>-19.406006000000001</c:v>
                </c:pt>
                <c:pt idx="7">
                  <c:v>-19.088080000000001</c:v>
                </c:pt>
                <c:pt idx="8">
                  <c:v>-20.300833000000001</c:v>
                </c:pt>
                <c:pt idx="9">
                  <c:v>-21.597709999999999</c:v>
                </c:pt>
                <c:pt idx="10">
                  <c:v>-22.104427000000001</c:v>
                </c:pt>
                <c:pt idx="11">
                  <c:v>-21.466593</c:v>
                </c:pt>
                <c:pt idx="12">
                  <c:v>-21.237501000000002</c:v>
                </c:pt>
                <c:pt idx="13">
                  <c:v>-21.556304999999998</c:v>
                </c:pt>
                <c:pt idx="14">
                  <c:v>-22.533681999999999</c:v>
                </c:pt>
                <c:pt idx="15">
                  <c:v>-23.811707999999999</c:v>
                </c:pt>
                <c:pt idx="16">
                  <c:v>-24.830207999999999</c:v>
                </c:pt>
                <c:pt idx="17">
                  <c:v>-24.584118</c:v>
                </c:pt>
                <c:pt idx="18">
                  <c:v>-23.578082999999999</c:v>
                </c:pt>
                <c:pt idx="19">
                  <c:v>-23.715145</c:v>
                </c:pt>
                <c:pt idx="20">
                  <c:v>-24.672089</c:v>
                </c:pt>
                <c:pt idx="21">
                  <c:v>-24.964077</c:v>
                </c:pt>
                <c:pt idx="22">
                  <c:v>-25.281548000000001</c:v>
                </c:pt>
                <c:pt idx="23">
                  <c:v>-25.630775</c:v>
                </c:pt>
                <c:pt idx="24">
                  <c:v>-25.782609999999998</c:v>
                </c:pt>
                <c:pt idx="25">
                  <c:v>-26.510769</c:v>
                </c:pt>
                <c:pt idx="26">
                  <c:v>-27.30048</c:v>
                </c:pt>
                <c:pt idx="27">
                  <c:v>-26.805737000000001</c:v>
                </c:pt>
                <c:pt idx="28">
                  <c:v>-25.626995000000001</c:v>
                </c:pt>
                <c:pt idx="29">
                  <c:v>-25.915292999999998</c:v>
                </c:pt>
                <c:pt idx="30">
                  <c:v>-26.175177000000001</c:v>
                </c:pt>
                <c:pt idx="31">
                  <c:v>-25.357056</c:v>
                </c:pt>
                <c:pt idx="32">
                  <c:v>-23.838080000000001</c:v>
                </c:pt>
                <c:pt idx="33">
                  <c:v>-22.112797</c:v>
                </c:pt>
                <c:pt idx="34">
                  <c:v>-21.712599999999998</c:v>
                </c:pt>
                <c:pt idx="35">
                  <c:v>-22.563723</c:v>
                </c:pt>
                <c:pt idx="36">
                  <c:v>-23.683948999999998</c:v>
                </c:pt>
                <c:pt idx="37">
                  <c:v>-24.503550000000001</c:v>
                </c:pt>
                <c:pt idx="38">
                  <c:v>-23.952148000000001</c:v>
                </c:pt>
                <c:pt idx="39">
                  <c:v>-21.434963</c:v>
                </c:pt>
                <c:pt idx="40">
                  <c:v>-19.804365000000001</c:v>
                </c:pt>
                <c:pt idx="41">
                  <c:v>-19.548061000000001</c:v>
                </c:pt>
                <c:pt idx="42">
                  <c:v>-20.700710000000001</c:v>
                </c:pt>
                <c:pt idx="43">
                  <c:v>-21.008524000000001</c:v>
                </c:pt>
                <c:pt idx="44">
                  <c:v>-21.408200000000001</c:v>
                </c:pt>
                <c:pt idx="45">
                  <c:v>-21.115316</c:v>
                </c:pt>
                <c:pt idx="46">
                  <c:v>-20.235787999999999</c:v>
                </c:pt>
                <c:pt idx="47">
                  <c:v>-20.615707</c:v>
                </c:pt>
                <c:pt idx="48">
                  <c:v>-21.808264000000001</c:v>
                </c:pt>
                <c:pt idx="49">
                  <c:v>-20.028948</c:v>
                </c:pt>
                <c:pt idx="50">
                  <c:v>-18.688139</c:v>
                </c:pt>
                <c:pt idx="51">
                  <c:v>-16.681967</c:v>
                </c:pt>
                <c:pt idx="52">
                  <c:v>-15.374955</c:v>
                </c:pt>
                <c:pt idx="53">
                  <c:v>-17.640543000000001</c:v>
                </c:pt>
                <c:pt idx="54">
                  <c:v>-19.990313</c:v>
                </c:pt>
                <c:pt idx="55">
                  <c:v>-20.931767000000001</c:v>
                </c:pt>
                <c:pt idx="56">
                  <c:v>-20.810528000000001</c:v>
                </c:pt>
                <c:pt idx="57">
                  <c:v>-19.859832999999998</c:v>
                </c:pt>
                <c:pt idx="58">
                  <c:v>-18.66986</c:v>
                </c:pt>
                <c:pt idx="59">
                  <c:v>-18.413929</c:v>
                </c:pt>
                <c:pt idx="60">
                  <c:v>-16.244118</c:v>
                </c:pt>
                <c:pt idx="61">
                  <c:v>-14.958054000000001</c:v>
                </c:pt>
                <c:pt idx="62">
                  <c:v>-15.763144</c:v>
                </c:pt>
                <c:pt idx="63">
                  <c:v>-16.676376000000001</c:v>
                </c:pt>
                <c:pt idx="64">
                  <c:v>-18.689999</c:v>
                </c:pt>
                <c:pt idx="65">
                  <c:v>-20.927109000000002</c:v>
                </c:pt>
                <c:pt idx="66">
                  <c:v>-21.327337</c:v>
                </c:pt>
                <c:pt idx="67">
                  <c:v>-20.405004999999999</c:v>
                </c:pt>
                <c:pt idx="68">
                  <c:v>-19.157764</c:v>
                </c:pt>
                <c:pt idx="69">
                  <c:v>-19.119083</c:v>
                </c:pt>
                <c:pt idx="70">
                  <c:v>-19.795458</c:v>
                </c:pt>
                <c:pt idx="71">
                  <c:v>-20.607899</c:v>
                </c:pt>
                <c:pt idx="72">
                  <c:v>-21.310611999999999</c:v>
                </c:pt>
                <c:pt idx="73">
                  <c:v>-21.566358999999999</c:v>
                </c:pt>
                <c:pt idx="74">
                  <c:v>-21.529444000000002</c:v>
                </c:pt>
                <c:pt idx="75">
                  <c:v>-20.934301000000001</c:v>
                </c:pt>
                <c:pt idx="76">
                  <c:v>-20.053523999999999</c:v>
                </c:pt>
                <c:pt idx="77">
                  <c:v>-17.213024000000001</c:v>
                </c:pt>
                <c:pt idx="78">
                  <c:v>-16.602245</c:v>
                </c:pt>
                <c:pt idx="79">
                  <c:v>-16.789959</c:v>
                </c:pt>
                <c:pt idx="80">
                  <c:v>-17.344086000000001</c:v>
                </c:pt>
                <c:pt idx="81">
                  <c:v>-17.423134000000001</c:v>
                </c:pt>
                <c:pt idx="82">
                  <c:v>-18.6248</c:v>
                </c:pt>
                <c:pt idx="83">
                  <c:v>-20.314029999999999</c:v>
                </c:pt>
                <c:pt idx="84">
                  <c:v>-20.931612000000001</c:v>
                </c:pt>
                <c:pt idx="85">
                  <c:v>-22.265084999999999</c:v>
                </c:pt>
                <c:pt idx="86">
                  <c:v>-23.202776</c:v>
                </c:pt>
                <c:pt idx="87">
                  <c:v>-23.246486999999998</c:v>
                </c:pt>
                <c:pt idx="88">
                  <c:v>-23.222297999999999</c:v>
                </c:pt>
                <c:pt idx="89">
                  <c:v>-22.795100999999999</c:v>
                </c:pt>
                <c:pt idx="90">
                  <c:v>-22.324888000000001</c:v>
                </c:pt>
                <c:pt idx="91">
                  <c:v>-24.115438000000001</c:v>
                </c:pt>
                <c:pt idx="92">
                  <c:v>-23.110592</c:v>
                </c:pt>
                <c:pt idx="93">
                  <c:v>-23.966056999999999</c:v>
                </c:pt>
                <c:pt idx="94">
                  <c:v>-23.635044000000001</c:v>
                </c:pt>
                <c:pt idx="95">
                  <c:v>-23.483103</c:v>
                </c:pt>
                <c:pt idx="96">
                  <c:v>-23.985016000000002</c:v>
                </c:pt>
                <c:pt idx="97">
                  <c:v>-23.772106000000001</c:v>
                </c:pt>
                <c:pt idx="98">
                  <c:v>-22.647307999999999</c:v>
                </c:pt>
                <c:pt idx="99">
                  <c:v>-20.455662</c:v>
                </c:pt>
                <c:pt idx="100">
                  <c:v>-18.896609999999999</c:v>
                </c:pt>
                <c:pt idx="101">
                  <c:v>-18.305944</c:v>
                </c:pt>
                <c:pt idx="102">
                  <c:v>-18.694230000000001</c:v>
                </c:pt>
                <c:pt idx="103">
                  <c:v>-17.834322</c:v>
                </c:pt>
                <c:pt idx="104">
                  <c:v>-17.278938</c:v>
                </c:pt>
                <c:pt idx="105">
                  <c:v>-18.384352</c:v>
                </c:pt>
                <c:pt idx="106">
                  <c:v>-20.804953000000001</c:v>
                </c:pt>
                <c:pt idx="107">
                  <c:v>-21.973790000000001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5F-46E5-8DE9-0753EA315F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69855968"/>
        <c:axId val="638448976"/>
      </c:lineChart>
      <c:catAx>
        <c:axId val="8698559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8448976"/>
        <c:crosses val="autoZero"/>
        <c:auto val="1"/>
        <c:lblAlgn val="ctr"/>
        <c:lblOffset val="100"/>
        <c:noMultiLvlLbl val="0"/>
      </c:catAx>
      <c:valAx>
        <c:axId val="63844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9855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Sheet15!$D$5</c:f>
              <c:strCache>
                <c:ptCount val="1"/>
                <c:pt idx="0">
                  <c:v>and_CaliY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Sheet15!$D$6:$D$116</c:f>
              <c:numCache>
                <c:formatCode>General</c:formatCode>
                <c:ptCount val="111"/>
                <c:pt idx="0">
                  <c:v>8.0458149999999993</c:v>
                </c:pt>
                <c:pt idx="1">
                  <c:v>8.449802</c:v>
                </c:pt>
                <c:pt idx="2">
                  <c:v>6.1983949999999997</c:v>
                </c:pt>
                <c:pt idx="3">
                  <c:v>5.3832912000000004</c:v>
                </c:pt>
                <c:pt idx="4">
                  <c:v>6.0464764000000004</c:v>
                </c:pt>
                <c:pt idx="5">
                  <c:v>7.3519670000000001</c:v>
                </c:pt>
                <c:pt idx="6">
                  <c:v>8.3255719999999993</c:v>
                </c:pt>
                <c:pt idx="7">
                  <c:v>10.880717000000001</c:v>
                </c:pt>
                <c:pt idx="8">
                  <c:v>11.681502</c:v>
                </c:pt>
                <c:pt idx="9">
                  <c:v>7.1304226000000002</c:v>
                </c:pt>
                <c:pt idx="10">
                  <c:v>11.009637</c:v>
                </c:pt>
                <c:pt idx="11">
                  <c:v>11.363291</c:v>
                </c:pt>
                <c:pt idx="12">
                  <c:v>12.96951</c:v>
                </c:pt>
                <c:pt idx="13">
                  <c:v>15.471408</c:v>
                </c:pt>
                <c:pt idx="14">
                  <c:v>17.604852999999999</c:v>
                </c:pt>
                <c:pt idx="15">
                  <c:v>17.005282999999999</c:v>
                </c:pt>
                <c:pt idx="16">
                  <c:v>16.073146999999999</c:v>
                </c:pt>
                <c:pt idx="17">
                  <c:v>15.699667</c:v>
                </c:pt>
                <c:pt idx="18">
                  <c:v>19.411387999999999</c:v>
                </c:pt>
                <c:pt idx="19">
                  <c:v>16.371037000000001</c:v>
                </c:pt>
                <c:pt idx="20">
                  <c:v>17.655726999999999</c:v>
                </c:pt>
                <c:pt idx="21">
                  <c:v>15.049217000000001</c:v>
                </c:pt>
                <c:pt idx="22">
                  <c:v>15.2114935</c:v>
                </c:pt>
                <c:pt idx="23">
                  <c:v>17.257566000000001</c:v>
                </c:pt>
                <c:pt idx="24">
                  <c:v>16.759104000000001</c:v>
                </c:pt>
                <c:pt idx="25">
                  <c:v>15.584212000000001</c:v>
                </c:pt>
                <c:pt idx="26">
                  <c:v>12.617169000000001</c:v>
                </c:pt>
                <c:pt idx="27">
                  <c:v>9.2897414999999999</c:v>
                </c:pt>
                <c:pt idx="28">
                  <c:v>9.3154090000000007</c:v>
                </c:pt>
                <c:pt idx="29">
                  <c:v>13.797230000000001</c:v>
                </c:pt>
                <c:pt idx="30">
                  <c:v>13.194118</c:v>
                </c:pt>
                <c:pt idx="31">
                  <c:v>13.233259</c:v>
                </c:pt>
                <c:pt idx="32">
                  <c:v>12.339646</c:v>
                </c:pt>
                <c:pt idx="33">
                  <c:v>11.843289</c:v>
                </c:pt>
                <c:pt idx="34">
                  <c:v>13.275007</c:v>
                </c:pt>
                <c:pt idx="35">
                  <c:v>13.748453</c:v>
                </c:pt>
                <c:pt idx="36">
                  <c:v>15.253939000000001</c:v>
                </c:pt>
                <c:pt idx="37">
                  <c:v>17.129878999999999</c:v>
                </c:pt>
                <c:pt idx="38">
                  <c:v>12.330536</c:v>
                </c:pt>
                <c:pt idx="39">
                  <c:v>13.541399</c:v>
                </c:pt>
                <c:pt idx="40">
                  <c:v>14.050062</c:v>
                </c:pt>
                <c:pt idx="41">
                  <c:v>16.319690000000001</c:v>
                </c:pt>
                <c:pt idx="42">
                  <c:v>16.472429999999999</c:v>
                </c:pt>
                <c:pt idx="43">
                  <c:v>16.958157</c:v>
                </c:pt>
                <c:pt idx="44">
                  <c:v>15.287376</c:v>
                </c:pt>
                <c:pt idx="45">
                  <c:v>14.341742999999999</c:v>
                </c:pt>
                <c:pt idx="46">
                  <c:v>14.107742999999999</c:v>
                </c:pt>
                <c:pt idx="47">
                  <c:v>14.202013000000001</c:v>
                </c:pt>
                <c:pt idx="48">
                  <c:v>12.667203000000001</c:v>
                </c:pt>
                <c:pt idx="49">
                  <c:v>13.362348000000001</c:v>
                </c:pt>
                <c:pt idx="50">
                  <c:v>13.755262999999999</c:v>
                </c:pt>
                <c:pt idx="51">
                  <c:v>14.629268</c:v>
                </c:pt>
                <c:pt idx="52">
                  <c:v>14.1015625</c:v>
                </c:pt>
                <c:pt idx="53">
                  <c:v>13.566285000000001</c:v>
                </c:pt>
                <c:pt idx="54">
                  <c:v>13.634672</c:v>
                </c:pt>
                <c:pt idx="55">
                  <c:v>8.8587264999999995</c:v>
                </c:pt>
                <c:pt idx="56">
                  <c:v>13.100825</c:v>
                </c:pt>
                <c:pt idx="57">
                  <c:v>15.290604</c:v>
                </c:pt>
                <c:pt idx="58">
                  <c:v>14.431713999999999</c:v>
                </c:pt>
                <c:pt idx="59">
                  <c:v>13.219239</c:v>
                </c:pt>
                <c:pt idx="60">
                  <c:v>15.545942</c:v>
                </c:pt>
                <c:pt idx="61">
                  <c:v>14.033939999999999</c:v>
                </c:pt>
                <c:pt idx="62">
                  <c:v>13.988998</c:v>
                </c:pt>
                <c:pt idx="63">
                  <c:v>15.833119999999999</c:v>
                </c:pt>
                <c:pt idx="64">
                  <c:v>13.621579000000001</c:v>
                </c:pt>
                <c:pt idx="65">
                  <c:v>10.068655</c:v>
                </c:pt>
                <c:pt idx="66">
                  <c:v>11.304807</c:v>
                </c:pt>
                <c:pt idx="67">
                  <c:v>14.322520000000001</c:v>
                </c:pt>
                <c:pt idx="68">
                  <c:v>14.141679999999999</c:v>
                </c:pt>
                <c:pt idx="69">
                  <c:v>13.461852</c:v>
                </c:pt>
                <c:pt idx="70">
                  <c:v>11.39921</c:v>
                </c:pt>
                <c:pt idx="71">
                  <c:v>10.249041999999999</c:v>
                </c:pt>
                <c:pt idx="72">
                  <c:v>12.197969000000001</c:v>
                </c:pt>
                <c:pt idx="73">
                  <c:v>12.508345</c:v>
                </c:pt>
                <c:pt idx="74">
                  <c:v>11.292714</c:v>
                </c:pt>
                <c:pt idx="75">
                  <c:v>12.305773</c:v>
                </c:pt>
                <c:pt idx="76">
                  <c:v>13.1106415</c:v>
                </c:pt>
                <c:pt idx="77">
                  <c:v>12.217038000000001</c:v>
                </c:pt>
                <c:pt idx="78">
                  <c:v>14.151615</c:v>
                </c:pt>
                <c:pt idx="79">
                  <c:v>13.952094000000001</c:v>
                </c:pt>
                <c:pt idx="80">
                  <c:v>9.5389909999999993</c:v>
                </c:pt>
                <c:pt idx="81">
                  <c:v>10.392524999999999</c:v>
                </c:pt>
                <c:pt idx="82">
                  <c:v>11.347270999999999</c:v>
                </c:pt>
                <c:pt idx="83">
                  <c:v>10.234616000000001</c:v>
                </c:pt>
                <c:pt idx="84">
                  <c:v>8.9292040000000004</c:v>
                </c:pt>
                <c:pt idx="85">
                  <c:v>12.005689</c:v>
                </c:pt>
                <c:pt idx="86">
                  <c:v>10.303136</c:v>
                </c:pt>
                <c:pt idx="87">
                  <c:v>13.768675999999999</c:v>
                </c:pt>
                <c:pt idx="88">
                  <c:v>14.546201999999999</c:v>
                </c:pt>
                <c:pt idx="89">
                  <c:v>14.136841</c:v>
                </c:pt>
                <c:pt idx="90">
                  <c:v>14.095177</c:v>
                </c:pt>
                <c:pt idx="91">
                  <c:v>11.911732000000001</c:v>
                </c:pt>
                <c:pt idx="92">
                  <c:v>11.511091</c:v>
                </c:pt>
                <c:pt idx="93">
                  <c:v>10.298677</c:v>
                </c:pt>
                <c:pt idx="94">
                  <c:v>9.1804000000000006</c:v>
                </c:pt>
                <c:pt idx="95">
                  <c:v>8.7747379999999993</c:v>
                </c:pt>
                <c:pt idx="96">
                  <c:v>5.3667689999999997</c:v>
                </c:pt>
                <c:pt idx="97">
                  <c:v>8.3657120000000003</c:v>
                </c:pt>
                <c:pt idx="98">
                  <c:v>8.4634699999999992</c:v>
                </c:pt>
                <c:pt idx="99">
                  <c:v>7.5901527</c:v>
                </c:pt>
                <c:pt idx="100">
                  <c:v>9.3097320000000003</c:v>
                </c:pt>
                <c:pt idx="101">
                  <c:v>9.4678880000000003</c:v>
                </c:pt>
                <c:pt idx="102">
                  <c:v>8.4105980000000002</c:v>
                </c:pt>
                <c:pt idx="103">
                  <c:v>5.2502684999999998</c:v>
                </c:pt>
                <c:pt idx="104">
                  <c:v>6.0297464999999999</c:v>
                </c:pt>
                <c:pt idx="105">
                  <c:v>9.0726969999999998</c:v>
                </c:pt>
                <c:pt idx="106">
                  <c:v>5.4941173000000001</c:v>
                </c:pt>
                <c:pt idx="107">
                  <c:v>4.3675430000000004</c:v>
                </c:pt>
                <c:pt idx="108">
                  <c:v>7.4316744999999997</c:v>
                </c:pt>
                <c:pt idx="109">
                  <c:v>5.6511570000000004</c:v>
                </c:pt>
                <c:pt idx="110">
                  <c:v>8.4312210000000007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A9-4A31-B1B9-20C89923FECE}"/>
            </c:ext>
          </c:extLst>
        </c:ser>
        <c:ser>
          <c:idx val="1"/>
          <c:order val="1"/>
          <c:tx>
            <c:strRef>
              <c:f>Sheet15!$S$5</c:f>
              <c:strCache>
                <c:ptCount val="1"/>
                <c:pt idx="0">
                  <c:v>caliY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Sheet15!$S$6:$S$116</c:f>
              <c:numCache>
                <c:formatCode>General</c:formatCode>
                <c:ptCount val="111"/>
                <c:pt idx="0">
                  <c:v>-2.8666835000000002</c:v>
                </c:pt>
                <c:pt idx="1">
                  <c:v>-3.5414705</c:v>
                </c:pt>
                <c:pt idx="2">
                  <c:v>-3.3379325999999998</c:v>
                </c:pt>
                <c:pt idx="3">
                  <c:v>-3.2563173999999999</c:v>
                </c:pt>
                <c:pt idx="4">
                  <c:v>-4.2538919999999996</c:v>
                </c:pt>
                <c:pt idx="5">
                  <c:v>-3.8789083999999998</c:v>
                </c:pt>
                <c:pt idx="6">
                  <c:v>-2.8223060000000002</c:v>
                </c:pt>
                <c:pt idx="7">
                  <c:v>-1.812702</c:v>
                </c:pt>
                <c:pt idx="8">
                  <c:v>-0.97944164</c:v>
                </c:pt>
                <c:pt idx="9">
                  <c:v>-1.4346523</c:v>
                </c:pt>
                <c:pt idx="10">
                  <c:v>-1.5764191999999999</c:v>
                </c:pt>
                <c:pt idx="11">
                  <c:v>-0.38518718000000002</c:v>
                </c:pt>
                <c:pt idx="12">
                  <c:v>1.43018</c:v>
                </c:pt>
                <c:pt idx="13">
                  <c:v>3.0461564000000001</c:v>
                </c:pt>
                <c:pt idx="14">
                  <c:v>4.0889610000000003</c:v>
                </c:pt>
                <c:pt idx="15">
                  <c:v>3.9038827</c:v>
                </c:pt>
                <c:pt idx="16">
                  <c:v>3.6603319999999999</c:v>
                </c:pt>
                <c:pt idx="17">
                  <c:v>6.3111649999999999</c:v>
                </c:pt>
                <c:pt idx="18">
                  <c:v>8.0506840000000004</c:v>
                </c:pt>
                <c:pt idx="19">
                  <c:v>7.5491333000000003</c:v>
                </c:pt>
                <c:pt idx="20">
                  <c:v>6.5875199999999996</c:v>
                </c:pt>
                <c:pt idx="21">
                  <c:v>4.7367834999999996</c:v>
                </c:pt>
                <c:pt idx="22">
                  <c:v>3.6646893</c:v>
                </c:pt>
                <c:pt idx="23">
                  <c:v>3.8697607999999999</c:v>
                </c:pt>
                <c:pt idx="24">
                  <c:v>4.2636976000000004</c:v>
                </c:pt>
                <c:pt idx="25">
                  <c:v>2.7257617000000001</c:v>
                </c:pt>
                <c:pt idx="26">
                  <c:v>0.38610893000000002</c:v>
                </c:pt>
                <c:pt idx="27">
                  <c:v>0.15784202999999999</c:v>
                </c:pt>
                <c:pt idx="28">
                  <c:v>0.51061403999999999</c:v>
                </c:pt>
                <c:pt idx="29">
                  <c:v>2.5702212000000002</c:v>
                </c:pt>
                <c:pt idx="30">
                  <c:v>3.1403412999999998</c:v>
                </c:pt>
                <c:pt idx="31">
                  <c:v>1.3590838999999999</c:v>
                </c:pt>
                <c:pt idx="32">
                  <c:v>0.27770728</c:v>
                </c:pt>
                <c:pt idx="33">
                  <c:v>1.6173310000000001</c:v>
                </c:pt>
                <c:pt idx="34">
                  <c:v>1.6434404</c:v>
                </c:pt>
                <c:pt idx="35">
                  <c:v>2.0596209000000001</c:v>
                </c:pt>
                <c:pt idx="36">
                  <c:v>4.2222065999999998</c:v>
                </c:pt>
                <c:pt idx="37">
                  <c:v>2.1738898999999998</c:v>
                </c:pt>
                <c:pt idx="38">
                  <c:v>1.4936001999999999</c:v>
                </c:pt>
                <c:pt idx="39">
                  <c:v>3.6607419999999999</c:v>
                </c:pt>
                <c:pt idx="40">
                  <c:v>4.8772919999999997</c:v>
                </c:pt>
                <c:pt idx="41">
                  <c:v>5.6627609999999997</c:v>
                </c:pt>
                <c:pt idx="42">
                  <c:v>6.4881520000000004</c:v>
                </c:pt>
                <c:pt idx="43">
                  <c:v>6.1875834000000003</c:v>
                </c:pt>
                <c:pt idx="44">
                  <c:v>4.6552005000000003</c:v>
                </c:pt>
                <c:pt idx="45">
                  <c:v>4.3557153</c:v>
                </c:pt>
                <c:pt idx="46">
                  <c:v>3.9199204000000001</c:v>
                </c:pt>
                <c:pt idx="47">
                  <c:v>3.6720510000000002</c:v>
                </c:pt>
                <c:pt idx="48">
                  <c:v>4.2052940000000003</c:v>
                </c:pt>
                <c:pt idx="49">
                  <c:v>3.197956</c:v>
                </c:pt>
                <c:pt idx="50">
                  <c:v>3.5238054000000001</c:v>
                </c:pt>
                <c:pt idx="51">
                  <c:v>2.7305055</c:v>
                </c:pt>
                <c:pt idx="52">
                  <c:v>1.8435596999999999</c:v>
                </c:pt>
                <c:pt idx="53">
                  <c:v>2.2598015999999999</c:v>
                </c:pt>
                <c:pt idx="54">
                  <c:v>2.3602443000000002</c:v>
                </c:pt>
                <c:pt idx="55">
                  <c:v>2.5215733</c:v>
                </c:pt>
                <c:pt idx="56">
                  <c:v>3.3860366000000002</c:v>
                </c:pt>
                <c:pt idx="57">
                  <c:v>4.3588610000000001</c:v>
                </c:pt>
                <c:pt idx="58">
                  <c:v>5.0194099999999997</c:v>
                </c:pt>
                <c:pt idx="59">
                  <c:v>3.1195406999999999</c:v>
                </c:pt>
                <c:pt idx="60">
                  <c:v>2.6486315999999999</c:v>
                </c:pt>
                <c:pt idx="61">
                  <c:v>4.6436929999999998</c:v>
                </c:pt>
                <c:pt idx="62">
                  <c:v>4.5790652999999999</c:v>
                </c:pt>
                <c:pt idx="63">
                  <c:v>0.48030645</c:v>
                </c:pt>
                <c:pt idx="64">
                  <c:v>0.74614966000000005</c:v>
                </c:pt>
                <c:pt idx="65">
                  <c:v>2.1427817</c:v>
                </c:pt>
                <c:pt idx="66">
                  <c:v>4.1399827</c:v>
                </c:pt>
                <c:pt idx="67">
                  <c:v>2.8462634000000002</c:v>
                </c:pt>
                <c:pt idx="68">
                  <c:v>0.71430916</c:v>
                </c:pt>
                <c:pt idx="69">
                  <c:v>1.2655479999999999</c:v>
                </c:pt>
                <c:pt idx="70">
                  <c:v>1.5572474000000001</c:v>
                </c:pt>
                <c:pt idx="71">
                  <c:v>1.8278124</c:v>
                </c:pt>
                <c:pt idx="72">
                  <c:v>1.8256954999999999</c:v>
                </c:pt>
                <c:pt idx="73">
                  <c:v>3.0981065999999999</c:v>
                </c:pt>
                <c:pt idx="74">
                  <c:v>4.1518280000000001</c:v>
                </c:pt>
                <c:pt idx="75">
                  <c:v>3.9992418000000001</c:v>
                </c:pt>
                <c:pt idx="76">
                  <c:v>4.3505587999999999</c:v>
                </c:pt>
                <c:pt idx="77">
                  <c:v>1.8704016999999999</c:v>
                </c:pt>
                <c:pt idx="78">
                  <c:v>-0.36202136000000001</c:v>
                </c:pt>
                <c:pt idx="79">
                  <c:v>-1.1817599999999999</c:v>
                </c:pt>
                <c:pt idx="80">
                  <c:v>-0.66410994999999995</c:v>
                </c:pt>
                <c:pt idx="81">
                  <c:v>-1.0350463000000001</c:v>
                </c:pt>
                <c:pt idx="82">
                  <c:v>-0.55849194999999996</c:v>
                </c:pt>
                <c:pt idx="83">
                  <c:v>1.259557</c:v>
                </c:pt>
                <c:pt idx="84">
                  <c:v>1.9781464</c:v>
                </c:pt>
                <c:pt idx="85">
                  <c:v>1.9306783999999999</c:v>
                </c:pt>
                <c:pt idx="86">
                  <c:v>1.1831307</c:v>
                </c:pt>
                <c:pt idx="87">
                  <c:v>2.659945</c:v>
                </c:pt>
                <c:pt idx="88">
                  <c:v>3.3787834999999999</c:v>
                </c:pt>
                <c:pt idx="89">
                  <c:v>3.4325372999999999</c:v>
                </c:pt>
                <c:pt idx="90">
                  <c:v>2.3325212</c:v>
                </c:pt>
                <c:pt idx="91">
                  <c:v>-0.26381042999999998</c:v>
                </c:pt>
                <c:pt idx="92">
                  <c:v>-1.9757792999999999</c:v>
                </c:pt>
                <c:pt idx="93">
                  <c:v>-2.0650550000000001</c:v>
                </c:pt>
                <c:pt idx="94">
                  <c:v>-3.1520375999999999</c:v>
                </c:pt>
                <c:pt idx="95">
                  <c:v>-2.0999093000000002</c:v>
                </c:pt>
                <c:pt idx="96">
                  <c:v>-1.2912452999999999</c:v>
                </c:pt>
                <c:pt idx="97">
                  <c:v>-1.1674013000000001</c:v>
                </c:pt>
                <c:pt idx="98">
                  <c:v>-0.28284624000000003</c:v>
                </c:pt>
                <c:pt idx="99">
                  <c:v>-1.6938753000000001E-2</c:v>
                </c:pt>
                <c:pt idx="100">
                  <c:v>-1.4028513</c:v>
                </c:pt>
                <c:pt idx="101">
                  <c:v>-2.0602589999999998</c:v>
                </c:pt>
                <c:pt idx="102">
                  <c:v>-1.3092859999999999</c:v>
                </c:pt>
                <c:pt idx="103">
                  <c:v>-3.1983438</c:v>
                </c:pt>
                <c:pt idx="104">
                  <c:v>-2.3511256999999999</c:v>
                </c:pt>
                <c:pt idx="105">
                  <c:v>-1.6224027999999999</c:v>
                </c:pt>
                <c:pt idx="106">
                  <c:v>0.30749725999999999</c:v>
                </c:pt>
                <c:pt idx="107">
                  <c:v>-1.059137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A9-4A31-B1B9-20C89923F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1903888"/>
        <c:axId val="883109744"/>
      </c:lineChart>
      <c:catAx>
        <c:axId val="8819038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109744"/>
        <c:crosses val="autoZero"/>
        <c:auto val="1"/>
        <c:lblAlgn val="ctr"/>
        <c:lblOffset val="100"/>
        <c:noMultiLvlLbl val="0"/>
      </c:catAx>
      <c:valAx>
        <c:axId val="883109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1903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Sheet15!$I$5</c:f>
              <c:strCache>
                <c:ptCount val="1"/>
                <c:pt idx="0">
                  <c:v>and_크기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Sheet15!$I$6:$I$116</c:f>
              <c:numCache>
                <c:formatCode>General</c:formatCode>
                <c:ptCount val="111"/>
                <c:pt idx="0">
                  <c:v>40.386246</c:v>
                </c:pt>
                <c:pt idx="1">
                  <c:v>39.970190000000002</c:v>
                </c:pt>
                <c:pt idx="2">
                  <c:v>37.498702999999999</c:v>
                </c:pt>
                <c:pt idx="3">
                  <c:v>35.169609999999999</c:v>
                </c:pt>
                <c:pt idx="4">
                  <c:v>32.779220000000002</c:v>
                </c:pt>
                <c:pt idx="5">
                  <c:v>33.166150000000002</c:v>
                </c:pt>
                <c:pt idx="6">
                  <c:v>35.007637000000003</c:v>
                </c:pt>
                <c:pt idx="7">
                  <c:v>38.572159999999997</c:v>
                </c:pt>
                <c:pt idx="8">
                  <c:v>42.027724999999997</c:v>
                </c:pt>
                <c:pt idx="9">
                  <c:v>43.059672999999997</c:v>
                </c:pt>
                <c:pt idx="10">
                  <c:v>41.402355</c:v>
                </c:pt>
                <c:pt idx="11">
                  <c:v>38.998657000000001</c:v>
                </c:pt>
                <c:pt idx="12">
                  <c:v>40.397902999999999</c:v>
                </c:pt>
                <c:pt idx="13">
                  <c:v>41.559829999999998</c:v>
                </c:pt>
                <c:pt idx="14">
                  <c:v>43.038894999999997</c:v>
                </c:pt>
                <c:pt idx="15">
                  <c:v>42.378337999999999</c:v>
                </c:pt>
                <c:pt idx="16">
                  <c:v>40.948203999999997</c:v>
                </c:pt>
                <c:pt idx="17">
                  <c:v>40.731864999999999</c:v>
                </c:pt>
                <c:pt idx="18">
                  <c:v>41.714526999999997</c:v>
                </c:pt>
                <c:pt idx="19">
                  <c:v>42.969073999999999</c:v>
                </c:pt>
                <c:pt idx="20">
                  <c:v>43.857170000000004</c:v>
                </c:pt>
                <c:pt idx="21">
                  <c:v>43.406612000000003</c:v>
                </c:pt>
                <c:pt idx="22">
                  <c:v>42.375033999999999</c:v>
                </c:pt>
                <c:pt idx="23">
                  <c:v>43.665399999999998</c:v>
                </c:pt>
                <c:pt idx="24">
                  <c:v>43.598799999999997</c:v>
                </c:pt>
                <c:pt idx="25">
                  <c:v>44.829859999999996</c:v>
                </c:pt>
                <c:pt idx="26">
                  <c:v>44.516987</c:v>
                </c:pt>
                <c:pt idx="27">
                  <c:v>42.960590000000003</c:v>
                </c:pt>
                <c:pt idx="28">
                  <c:v>40.718834000000001</c:v>
                </c:pt>
                <c:pt idx="29">
                  <c:v>41.804386000000001</c:v>
                </c:pt>
                <c:pt idx="30">
                  <c:v>43.219172999999998</c:v>
                </c:pt>
                <c:pt idx="31">
                  <c:v>43.92877</c:v>
                </c:pt>
                <c:pt idx="32">
                  <c:v>43.902790000000003</c:v>
                </c:pt>
                <c:pt idx="33">
                  <c:v>41.803818</c:v>
                </c:pt>
                <c:pt idx="34">
                  <c:v>40.549129999999998</c:v>
                </c:pt>
                <c:pt idx="35">
                  <c:v>41.286743000000001</c:v>
                </c:pt>
                <c:pt idx="36">
                  <c:v>44.009532999999998</c:v>
                </c:pt>
                <c:pt idx="37">
                  <c:v>47.508110000000002</c:v>
                </c:pt>
                <c:pt idx="38">
                  <c:v>46.334747</c:v>
                </c:pt>
                <c:pt idx="39">
                  <c:v>41.766742999999998</c:v>
                </c:pt>
                <c:pt idx="40">
                  <c:v>39.845779999999998</c:v>
                </c:pt>
                <c:pt idx="41">
                  <c:v>39.314132999999998</c:v>
                </c:pt>
                <c:pt idx="42">
                  <c:v>40.874428000000002</c:v>
                </c:pt>
                <c:pt idx="43">
                  <c:v>41.260081999999997</c:v>
                </c:pt>
                <c:pt idx="44">
                  <c:v>41.511220000000002</c:v>
                </c:pt>
                <c:pt idx="45">
                  <c:v>41.440776999999997</c:v>
                </c:pt>
                <c:pt idx="46">
                  <c:v>41.278927000000003</c:v>
                </c:pt>
                <c:pt idx="47">
                  <c:v>40.185986</c:v>
                </c:pt>
                <c:pt idx="48">
                  <c:v>40.66339</c:v>
                </c:pt>
                <c:pt idx="49">
                  <c:v>42.239530000000002</c:v>
                </c:pt>
                <c:pt idx="50">
                  <c:v>42.129967000000001</c:v>
                </c:pt>
                <c:pt idx="51">
                  <c:v>40.771717000000002</c:v>
                </c:pt>
                <c:pt idx="52">
                  <c:v>39.433579999999999</c:v>
                </c:pt>
                <c:pt idx="53">
                  <c:v>39.572589999999998</c:v>
                </c:pt>
                <c:pt idx="54">
                  <c:v>41.098599999999998</c:v>
                </c:pt>
                <c:pt idx="55">
                  <c:v>42.310715000000002</c:v>
                </c:pt>
                <c:pt idx="56">
                  <c:v>41.681778000000001</c:v>
                </c:pt>
                <c:pt idx="57">
                  <c:v>41.514609999999998</c:v>
                </c:pt>
                <c:pt idx="58">
                  <c:v>41.021586999999997</c:v>
                </c:pt>
                <c:pt idx="59">
                  <c:v>41.705624</c:v>
                </c:pt>
                <c:pt idx="60">
                  <c:v>42.473385</c:v>
                </c:pt>
                <c:pt idx="61">
                  <c:v>41.215572000000002</c:v>
                </c:pt>
                <c:pt idx="62">
                  <c:v>40.189022000000001</c:v>
                </c:pt>
                <c:pt idx="63">
                  <c:v>39.411068</c:v>
                </c:pt>
                <c:pt idx="64">
                  <c:v>38.633488</c:v>
                </c:pt>
                <c:pt idx="65">
                  <c:v>38.020249999999997</c:v>
                </c:pt>
                <c:pt idx="66">
                  <c:v>39.419809999999998</c:v>
                </c:pt>
                <c:pt idx="67">
                  <c:v>40.794910000000002</c:v>
                </c:pt>
                <c:pt idx="68">
                  <c:v>39.701873999999997</c:v>
                </c:pt>
                <c:pt idx="69">
                  <c:v>38.747703999999999</c:v>
                </c:pt>
                <c:pt idx="70">
                  <c:v>37.875694000000003</c:v>
                </c:pt>
                <c:pt idx="71">
                  <c:v>40.027217999999998</c:v>
                </c:pt>
                <c:pt idx="72">
                  <c:v>40.835472000000003</c:v>
                </c:pt>
                <c:pt idx="73">
                  <c:v>41.347003999999998</c:v>
                </c:pt>
                <c:pt idx="74">
                  <c:v>40.928759999999997</c:v>
                </c:pt>
                <c:pt idx="75">
                  <c:v>41.547676000000003</c:v>
                </c:pt>
                <c:pt idx="76">
                  <c:v>42.400970000000001</c:v>
                </c:pt>
                <c:pt idx="77">
                  <c:v>42.811714000000002</c:v>
                </c:pt>
                <c:pt idx="78">
                  <c:v>42.432346000000003</c:v>
                </c:pt>
                <c:pt idx="79">
                  <c:v>40.982340000000001</c:v>
                </c:pt>
                <c:pt idx="80">
                  <c:v>41.247227000000002</c:v>
                </c:pt>
                <c:pt idx="81">
                  <c:v>41.314506999999999</c:v>
                </c:pt>
                <c:pt idx="82">
                  <c:v>42.293723999999997</c:v>
                </c:pt>
                <c:pt idx="83">
                  <c:v>43.078617000000001</c:v>
                </c:pt>
                <c:pt idx="84">
                  <c:v>42.721103999999997</c:v>
                </c:pt>
                <c:pt idx="85">
                  <c:v>43.015396000000003</c:v>
                </c:pt>
                <c:pt idx="86">
                  <c:v>44.287852999999998</c:v>
                </c:pt>
                <c:pt idx="87">
                  <c:v>45.417212999999997</c:v>
                </c:pt>
                <c:pt idx="88">
                  <c:v>47.090015000000001</c:v>
                </c:pt>
                <c:pt idx="89">
                  <c:v>46.065249999999999</c:v>
                </c:pt>
                <c:pt idx="90">
                  <c:v>43.365417000000001</c:v>
                </c:pt>
                <c:pt idx="91">
                  <c:v>41.975506000000003</c:v>
                </c:pt>
                <c:pt idx="92">
                  <c:v>40.932667000000002</c:v>
                </c:pt>
                <c:pt idx="93">
                  <c:v>41.995316000000003</c:v>
                </c:pt>
                <c:pt idx="94">
                  <c:v>43.197290000000002</c:v>
                </c:pt>
                <c:pt idx="95">
                  <c:v>43.717883999999998</c:v>
                </c:pt>
                <c:pt idx="96">
                  <c:v>44.142989999999998</c:v>
                </c:pt>
                <c:pt idx="97">
                  <c:v>44.308280000000003</c:v>
                </c:pt>
                <c:pt idx="98">
                  <c:v>44.252519999999997</c:v>
                </c:pt>
                <c:pt idx="99">
                  <c:v>44.952354</c:v>
                </c:pt>
                <c:pt idx="100">
                  <c:v>44.173442999999999</c:v>
                </c:pt>
                <c:pt idx="101">
                  <c:v>43.416080000000001</c:v>
                </c:pt>
                <c:pt idx="102">
                  <c:v>40.646317000000003</c:v>
                </c:pt>
                <c:pt idx="103">
                  <c:v>40.066654</c:v>
                </c:pt>
                <c:pt idx="104">
                  <c:v>40.668349999999997</c:v>
                </c:pt>
                <c:pt idx="105">
                  <c:v>40.129845000000003</c:v>
                </c:pt>
                <c:pt idx="106">
                  <c:v>38.990574000000002</c:v>
                </c:pt>
                <c:pt idx="107">
                  <c:v>39.157367999999998</c:v>
                </c:pt>
                <c:pt idx="108">
                  <c:v>41.827506999999997</c:v>
                </c:pt>
                <c:pt idx="109">
                  <c:v>41.932896</c:v>
                </c:pt>
                <c:pt idx="110">
                  <c:v>43.556854000000001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02-4C5D-982D-04C3B36FCD2A}"/>
            </c:ext>
          </c:extLst>
        </c:ser>
        <c:ser>
          <c:idx val="1"/>
          <c:order val="1"/>
          <c:tx>
            <c:strRef>
              <c:f>Sheet15!$X$5</c:f>
              <c:strCache>
                <c:ptCount val="1"/>
                <c:pt idx="0">
                  <c:v>크기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Sheet15!$X$6:$X$116</c:f>
              <c:numCache>
                <c:formatCode>General</c:formatCode>
                <c:ptCount val="111"/>
                <c:pt idx="0">
                  <c:v>40.917926999999999</c:v>
                </c:pt>
                <c:pt idx="1">
                  <c:v>39.555950000000003</c:v>
                </c:pt>
                <c:pt idx="2">
                  <c:v>37.080469999999998</c:v>
                </c:pt>
                <c:pt idx="3">
                  <c:v>34.030814999999997</c:v>
                </c:pt>
                <c:pt idx="4">
                  <c:v>32.902343999999999</c:v>
                </c:pt>
                <c:pt idx="5">
                  <c:v>33.944389999999999</c:v>
                </c:pt>
                <c:pt idx="6">
                  <c:v>36.063374000000003</c:v>
                </c:pt>
                <c:pt idx="7">
                  <c:v>40.293610000000001</c:v>
                </c:pt>
                <c:pt idx="8">
                  <c:v>42.315689999999996</c:v>
                </c:pt>
                <c:pt idx="9">
                  <c:v>42.859462999999998</c:v>
                </c:pt>
                <c:pt idx="10">
                  <c:v>41.301495000000003</c:v>
                </c:pt>
                <c:pt idx="11">
                  <c:v>39.265650000000001</c:v>
                </c:pt>
                <c:pt idx="12">
                  <c:v>39.352649999999997</c:v>
                </c:pt>
                <c:pt idx="13">
                  <c:v>40.645831999999999</c:v>
                </c:pt>
                <c:pt idx="14">
                  <c:v>41.71228</c:v>
                </c:pt>
                <c:pt idx="15">
                  <c:v>40.749268000000001</c:v>
                </c:pt>
                <c:pt idx="16">
                  <c:v>39.942695999999998</c:v>
                </c:pt>
                <c:pt idx="17">
                  <c:v>39.429665</c:v>
                </c:pt>
                <c:pt idx="18">
                  <c:v>39.277996000000002</c:v>
                </c:pt>
                <c:pt idx="19">
                  <c:v>40.475506000000003</c:v>
                </c:pt>
                <c:pt idx="20">
                  <c:v>41.709879999999998</c:v>
                </c:pt>
                <c:pt idx="21">
                  <c:v>41.384520000000002</c:v>
                </c:pt>
                <c:pt idx="22">
                  <c:v>40.922671999999999</c:v>
                </c:pt>
                <c:pt idx="23">
                  <c:v>41.408164999999997</c:v>
                </c:pt>
                <c:pt idx="24">
                  <c:v>42.507083999999999</c:v>
                </c:pt>
                <c:pt idx="25">
                  <c:v>42.884438000000003</c:v>
                </c:pt>
                <c:pt idx="26">
                  <c:v>42.910995</c:v>
                </c:pt>
                <c:pt idx="27">
                  <c:v>41.330578000000003</c:v>
                </c:pt>
                <c:pt idx="28">
                  <c:v>39.885983000000003</c:v>
                </c:pt>
                <c:pt idx="29">
                  <c:v>41.330649999999999</c:v>
                </c:pt>
                <c:pt idx="30">
                  <c:v>43.458202</c:v>
                </c:pt>
                <c:pt idx="31">
                  <c:v>44.589336000000003</c:v>
                </c:pt>
                <c:pt idx="32">
                  <c:v>42.836039999999997</c:v>
                </c:pt>
                <c:pt idx="33">
                  <c:v>40.096103999999997</c:v>
                </c:pt>
                <c:pt idx="34">
                  <c:v>39.490609999999997</c:v>
                </c:pt>
                <c:pt idx="35">
                  <c:v>42.640605999999998</c:v>
                </c:pt>
                <c:pt idx="36">
                  <c:v>45.162906999999997</c:v>
                </c:pt>
                <c:pt idx="37">
                  <c:v>45.953040000000001</c:v>
                </c:pt>
                <c:pt idx="38">
                  <c:v>42.774624000000003</c:v>
                </c:pt>
                <c:pt idx="39">
                  <c:v>39.183700000000002</c:v>
                </c:pt>
                <c:pt idx="40">
                  <c:v>38.171509999999998</c:v>
                </c:pt>
                <c:pt idx="41">
                  <c:v>38.103558</c:v>
                </c:pt>
                <c:pt idx="42">
                  <c:v>39.343722999999997</c:v>
                </c:pt>
                <c:pt idx="43">
                  <c:v>39.526862999999999</c:v>
                </c:pt>
                <c:pt idx="44">
                  <c:v>39.42454</c:v>
                </c:pt>
                <c:pt idx="45">
                  <c:v>39.259483000000003</c:v>
                </c:pt>
                <c:pt idx="46">
                  <c:v>38.506160000000001</c:v>
                </c:pt>
                <c:pt idx="47">
                  <c:v>40.305202000000001</c:v>
                </c:pt>
                <c:pt idx="48">
                  <c:v>41.731777000000001</c:v>
                </c:pt>
                <c:pt idx="49">
                  <c:v>40.528236</c:v>
                </c:pt>
                <c:pt idx="50">
                  <c:v>39.147243000000003</c:v>
                </c:pt>
                <c:pt idx="51">
                  <c:v>38.232357</c:v>
                </c:pt>
                <c:pt idx="52">
                  <c:v>38.924273999999997</c:v>
                </c:pt>
                <c:pt idx="53">
                  <c:v>40.362434</c:v>
                </c:pt>
                <c:pt idx="54">
                  <c:v>41.823338</c:v>
                </c:pt>
                <c:pt idx="55">
                  <c:v>40.444633000000003</c:v>
                </c:pt>
                <c:pt idx="56">
                  <c:v>39.265106000000003</c:v>
                </c:pt>
                <c:pt idx="57">
                  <c:v>39.593364999999999</c:v>
                </c:pt>
                <c:pt idx="58">
                  <c:v>39.967964000000002</c:v>
                </c:pt>
                <c:pt idx="59">
                  <c:v>40.208269999999999</c:v>
                </c:pt>
                <c:pt idx="60">
                  <c:v>39.058950000000003</c:v>
                </c:pt>
                <c:pt idx="61">
                  <c:v>37.811450000000001</c:v>
                </c:pt>
                <c:pt idx="62">
                  <c:v>37.649900000000002</c:v>
                </c:pt>
                <c:pt idx="63">
                  <c:v>36.660792999999998</c:v>
                </c:pt>
                <c:pt idx="64">
                  <c:v>37.673220000000001</c:v>
                </c:pt>
                <c:pt idx="65">
                  <c:v>39.446776999999997</c:v>
                </c:pt>
                <c:pt idx="66">
                  <c:v>38.60615</c:v>
                </c:pt>
                <c:pt idx="67">
                  <c:v>37.340088000000002</c:v>
                </c:pt>
                <c:pt idx="68">
                  <c:v>36.740302999999997</c:v>
                </c:pt>
                <c:pt idx="69">
                  <c:v>37.536679999999997</c:v>
                </c:pt>
                <c:pt idx="70">
                  <c:v>39.086399999999998</c:v>
                </c:pt>
                <c:pt idx="71">
                  <c:v>40.239735000000003</c:v>
                </c:pt>
                <c:pt idx="72">
                  <c:v>40.550185999999997</c:v>
                </c:pt>
                <c:pt idx="73">
                  <c:v>39.535519999999998</c:v>
                </c:pt>
                <c:pt idx="74">
                  <c:v>40.437269999999998</c:v>
                </c:pt>
                <c:pt idx="75">
                  <c:v>40.975715999999998</c:v>
                </c:pt>
                <c:pt idx="76">
                  <c:v>41.082450000000001</c:v>
                </c:pt>
                <c:pt idx="77">
                  <c:v>39.990833000000002</c:v>
                </c:pt>
                <c:pt idx="78">
                  <c:v>39.732840000000003</c:v>
                </c:pt>
                <c:pt idx="79">
                  <c:v>40.224224</c:v>
                </c:pt>
                <c:pt idx="80">
                  <c:v>40.812964999999998</c:v>
                </c:pt>
                <c:pt idx="81">
                  <c:v>41.444695000000003</c:v>
                </c:pt>
                <c:pt idx="82">
                  <c:v>42.538829999999997</c:v>
                </c:pt>
                <c:pt idx="83">
                  <c:v>42.033633999999999</c:v>
                </c:pt>
                <c:pt idx="84">
                  <c:v>42.609259999999999</c:v>
                </c:pt>
                <c:pt idx="85">
                  <c:v>44.041930000000001</c:v>
                </c:pt>
                <c:pt idx="86">
                  <c:v>45.366819999999997</c:v>
                </c:pt>
                <c:pt idx="87">
                  <c:v>44.071102000000003</c:v>
                </c:pt>
                <c:pt idx="88">
                  <c:v>41.465519999999998</c:v>
                </c:pt>
                <c:pt idx="89">
                  <c:v>40.216650000000001</c:v>
                </c:pt>
                <c:pt idx="90">
                  <c:v>39.723100000000002</c:v>
                </c:pt>
                <c:pt idx="91">
                  <c:v>42.314143999999999</c:v>
                </c:pt>
                <c:pt idx="92">
                  <c:v>42.438816000000003</c:v>
                </c:pt>
                <c:pt idx="93">
                  <c:v>43.277607000000003</c:v>
                </c:pt>
                <c:pt idx="94">
                  <c:v>43.958835999999998</c:v>
                </c:pt>
                <c:pt idx="95">
                  <c:v>43.431857999999998</c:v>
                </c:pt>
                <c:pt idx="96">
                  <c:v>43.752243</c:v>
                </c:pt>
                <c:pt idx="97">
                  <c:v>43.945605999999998</c:v>
                </c:pt>
                <c:pt idx="98">
                  <c:v>43.782238</c:v>
                </c:pt>
                <c:pt idx="99">
                  <c:v>42.732390000000002</c:v>
                </c:pt>
                <c:pt idx="100">
                  <c:v>41.112830000000002</c:v>
                </c:pt>
                <c:pt idx="101">
                  <c:v>39.228180000000002</c:v>
                </c:pt>
                <c:pt idx="102">
                  <c:v>39.468719999999998</c:v>
                </c:pt>
                <c:pt idx="103">
                  <c:v>39.684913999999999</c:v>
                </c:pt>
                <c:pt idx="104">
                  <c:v>39.127090000000003</c:v>
                </c:pt>
                <c:pt idx="105">
                  <c:v>39.191833000000003</c:v>
                </c:pt>
                <c:pt idx="106">
                  <c:v>39.921080000000003</c:v>
                </c:pt>
                <c:pt idx="107">
                  <c:v>41.177093999999997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02-4C5D-982D-04C3B36FCD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7423664"/>
        <c:axId val="628738160"/>
      </c:lineChart>
      <c:catAx>
        <c:axId val="8974236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8738160"/>
        <c:crosses val="autoZero"/>
        <c:auto val="1"/>
        <c:lblAlgn val="ctr"/>
        <c:lblOffset val="100"/>
        <c:noMultiLvlLbl val="0"/>
      </c:catAx>
      <c:valAx>
        <c:axId val="628738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97423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Sheet15!$J$5</c:f>
              <c:strCache>
                <c:ptCount val="1"/>
                <c:pt idx="0">
                  <c:v>and_mRot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Sheet15!$J$6:$J$116</c:f>
              <c:numCache>
                <c:formatCode>General</c:formatCode>
                <c:ptCount val="111"/>
                <c:pt idx="0">
                  <c:v>-32.659984999999999</c:v>
                </c:pt>
                <c:pt idx="1">
                  <c:v>-33.603380000000001</c:v>
                </c:pt>
                <c:pt idx="2">
                  <c:v>-27.720275999999998</c:v>
                </c:pt>
                <c:pt idx="3">
                  <c:v>-25.11552</c:v>
                </c:pt>
                <c:pt idx="4">
                  <c:v>-22.337254000000001</c:v>
                </c:pt>
                <c:pt idx="5">
                  <c:v>-23.335249000000001</c:v>
                </c:pt>
                <c:pt idx="6">
                  <c:v>-25.985443</c:v>
                </c:pt>
                <c:pt idx="7">
                  <c:v>-30.816452000000002</c:v>
                </c:pt>
                <c:pt idx="8">
                  <c:v>-33.829210000000003</c:v>
                </c:pt>
                <c:pt idx="9">
                  <c:v>-31.265999000000001</c:v>
                </c:pt>
                <c:pt idx="10">
                  <c:v>-29.203044999999999</c:v>
                </c:pt>
                <c:pt idx="11">
                  <c:v>-29.898047999999999</c:v>
                </c:pt>
                <c:pt idx="12">
                  <c:v>-28.950372999999999</c:v>
                </c:pt>
                <c:pt idx="13">
                  <c:v>-31.970606</c:v>
                </c:pt>
                <c:pt idx="14">
                  <c:v>-28.83466</c:v>
                </c:pt>
                <c:pt idx="15">
                  <c:v>-27.504051</c:v>
                </c:pt>
                <c:pt idx="16">
                  <c:v>-25.453361999999998</c:v>
                </c:pt>
                <c:pt idx="17">
                  <c:v>-23.361014999999998</c:v>
                </c:pt>
                <c:pt idx="18">
                  <c:v>-25.033446999999999</c:v>
                </c:pt>
                <c:pt idx="19">
                  <c:v>-27.640293</c:v>
                </c:pt>
                <c:pt idx="20">
                  <c:v>-29.338916999999999</c:v>
                </c:pt>
                <c:pt idx="21">
                  <c:v>-30.419846</c:v>
                </c:pt>
                <c:pt idx="22">
                  <c:v>-23.69051</c:v>
                </c:pt>
                <c:pt idx="23">
                  <c:v>-29.547075</c:v>
                </c:pt>
                <c:pt idx="24">
                  <c:v>-25.498481999999999</c:v>
                </c:pt>
                <c:pt idx="25">
                  <c:v>-30.027199</c:v>
                </c:pt>
                <c:pt idx="26">
                  <c:v>-28.288605</c:v>
                </c:pt>
                <c:pt idx="27">
                  <c:v>-30.642607000000002</c:v>
                </c:pt>
                <c:pt idx="28">
                  <c:v>-24.547626000000001</c:v>
                </c:pt>
                <c:pt idx="29">
                  <c:v>-26.498443999999999</c:v>
                </c:pt>
                <c:pt idx="30">
                  <c:v>-29.076309999999999</c:v>
                </c:pt>
                <c:pt idx="31">
                  <c:v>-31.58062</c:v>
                </c:pt>
                <c:pt idx="32">
                  <c:v>-30.555890999999999</c:v>
                </c:pt>
                <c:pt idx="33">
                  <c:v>-30.585878000000001</c:v>
                </c:pt>
                <c:pt idx="34">
                  <c:v>-28.241192000000002</c:v>
                </c:pt>
                <c:pt idx="35">
                  <c:v>-30.365985999999999</c:v>
                </c:pt>
                <c:pt idx="36">
                  <c:v>-32.624740000000003</c:v>
                </c:pt>
                <c:pt idx="37">
                  <c:v>-36.037666000000002</c:v>
                </c:pt>
                <c:pt idx="38">
                  <c:v>-34.978138000000001</c:v>
                </c:pt>
                <c:pt idx="39">
                  <c:v>-29.476462999999999</c:v>
                </c:pt>
                <c:pt idx="40">
                  <c:v>-28.376131000000001</c:v>
                </c:pt>
                <c:pt idx="41">
                  <c:v>-28.663402999999999</c:v>
                </c:pt>
                <c:pt idx="42">
                  <c:v>-27.73499</c:v>
                </c:pt>
                <c:pt idx="43">
                  <c:v>-31.224450000000001</c:v>
                </c:pt>
                <c:pt idx="44">
                  <c:v>-29.0076</c:v>
                </c:pt>
                <c:pt idx="45">
                  <c:v>-32.065620000000003</c:v>
                </c:pt>
                <c:pt idx="46">
                  <c:v>-28.450137999999999</c:v>
                </c:pt>
                <c:pt idx="47">
                  <c:v>-30.042356000000002</c:v>
                </c:pt>
                <c:pt idx="48">
                  <c:v>-29.184840999999999</c:v>
                </c:pt>
                <c:pt idx="49">
                  <c:v>-31.693739999999998</c:v>
                </c:pt>
                <c:pt idx="50">
                  <c:v>-30.092442999999999</c:v>
                </c:pt>
                <c:pt idx="51">
                  <c:v>-32.30104</c:v>
                </c:pt>
                <c:pt idx="52">
                  <c:v>-29.983097000000001</c:v>
                </c:pt>
                <c:pt idx="53">
                  <c:v>-34.317722000000003</c:v>
                </c:pt>
                <c:pt idx="54">
                  <c:v>-32.923729999999999</c:v>
                </c:pt>
                <c:pt idx="55">
                  <c:v>-32.806488000000002</c:v>
                </c:pt>
                <c:pt idx="56">
                  <c:v>-30.561743</c:v>
                </c:pt>
                <c:pt idx="57">
                  <c:v>-30.988299999999999</c:v>
                </c:pt>
                <c:pt idx="58">
                  <c:v>-30.178685999999999</c:v>
                </c:pt>
                <c:pt idx="59">
                  <c:v>-31.606438000000001</c:v>
                </c:pt>
                <c:pt idx="60">
                  <c:v>-30.196539000000001</c:v>
                </c:pt>
                <c:pt idx="61">
                  <c:v>-33.112879999999997</c:v>
                </c:pt>
                <c:pt idx="62">
                  <c:v>-32.767850000000003</c:v>
                </c:pt>
                <c:pt idx="63">
                  <c:v>-31.382534</c:v>
                </c:pt>
                <c:pt idx="64">
                  <c:v>-30.869834999999998</c:v>
                </c:pt>
                <c:pt idx="65">
                  <c:v>-31.962173</c:v>
                </c:pt>
                <c:pt idx="66">
                  <c:v>-29.284725000000002</c:v>
                </c:pt>
                <c:pt idx="67">
                  <c:v>-30.990113999999998</c:v>
                </c:pt>
                <c:pt idx="68">
                  <c:v>-28.835163000000001</c:v>
                </c:pt>
                <c:pt idx="69">
                  <c:v>-28.47831</c:v>
                </c:pt>
                <c:pt idx="70">
                  <c:v>-27.899913999999999</c:v>
                </c:pt>
                <c:pt idx="71">
                  <c:v>-31.087788</c:v>
                </c:pt>
                <c:pt idx="72">
                  <c:v>-30.669197</c:v>
                </c:pt>
                <c:pt idx="73">
                  <c:v>-32.244616999999998</c:v>
                </c:pt>
                <c:pt idx="74">
                  <c:v>-31.121445000000001</c:v>
                </c:pt>
                <c:pt idx="75">
                  <c:v>-32.334232</c:v>
                </c:pt>
                <c:pt idx="76">
                  <c:v>-29.823975000000001</c:v>
                </c:pt>
                <c:pt idx="77">
                  <c:v>-33.781039999999997</c:v>
                </c:pt>
                <c:pt idx="78">
                  <c:v>-33.739170000000001</c:v>
                </c:pt>
                <c:pt idx="79">
                  <c:v>-33.078159999999997</c:v>
                </c:pt>
                <c:pt idx="80">
                  <c:v>-33.925469999999997</c:v>
                </c:pt>
                <c:pt idx="81">
                  <c:v>-35.628512999999998</c:v>
                </c:pt>
                <c:pt idx="82">
                  <c:v>-34.706367</c:v>
                </c:pt>
                <c:pt idx="83">
                  <c:v>-35.776240000000001</c:v>
                </c:pt>
                <c:pt idx="84">
                  <c:v>-34.396748000000002</c:v>
                </c:pt>
                <c:pt idx="85">
                  <c:v>-35.679703000000003</c:v>
                </c:pt>
                <c:pt idx="86">
                  <c:v>-36.326664000000001</c:v>
                </c:pt>
                <c:pt idx="87">
                  <c:v>-36.460552</c:v>
                </c:pt>
                <c:pt idx="88">
                  <c:v>-34.161284999999999</c:v>
                </c:pt>
                <c:pt idx="89">
                  <c:v>-36.365279999999998</c:v>
                </c:pt>
                <c:pt idx="90">
                  <c:v>-31.42549</c:v>
                </c:pt>
                <c:pt idx="91">
                  <c:v>-29.623577000000001</c:v>
                </c:pt>
                <c:pt idx="92">
                  <c:v>-29.800577000000001</c:v>
                </c:pt>
                <c:pt idx="93">
                  <c:v>-32.866639999999997</c:v>
                </c:pt>
                <c:pt idx="94">
                  <c:v>-30.271494000000001</c:v>
                </c:pt>
                <c:pt idx="95">
                  <c:v>-32.468249999999998</c:v>
                </c:pt>
                <c:pt idx="96">
                  <c:v>-34.33417</c:v>
                </c:pt>
                <c:pt idx="97">
                  <c:v>-33.379696000000003</c:v>
                </c:pt>
                <c:pt idx="98">
                  <c:v>-31.907416999999999</c:v>
                </c:pt>
                <c:pt idx="99">
                  <c:v>-35.335323000000002</c:v>
                </c:pt>
                <c:pt idx="100">
                  <c:v>-34.854816</c:v>
                </c:pt>
                <c:pt idx="101">
                  <c:v>-36.75712</c:v>
                </c:pt>
                <c:pt idx="102">
                  <c:v>-32.338090000000001</c:v>
                </c:pt>
                <c:pt idx="103">
                  <c:v>-31.757560000000002</c:v>
                </c:pt>
                <c:pt idx="104">
                  <c:v>-32.412219999999998</c:v>
                </c:pt>
                <c:pt idx="105">
                  <c:v>-32.713050000000003</c:v>
                </c:pt>
                <c:pt idx="106">
                  <c:v>-32.091273999999999</c:v>
                </c:pt>
                <c:pt idx="107">
                  <c:v>-33.102843999999997</c:v>
                </c:pt>
                <c:pt idx="108">
                  <c:v>-33.689273999999997</c:v>
                </c:pt>
                <c:pt idx="109">
                  <c:v>-33.388114999999999</c:v>
                </c:pt>
                <c:pt idx="110">
                  <c:v>-33.994909999999997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18-4BD1-BB24-082088297407}"/>
            </c:ext>
          </c:extLst>
        </c:ser>
        <c:ser>
          <c:idx val="1"/>
          <c:order val="1"/>
          <c:tx>
            <c:strRef>
              <c:f>Sheet15!$W$5</c:f>
              <c:strCache>
                <c:ptCount val="1"/>
                <c:pt idx="0">
                  <c:v>mRot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Sheet15!$W$6:$W$116</c:f>
              <c:numCache>
                <c:formatCode>General</c:formatCode>
                <c:ptCount val="111"/>
                <c:pt idx="0">
                  <c:v>-36.466790000000003</c:v>
                </c:pt>
                <c:pt idx="1">
                  <c:v>-34.353879999999997</c:v>
                </c:pt>
                <c:pt idx="2">
                  <c:v>-30.677343</c:v>
                </c:pt>
                <c:pt idx="3">
                  <c:v>-26.84864</c:v>
                </c:pt>
                <c:pt idx="4">
                  <c:v>-25.523116999999999</c:v>
                </c:pt>
                <c:pt idx="5">
                  <c:v>-26.754154</c:v>
                </c:pt>
                <c:pt idx="6">
                  <c:v>-30.265630000000002</c:v>
                </c:pt>
                <c:pt idx="7">
                  <c:v>-35.439163000000001</c:v>
                </c:pt>
                <c:pt idx="8">
                  <c:v>-37.11515</c:v>
                </c:pt>
                <c:pt idx="9">
                  <c:v>-36.992085000000003</c:v>
                </c:pt>
                <c:pt idx="10">
                  <c:v>-34.852870000000003</c:v>
                </c:pt>
                <c:pt idx="11">
                  <c:v>-32.875954</c:v>
                </c:pt>
                <c:pt idx="12">
                  <c:v>-33.099155000000003</c:v>
                </c:pt>
                <c:pt idx="13">
                  <c:v>-34.323901999999997</c:v>
                </c:pt>
                <c:pt idx="14">
                  <c:v>-34.862988000000001</c:v>
                </c:pt>
                <c:pt idx="15">
                  <c:v>-32.836950000000002</c:v>
                </c:pt>
                <c:pt idx="16">
                  <c:v>-31.072199999999999</c:v>
                </c:pt>
                <c:pt idx="17">
                  <c:v>-30.174306999999999</c:v>
                </c:pt>
                <c:pt idx="18">
                  <c:v>-30.364806999999999</c:v>
                </c:pt>
                <c:pt idx="19">
                  <c:v>-31.919727000000002</c:v>
                </c:pt>
                <c:pt idx="20">
                  <c:v>-32.978879999999997</c:v>
                </c:pt>
                <c:pt idx="21">
                  <c:v>-32.665523999999998</c:v>
                </c:pt>
                <c:pt idx="22">
                  <c:v>-31.969963</c:v>
                </c:pt>
                <c:pt idx="23">
                  <c:v>-32.291245000000004</c:v>
                </c:pt>
                <c:pt idx="24">
                  <c:v>-33.525066000000002</c:v>
                </c:pt>
                <c:pt idx="25">
                  <c:v>-33.59798</c:v>
                </c:pt>
                <c:pt idx="26">
                  <c:v>-33.104202000000001</c:v>
                </c:pt>
                <c:pt idx="27">
                  <c:v>-31.45861</c:v>
                </c:pt>
                <c:pt idx="28">
                  <c:v>-30.55958</c:v>
                </c:pt>
                <c:pt idx="29">
                  <c:v>-32.093834000000001</c:v>
                </c:pt>
                <c:pt idx="30">
                  <c:v>-34.548713999999997</c:v>
                </c:pt>
                <c:pt idx="31">
                  <c:v>-36.652169999999998</c:v>
                </c:pt>
                <c:pt idx="32">
                  <c:v>-35.589255999999999</c:v>
                </c:pt>
                <c:pt idx="33">
                  <c:v>-33.408172999999998</c:v>
                </c:pt>
                <c:pt idx="34">
                  <c:v>-32.944958</c:v>
                </c:pt>
                <c:pt idx="35">
                  <c:v>-36.122813999999998</c:v>
                </c:pt>
                <c:pt idx="36">
                  <c:v>-38.222136999999996</c:v>
                </c:pt>
                <c:pt idx="37">
                  <c:v>-38.814070000000001</c:v>
                </c:pt>
                <c:pt idx="38">
                  <c:v>-35.408079999999998</c:v>
                </c:pt>
                <c:pt idx="39">
                  <c:v>-32.596069999999997</c:v>
                </c:pt>
                <c:pt idx="40">
                  <c:v>-32.265509999999999</c:v>
                </c:pt>
                <c:pt idx="41">
                  <c:v>-32.213158</c:v>
                </c:pt>
                <c:pt idx="42">
                  <c:v>-32.822450000000003</c:v>
                </c:pt>
                <c:pt idx="43">
                  <c:v>-32.904842000000002</c:v>
                </c:pt>
                <c:pt idx="44">
                  <c:v>-32.776707000000002</c:v>
                </c:pt>
                <c:pt idx="45">
                  <c:v>-32.809727000000002</c:v>
                </c:pt>
                <c:pt idx="46">
                  <c:v>-32.524937000000001</c:v>
                </c:pt>
                <c:pt idx="47">
                  <c:v>-34.438614000000001</c:v>
                </c:pt>
                <c:pt idx="48">
                  <c:v>-35.330672999999997</c:v>
                </c:pt>
                <c:pt idx="49">
                  <c:v>-35.087780000000002</c:v>
                </c:pt>
                <c:pt idx="50">
                  <c:v>-34.217582999999998</c:v>
                </c:pt>
                <c:pt idx="51">
                  <c:v>-34.292409999999997</c:v>
                </c:pt>
                <c:pt idx="52">
                  <c:v>-35.711500000000001</c:v>
                </c:pt>
                <c:pt idx="53">
                  <c:v>-36.233006000000003</c:v>
                </c:pt>
                <c:pt idx="54">
                  <c:v>-36.660716999999998</c:v>
                </c:pt>
                <c:pt idx="55">
                  <c:v>-34.514797000000002</c:v>
                </c:pt>
                <c:pt idx="56">
                  <c:v>-33.124090000000002</c:v>
                </c:pt>
                <c:pt idx="57">
                  <c:v>-33.973843000000002</c:v>
                </c:pt>
                <c:pt idx="58">
                  <c:v>-34.981135999999999</c:v>
                </c:pt>
                <c:pt idx="59">
                  <c:v>-35.607593999999999</c:v>
                </c:pt>
                <c:pt idx="60">
                  <c:v>-35.421954999999997</c:v>
                </c:pt>
                <c:pt idx="61">
                  <c:v>-34.415092000000001</c:v>
                </c:pt>
                <c:pt idx="62">
                  <c:v>-33.883186000000002</c:v>
                </c:pt>
                <c:pt idx="63">
                  <c:v>-32.644779999999997</c:v>
                </c:pt>
                <c:pt idx="64">
                  <c:v>-32.701664000000001</c:v>
                </c:pt>
                <c:pt idx="65">
                  <c:v>-33.369340000000001</c:v>
                </c:pt>
                <c:pt idx="66">
                  <c:v>-31.91301</c:v>
                </c:pt>
                <c:pt idx="67">
                  <c:v>-31.141877999999998</c:v>
                </c:pt>
                <c:pt idx="68">
                  <c:v>-31.34198</c:v>
                </c:pt>
                <c:pt idx="69">
                  <c:v>-32.277873999999997</c:v>
                </c:pt>
                <c:pt idx="70">
                  <c:v>-33.666919999999998</c:v>
                </c:pt>
                <c:pt idx="71">
                  <c:v>-34.513910000000003</c:v>
                </c:pt>
                <c:pt idx="72">
                  <c:v>-34.450577000000003</c:v>
                </c:pt>
                <c:pt idx="73">
                  <c:v>-32.990166000000002</c:v>
                </c:pt>
                <c:pt idx="74">
                  <c:v>-33.976730000000003</c:v>
                </c:pt>
                <c:pt idx="75">
                  <c:v>-34.996720000000003</c:v>
                </c:pt>
                <c:pt idx="76">
                  <c:v>-35.590682999999999</c:v>
                </c:pt>
                <c:pt idx="77">
                  <c:v>-36.048299999999998</c:v>
                </c:pt>
                <c:pt idx="78">
                  <c:v>-36.096164999999999</c:v>
                </c:pt>
                <c:pt idx="79">
                  <c:v>-36.533394000000001</c:v>
                </c:pt>
                <c:pt idx="80">
                  <c:v>-36.938324000000001</c:v>
                </c:pt>
                <c:pt idx="81">
                  <c:v>-37.590237000000002</c:v>
                </c:pt>
                <c:pt idx="82">
                  <c:v>-38.240775999999997</c:v>
                </c:pt>
                <c:pt idx="83">
                  <c:v>-36.777439999999999</c:v>
                </c:pt>
                <c:pt idx="84">
                  <c:v>-37.060809999999996</c:v>
                </c:pt>
                <c:pt idx="85">
                  <c:v>-37.950363000000003</c:v>
                </c:pt>
                <c:pt idx="86">
                  <c:v>-38.966392999999997</c:v>
                </c:pt>
                <c:pt idx="87">
                  <c:v>-37.346854999999998</c:v>
                </c:pt>
                <c:pt idx="88">
                  <c:v>-34.186225999999998</c:v>
                </c:pt>
                <c:pt idx="89">
                  <c:v>-32.954210000000003</c:v>
                </c:pt>
                <c:pt idx="90">
                  <c:v>-32.773209999999999</c:v>
                </c:pt>
                <c:pt idx="91">
                  <c:v>-34.768703000000002</c:v>
                </c:pt>
                <c:pt idx="92">
                  <c:v>-35.539413000000003</c:v>
                </c:pt>
                <c:pt idx="93">
                  <c:v>-35.976590000000002</c:v>
                </c:pt>
                <c:pt idx="94">
                  <c:v>-36.930050000000001</c:v>
                </c:pt>
                <c:pt idx="95">
                  <c:v>-36.475479999999997</c:v>
                </c:pt>
                <c:pt idx="96">
                  <c:v>-36.569256000000003</c:v>
                </c:pt>
                <c:pt idx="97">
                  <c:v>-36.942394</c:v>
                </c:pt>
                <c:pt idx="98">
                  <c:v>-37.468704000000002</c:v>
                </c:pt>
                <c:pt idx="99">
                  <c:v>-37.518300000000004</c:v>
                </c:pt>
                <c:pt idx="100">
                  <c:v>-36.485819999999997</c:v>
                </c:pt>
                <c:pt idx="101">
                  <c:v>-34.633766000000001</c:v>
                </c:pt>
                <c:pt idx="102">
                  <c:v>-34.736023000000003</c:v>
                </c:pt>
                <c:pt idx="103">
                  <c:v>-35.307220000000001</c:v>
                </c:pt>
                <c:pt idx="104">
                  <c:v>-35.026269999999997</c:v>
                </c:pt>
                <c:pt idx="105">
                  <c:v>-34.574314000000001</c:v>
                </c:pt>
                <c:pt idx="106">
                  <c:v>-34.069813000000003</c:v>
                </c:pt>
                <c:pt idx="107">
                  <c:v>-34.807810000000003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18-4BD1-BB24-0820882974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9704624"/>
        <c:axId val="883119312"/>
      </c:lineChart>
      <c:catAx>
        <c:axId val="8997046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119312"/>
        <c:crosses val="autoZero"/>
        <c:auto val="1"/>
        <c:lblAlgn val="ctr"/>
        <c:lblOffset val="100"/>
        <c:noMultiLvlLbl val="0"/>
      </c:catAx>
      <c:valAx>
        <c:axId val="88311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99704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Sheet15!$M$5</c:f>
              <c:strCache>
                <c:ptCount val="1"/>
                <c:pt idx="0">
                  <c:v>and_mAzimuth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Sheet15!$M$6:$M$116</c:f>
              <c:numCache>
                <c:formatCode>General</c:formatCode>
                <c:ptCount val="111"/>
                <c:pt idx="0">
                  <c:v>-114.586044</c:v>
                </c:pt>
                <c:pt idx="1">
                  <c:v>-115.60863999999999</c:v>
                </c:pt>
                <c:pt idx="2">
                  <c:v>-106.415634</c:v>
                </c:pt>
                <c:pt idx="3">
                  <c:v>-105.74417</c:v>
                </c:pt>
                <c:pt idx="4">
                  <c:v>-106.47524</c:v>
                </c:pt>
                <c:pt idx="5">
                  <c:v>-110.629036</c:v>
                </c:pt>
                <c:pt idx="6">
                  <c:v>-115.41081</c:v>
                </c:pt>
                <c:pt idx="7">
                  <c:v>-119.99596</c:v>
                </c:pt>
                <c:pt idx="8">
                  <c:v>-121.30529</c:v>
                </c:pt>
                <c:pt idx="9">
                  <c:v>-105.383995</c:v>
                </c:pt>
                <c:pt idx="10">
                  <c:v>-115.31646000000001</c:v>
                </c:pt>
                <c:pt idx="11">
                  <c:v>-118.02907</c:v>
                </c:pt>
                <c:pt idx="12">
                  <c:v>-121.069435</c:v>
                </c:pt>
                <c:pt idx="13">
                  <c:v>-128.73034999999999</c:v>
                </c:pt>
                <c:pt idx="14">
                  <c:v>-127.03953</c:v>
                </c:pt>
                <c:pt idx="15">
                  <c:v>-125.26134</c:v>
                </c:pt>
                <c:pt idx="16">
                  <c:v>-124.76878000000001</c:v>
                </c:pt>
                <c:pt idx="17">
                  <c:v>-121.35250000000001</c:v>
                </c:pt>
                <c:pt idx="18">
                  <c:v>-129.44445999999999</c:v>
                </c:pt>
                <c:pt idx="19">
                  <c:v>-122.1789</c:v>
                </c:pt>
                <c:pt idx="20">
                  <c:v>-127.95047</c:v>
                </c:pt>
                <c:pt idx="21">
                  <c:v>-122.50394</c:v>
                </c:pt>
                <c:pt idx="22">
                  <c:v>-120.314995</c:v>
                </c:pt>
                <c:pt idx="23">
                  <c:v>-125.599464</c:v>
                </c:pt>
                <c:pt idx="24">
                  <c:v>-121.55081</c:v>
                </c:pt>
                <c:pt idx="25">
                  <c:v>-119.31816000000001</c:v>
                </c:pt>
                <c:pt idx="26">
                  <c:v>-115.45592000000001</c:v>
                </c:pt>
                <c:pt idx="27">
                  <c:v>-110.08647999999999</c:v>
                </c:pt>
                <c:pt idx="28">
                  <c:v>-109.84001000000001</c:v>
                </c:pt>
                <c:pt idx="29">
                  <c:v>-117.284706</c:v>
                </c:pt>
                <c:pt idx="30">
                  <c:v>-117.27746999999999</c:v>
                </c:pt>
                <c:pt idx="31">
                  <c:v>-119.03043</c:v>
                </c:pt>
                <c:pt idx="32">
                  <c:v>-116.90769</c:v>
                </c:pt>
                <c:pt idx="33">
                  <c:v>-116.21359</c:v>
                </c:pt>
                <c:pt idx="34">
                  <c:v>-119.69087</c:v>
                </c:pt>
                <c:pt idx="35">
                  <c:v>-123.55146999999999</c:v>
                </c:pt>
                <c:pt idx="36">
                  <c:v>-125.652016</c:v>
                </c:pt>
                <c:pt idx="37">
                  <c:v>-125.51016</c:v>
                </c:pt>
                <c:pt idx="38">
                  <c:v>-116.07161000000001</c:v>
                </c:pt>
                <c:pt idx="39">
                  <c:v>-117.77836000000001</c:v>
                </c:pt>
                <c:pt idx="40">
                  <c:v>-120.664215</c:v>
                </c:pt>
                <c:pt idx="41">
                  <c:v>-129.64273</c:v>
                </c:pt>
                <c:pt idx="42">
                  <c:v>-128.03796</c:v>
                </c:pt>
                <c:pt idx="43">
                  <c:v>-132.06743</c:v>
                </c:pt>
                <c:pt idx="44">
                  <c:v>-123.543434</c:v>
                </c:pt>
                <c:pt idx="45">
                  <c:v>-125.50897000000001</c:v>
                </c:pt>
                <c:pt idx="46">
                  <c:v>-121.210655</c:v>
                </c:pt>
                <c:pt idx="47">
                  <c:v>-122.891785</c:v>
                </c:pt>
                <c:pt idx="48">
                  <c:v>-117.74341</c:v>
                </c:pt>
                <c:pt idx="49">
                  <c:v>-118.88732</c:v>
                </c:pt>
                <c:pt idx="50">
                  <c:v>-119.71398000000001</c:v>
                </c:pt>
                <c:pt idx="51">
                  <c:v>-127.27566</c:v>
                </c:pt>
                <c:pt idx="52">
                  <c:v>-126.7154</c:v>
                </c:pt>
                <c:pt idx="53">
                  <c:v>-134.92418000000001</c:v>
                </c:pt>
                <c:pt idx="54">
                  <c:v>-125.711624</c:v>
                </c:pt>
                <c:pt idx="55">
                  <c:v>-111.96586600000001</c:v>
                </c:pt>
                <c:pt idx="56">
                  <c:v>-119.76219</c:v>
                </c:pt>
                <c:pt idx="57">
                  <c:v>-123.914055</c:v>
                </c:pt>
                <c:pt idx="58">
                  <c:v>-125.71383</c:v>
                </c:pt>
                <c:pt idx="59">
                  <c:v>-122.36847</c:v>
                </c:pt>
                <c:pt idx="60">
                  <c:v>-123.68458</c:v>
                </c:pt>
                <c:pt idx="61">
                  <c:v>-127.10309599999999</c:v>
                </c:pt>
                <c:pt idx="62">
                  <c:v>-128.97305</c:v>
                </c:pt>
                <c:pt idx="63">
                  <c:v>-131.99396999999999</c:v>
                </c:pt>
                <c:pt idx="64">
                  <c:v>-129.24805000000001</c:v>
                </c:pt>
                <c:pt idx="65">
                  <c:v>-120.651276</c:v>
                </c:pt>
                <c:pt idx="66">
                  <c:v>-118.38178000000001</c:v>
                </c:pt>
                <c:pt idx="67">
                  <c:v>-124.16086</c:v>
                </c:pt>
                <c:pt idx="68">
                  <c:v>-124.381226</c:v>
                </c:pt>
                <c:pt idx="69">
                  <c:v>-123.43074</c:v>
                </c:pt>
                <c:pt idx="70">
                  <c:v>-121.28615600000001</c:v>
                </c:pt>
                <c:pt idx="71">
                  <c:v>-117.23916</c:v>
                </c:pt>
                <c:pt idx="72">
                  <c:v>-120.509125</c:v>
                </c:pt>
                <c:pt idx="73">
                  <c:v>-121.171036</c:v>
                </c:pt>
                <c:pt idx="74">
                  <c:v>-119.498436</c:v>
                </c:pt>
                <c:pt idx="75">
                  <c:v>-120.84826</c:v>
                </c:pt>
                <c:pt idx="76">
                  <c:v>-118.57939</c:v>
                </c:pt>
                <c:pt idx="77">
                  <c:v>-119.44695</c:v>
                </c:pt>
                <c:pt idx="78">
                  <c:v>-127.47626</c:v>
                </c:pt>
                <c:pt idx="79">
                  <c:v>-128.01692</c:v>
                </c:pt>
                <c:pt idx="80">
                  <c:v>-117.36242</c:v>
                </c:pt>
                <c:pt idx="81">
                  <c:v>-121.97028</c:v>
                </c:pt>
                <c:pt idx="82">
                  <c:v>-121.96629</c:v>
                </c:pt>
                <c:pt idx="83">
                  <c:v>-116.905815</c:v>
                </c:pt>
                <c:pt idx="84">
                  <c:v>-114.49968</c:v>
                </c:pt>
                <c:pt idx="85">
                  <c:v>-122.10388</c:v>
                </c:pt>
                <c:pt idx="86">
                  <c:v>-120.37622</c:v>
                </c:pt>
                <c:pt idx="87">
                  <c:v>-123.63051</c:v>
                </c:pt>
                <c:pt idx="88">
                  <c:v>-120.20302599999999</c:v>
                </c:pt>
                <c:pt idx="89">
                  <c:v>-120.379486</c:v>
                </c:pt>
                <c:pt idx="90">
                  <c:v>-122.30425</c:v>
                </c:pt>
                <c:pt idx="91">
                  <c:v>-115.320274</c:v>
                </c:pt>
                <c:pt idx="92">
                  <c:v>-117.47005</c:v>
                </c:pt>
                <c:pt idx="93">
                  <c:v>-114.14310500000001</c:v>
                </c:pt>
                <c:pt idx="94">
                  <c:v>-110.98285</c:v>
                </c:pt>
                <c:pt idx="95">
                  <c:v>-108.98179</c:v>
                </c:pt>
                <c:pt idx="96">
                  <c:v>-106.13556</c:v>
                </c:pt>
                <c:pt idx="97">
                  <c:v>-109.532875</c:v>
                </c:pt>
                <c:pt idx="98">
                  <c:v>-108.66945</c:v>
                </c:pt>
                <c:pt idx="99">
                  <c:v>-105.36917</c:v>
                </c:pt>
                <c:pt idx="100">
                  <c:v>-112.84258</c:v>
                </c:pt>
                <c:pt idx="101">
                  <c:v>-116.28677</c:v>
                </c:pt>
                <c:pt idx="102">
                  <c:v>-112.79895999999999</c:v>
                </c:pt>
                <c:pt idx="103">
                  <c:v>-105.20431000000001</c:v>
                </c:pt>
                <c:pt idx="104">
                  <c:v>-108.2792</c:v>
                </c:pt>
                <c:pt idx="105">
                  <c:v>-115.349464</c:v>
                </c:pt>
                <c:pt idx="106">
                  <c:v>-110.49122</c:v>
                </c:pt>
                <c:pt idx="107">
                  <c:v>-106.43577000000001</c:v>
                </c:pt>
                <c:pt idx="108">
                  <c:v>-113.08453</c:v>
                </c:pt>
                <c:pt idx="109">
                  <c:v>-106.83126</c:v>
                </c:pt>
                <c:pt idx="110">
                  <c:v>-113.51208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59-4F0B-BFA9-59A36FDC40F2}"/>
            </c:ext>
          </c:extLst>
        </c:ser>
        <c:ser>
          <c:idx val="1"/>
          <c:order val="1"/>
          <c:tx>
            <c:strRef>
              <c:f>Sheet15!$P$5</c:f>
              <c:strCache>
                <c:ptCount val="1"/>
                <c:pt idx="0">
                  <c:v>mAzimuth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Sheet15!$P$6:$P$116</c:f>
              <c:numCache>
                <c:formatCode>General</c:formatCode>
                <c:ptCount val="111"/>
                <c:pt idx="0">
                  <c:v>278.11481547481901</c:v>
                </c:pt>
                <c:pt idx="1">
                  <c:v>279.71450041995001</c:v>
                </c:pt>
                <c:pt idx="2">
                  <c:v>279.68671521040602</c:v>
                </c:pt>
                <c:pt idx="3">
                  <c:v>278.58077781018699</c:v>
                </c:pt>
                <c:pt idx="4">
                  <c:v>281.897251293767</c:v>
                </c:pt>
                <c:pt idx="5">
                  <c:v>282.08417308078299</c:v>
                </c:pt>
                <c:pt idx="6">
                  <c:v>281.06170059222097</c:v>
                </c:pt>
                <c:pt idx="7">
                  <c:v>276.86308085657703</c:v>
                </c:pt>
                <c:pt idx="8">
                  <c:v>273.94657642060298</c:v>
                </c:pt>
                <c:pt idx="9">
                  <c:v>275.937487771203</c:v>
                </c:pt>
                <c:pt idx="10">
                  <c:v>276.83291191101301</c:v>
                </c:pt>
                <c:pt idx="11">
                  <c:v>272.81594105634503</c:v>
                </c:pt>
                <c:pt idx="12">
                  <c:v>269.30327038885599</c:v>
                </c:pt>
                <c:pt idx="13">
                  <c:v>264.76487606275998</c:v>
                </c:pt>
                <c:pt idx="14">
                  <c:v>262.032110545649</c:v>
                </c:pt>
                <c:pt idx="15">
                  <c:v>262.96357759370898</c:v>
                </c:pt>
                <c:pt idx="16">
                  <c:v>265.45448611231001</c:v>
                </c:pt>
                <c:pt idx="17">
                  <c:v>254.65897597813299</c:v>
                </c:pt>
                <c:pt idx="18">
                  <c:v>251.22033090086899</c:v>
                </c:pt>
                <c:pt idx="19">
                  <c:v>253.572914428399</c:v>
                </c:pt>
                <c:pt idx="20">
                  <c:v>256.76402661995297</c:v>
                </c:pt>
                <c:pt idx="21">
                  <c:v>261.874299024876</c:v>
                </c:pt>
                <c:pt idx="22">
                  <c:v>264.21992258964099</c:v>
                </c:pt>
                <c:pt idx="23">
                  <c:v>264.79319402705897</c:v>
                </c:pt>
                <c:pt idx="24">
                  <c:v>266.46606444914602</c:v>
                </c:pt>
                <c:pt idx="25">
                  <c:v>265.55182313817198</c:v>
                </c:pt>
                <c:pt idx="26">
                  <c:v>270.46720292531802</c:v>
                </c:pt>
                <c:pt idx="27">
                  <c:v>272.27968241404</c:v>
                </c:pt>
                <c:pt idx="28">
                  <c:v>270.85867521759701</c:v>
                </c:pt>
                <c:pt idx="29">
                  <c:v>266.12792910409502</c:v>
                </c:pt>
                <c:pt idx="30">
                  <c:v>264.415347962174</c:v>
                </c:pt>
                <c:pt idx="31">
                  <c:v>267.78278831734099</c:v>
                </c:pt>
                <c:pt idx="32">
                  <c:v>271.54726756896099</c:v>
                </c:pt>
                <c:pt idx="33">
                  <c:v>266.54414034154797</c:v>
                </c:pt>
                <c:pt idx="34">
                  <c:v>267.319715151992</c:v>
                </c:pt>
                <c:pt idx="35">
                  <c:v>266.94866512533201</c:v>
                </c:pt>
                <c:pt idx="36">
                  <c:v>262.09192934240002</c:v>
                </c:pt>
                <c:pt idx="37">
                  <c:v>265.91873407019602</c:v>
                </c:pt>
                <c:pt idx="38">
                  <c:v>269.56801535127499</c:v>
                </c:pt>
                <c:pt idx="39">
                  <c:v>262.21725648348001</c:v>
                </c:pt>
                <c:pt idx="40">
                  <c:v>259.04976308607598</c:v>
                </c:pt>
                <c:pt idx="41">
                  <c:v>254.545348951101</c:v>
                </c:pt>
                <c:pt idx="42">
                  <c:v>252.416221892457</c:v>
                </c:pt>
                <c:pt idx="43">
                  <c:v>254.371827995237</c:v>
                </c:pt>
                <c:pt idx="44">
                  <c:v>261.28204649175501</c:v>
                </c:pt>
                <c:pt idx="45">
                  <c:v>261.710353994228</c:v>
                </c:pt>
                <c:pt idx="46">
                  <c:v>262.26749252482603</c:v>
                </c:pt>
                <c:pt idx="47">
                  <c:v>263.14555432376602</c:v>
                </c:pt>
                <c:pt idx="48">
                  <c:v>262.79177784551598</c:v>
                </c:pt>
                <c:pt idx="49">
                  <c:v>260.93852895763803</c:v>
                </c:pt>
                <c:pt idx="50">
                  <c:v>259.85319823814501</c:v>
                </c:pt>
                <c:pt idx="51">
                  <c:v>261.98563110834698</c:v>
                </c:pt>
                <c:pt idx="52">
                  <c:v>264.54398774500203</c:v>
                </c:pt>
                <c:pt idx="53">
                  <c:v>264.31592772861501</c:v>
                </c:pt>
                <c:pt idx="54">
                  <c:v>267.15814019698701</c:v>
                </c:pt>
                <c:pt idx="55">
                  <c:v>265.43343546928799</c:v>
                </c:pt>
                <c:pt idx="56">
                  <c:v>263.63181598134702</c:v>
                </c:pt>
                <c:pt idx="57">
                  <c:v>260.45822322501402</c:v>
                </c:pt>
                <c:pt idx="58">
                  <c:v>258.918978623849</c:v>
                </c:pt>
                <c:pt idx="59">
                  <c:v>264.85265082378402</c:v>
                </c:pt>
                <c:pt idx="60">
                  <c:v>265.24574187089598</c:v>
                </c:pt>
                <c:pt idx="61">
                  <c:v>254.01551751680501</c:v>
                </c:pt>
                <c:pt idx="62">
                  <c:v>256.06698532458603</c:v>
                </c:pt>
                <c:pt idx="63">
                  <c:v>269.87875480756401</c:v>
                </c:pt>
                <c:pt idx="64">
                  <c:v>269.92385454665401</c:v>
                </c:pt>
                <c:pt idx="65">
                  <c:v>267.56015830134402</c:v>
                </c:pt>
                <c:pt idx="66">
                  <c:v>261.70087369165998</c:v>
                </c:pt>
                <c:pt idx="67">
                  <c:v>264.83025463349497</c:v>
                </c:pt>
                <c:pt idx="68">
                  <c:v>270.60588991641498</c:v>
                </c:pt>
                <c:pt idx="69">
                  <c:v>270.031996931783</c:v>
                </c:pt>
                <c:pt idx="70">
                  <c:v>269.44949790879701</c:v>
                </c:pt>
                <c:pt idx="71">
                  <c:v>268.599153017508</c:v>
                </c:pt>
                <c:pt idx="72">
                  <c:v>268.96868674217399</c:v>
                </c:pt>
                <c:pt idx="73">
                  <c:v>264.13239371542801</c:v>
                </c:pt>
                <c:pt idx="74">
                  <c:v>262.12360775976998</c:v>
                </c:pt>
                <c:pt idx="75">
                  <c:v>259.78487585587698</c:v>
                </c:pt>
                <c:pt idx="76">
                  <c:v>259.763558835477</c:v>
                </c:pt>
                <c:pt idx="77">
                  <c:v>266.36951972522797</c:v>
                </c:pt>
                <c:pt idx="78">
                  <c:v>272.02549692407803</c:v>
                </c:pt>
                <c:pt idx="79">
                  <c:v>273.73853568867401</c:v>
                </c:pt>
                <c:pt idx="80">
                  <c:v>274.55138284141901</c:v>
                </c:pt>
                <c:pt idx="81">
                  <c:v>275.29591444208501</c:v>
                </c:pt>
                <c:pt idx="82">
                  <c:v>273.59660435772099</c:v>
                </c:pt>
                <c:pt idx="83">
                  <c:v>268.350110659991</c:v>
                </c:pt>
                <c:pt idx="84">
                  <c:v>265.33835240585302</c:v>
                </c:pt>
                <c:pt idx="85">
                  <c:v>266.21510963866098</c:v>
                </c:pt>
                <c:pt idx="86">
                  <c:v>269.88870639318498</c:v>
                </c:pt>
                <c:pt idx="87">
                  <c:v>264.83063712408898</c:v>
                </c:pt>
                <c:pt idx="88">
                  <c:v>263.82149033459802</c:v>
                </c:pt>
                <c:pt idx="89">
                  <c:v>263.28761542831302</c:v>
                </c:pt>
                <c:pt idx="90">
                  <c:v>264.95610769914202</c:v>
                </c:pt>
                <c:pt idx="91">
                  <c:v>270.68211482755203</c:v>
                </c:pt>
                <c:pt idx="92">
                  <c:v>275.41661754509698</c:v>
                </c:pt>
                <c:pt idx="93">
                  <c:v>278.37295564431099</c:v>
                </c:pt>
                <c:pt idx="94">
                  <c:v>282.02624624643198</c:v>
                </c:pt>
                <c:pt idx="95">
                  <c:v>276.251280322051</c:v>
                </c:pt>
                <c:pt idx="96">
                  <c:v>276.32951330880502</c:v>
                </c:pt>
                <c:pt idx="97">
                  <c:v>276.76785435916901</c:v>
                </c:pt>
                <c:pt idx="98">
                  <c:v>274.343970486893</c:v>
                </c:pt>
                <c:pt idx="99">
                  <c:v>272.39408125244802</c:v>
                </c:pt>
                <c:pt idx="100">
                  <c:v>277.23246431707997</c:v>
                </c:pt>
                <c:pt idx="101">
                  <c:v>279.53004433122402</c:v>
                </c:pt>
                <c:pt idx="102">
                  <c:v>276.46453931850698</c:v>
                </c:pt>
                <c:pt idx="103">
                  <c:v>283.24576286235998</c:v>
                </c:pt>
                <c:pt idx="104">
                  <c:v>282.11242274319</c:v>
                </c:pt>
                <c:pt idx="105">
                  <c:v>278.02932882716698</c:v>
                </c:pt>
                <c:pt idx="106">
                  <c:v>272.73537897508498</c:v>
                </c:pt>
                <c:pt idx="107">
                  <c:v>276.498785887005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59-4F0B-BFA9-59A36FDC40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4427104"/>
        <c:axId val="448157696"/>
      </c:lineChart>
      <c:catAx>
        <c:axId val="6744271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48157696"/>
        <c:crosses val="autoZero"/>
        <c:auto val="1"/>
        <c:lblAlgn val="ctr"/>
        <c:lblOffset val="100"/>
        <c:noMultiLvlLbl val="0"/>
      </c:catAx>
      <c:valAx>
        <c:axId val="448157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4427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Sheet15!$K$5</c:f>
              <c:strCache>
                <c:ptCount val="1"/>
                <c:pt idx="0">
                  <c:v>and_angleA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Sheet15!$K$6:$K$116</c:f>
              <c:numCache>
                <c:formatCode>General</c:formatCode>
                <c:ptCount val="111"/>
                <c:pt idx="0">
                  <c:v>70.203674000000007</c:v>
                </c:pt>
                <c:pt idx="1">
                  <c:v>67.019774999999996</c:v>
                </c:pt>
                <c:pt idx="2">
                  <c:v>75.791749999999993</c:v>
                </c:pt>
                <c:pt idx="3">
                  <c:v>77.369600000000005</c:v>
                </c:pt>
                <c:pt idx="4">
                  <c:v>75.401700000000005</c:v>
                </c:pt>
                <c:pt idx="5">
                  <c:v>71.823549999999997</c:v>
                </c:pt>
                <c:pt idx="6">
                  <c:v>69.212100000000007</c:v>
                </c:pt>
                <c:pt idx="7">
                  <c:v>62.028503000000001</c:v>
                </c:pt>
                <c:pt idx="8">
                  <c:v>62.068359999999998</c:v>
                </c:pt>
                <c:pt idx="9">
                  <c:v>76.064120000000003</c:v>
                </c:pt>
                <c:pt idx="10">
                  <c:v>67.967410000000001</c:v>
                </c:pt>
                <c:pt idx="11">
                  <c:v>63.011899999999997</c:v>
                </c:pt>
                <c:pt idx="12">
                  <c:v>62.592925999999999</c:v>
                </c:pt>
                <c:pt idx="13">
                  <c:v>54.363160000000001</c:v>
                </c:pt>
                <c:pt idx="14">
                  <c:v>56.565460000000002</c:v>
                </c:pt>
                <c:pt idx="15">
                  <c:v>58.166626000000001</c:v>
                </c:pt>
                <c:pt idx="16">
                  <c:v>59.927672999999999</c:v>
                </c:pt>
                <c:pt idx="17">
                  <c:v>61.932160000000003</c:v>
                </c:pt>
                <c:pt idx="18">
                  <c:v>54.427306999999999</c:v>
                </c:pt>
                <c:pt idx="19">
                  <c:v>60.157837000000001</c:v>
                </c:pt>
                <c:pt idx="20">
                  <c:v>57.206879999999998</c:v>
                </c:pt>
                <c:pt idx="21">
                  <c:v>60.920439999999999</c:v>
                </c:pt>
                <c:pt idx="22">
                  <c:v>64.344729999999998</c:v>
                </c:pt>
                <c:pt idx="23">
                  <c:v>57.53537</c:v>
                </c:pt>
                <c:pt idx="24">
                  <c:v>61.712919999999997</c:v>
                </c:pt>
                <c:pt idx="25">
                  <c:v>62.084778</c:v>
                </c:pt>
                <c:pt idx="26">
                  <c:v>68.465329999999994</c:v>
                </c:pt>
                <c:pt idx="27">
                  <c:v>72.029849999999996</c:v>
                </c:pt>
                <c:pt idx="28">
                  <c:v>73.337220000000002</c:v>
                </c:pt>
                <c:pt idx="29">
                  <c:v>64.740449999999996</c:v>
                </c:pt>
                <c:pt idx="30">
                  <c:v>65.630129999999994</c:v>
                </c:pt>
                <c:pt idx="31">
                  <c:v>64.317959999999999</c:v>
                </c:pt>
                <c:pt idx="32">
                  <c:v>66.956450000000004</c:v>
                </c:pt>
                <c:pt idx="33">
                  <c:v>65.442779999999999</c:v>
                </c:pt>
                <c:pt idx="34">
                  <c:v>62.856262000000001</c:v>
                </c:pt>
                <c:pt idx="35">
                  <c:v>60.561706999999998</c:v>
                </c:pt>
                <c:pt idx="36">
                  <c:v>58.907195999999999</c:v>
                </c:pt>
                <c:pt idx="37">
                  <c:v>56.402679999999997</c:v>
                </c:pt>
                <c:pt idx="38">
                  <c:v>66.060730000000007</c:v>
                </c:pt>
                <c:pt idx="39">
                  <c:v>62.76596</c:v>
                </c:pt>
                <c:pt idx="40">
                  <c:v>59.849395999999999</c:v>
                </c:pt>
                <c:pt idx="41">
                  <c:v>52.662261999999998</c:v>
                </c:pt>
                <c:pt idx="42">
                  <c:v>56.727110000000003</c:v>
                </c:pt>
                <c:pt idx="43">
                  <c:v>51.041443000000001</c:v>
                </c:pt>
                <c:pt idx="44">
                  <c:v>59.014007999999997</c:v>
                </c:pt>
                <c:pt idx="45">
                  <c:v>56.884827000000001</c:v>
                </c:pt>
                <c:pt idx="46">
                  <c:v>61.855865000000001</c:v>
                </c:pt>
                <c:pt idx="47">
                  <c:v>57.852234000000003</c:v>
                </c:pt>
                <c:pt idx="48">
                  <c:v>63.425415000000001</c:v>
                </c:pt>
                <c:pt idx="49">
                  <c:v>61.409545999999999</c:v>
                </c:pt>
                <c:pt idx="50">
                  <c:v>62.191772</c:v>
                </c:pt>
                <c:pt idx="51">
                  <c:v>53.983980000000003</c:v>
                </c:pt>
                <c:pt idx="52">
                  <c:v>56.594239999999999</c:v>
                </c:pt>
                <c:pt idx="53">
                  <c:v>46.490723000000003</c:v>
                </c:pt>
                <c:pt idx="54">
                  <c:v>56.339416999999997</c:v>
                </c:pt>
                <c:pt idx="55">
                  <c:v>70.637389999999996</c:v>
                </c:pt>
                <c:pt idx="56">
                  <c:v>62.469726999999999</c:v>
                </c:pt>
                <c:pt idx="57">
                  <c:v>56.39331</c:v>
                </c:pt>
                <c:pt idx="58">
                  <c:v>58.707794</c:v>
                </c:pt>
                <c:pt idx="59">
                  <c:v>60.933776999999999</c:v>
                </c:pt>
                <c:pt idx="60">
                  <c:v>58.63617</c:v>
                </c:pt>
                <c:pt idx="61">
                  <c:v>55.120179999999998</c:v>
                </c:pt>
                <c:pt idx="62">
                  <c:v>53.044280000000001</c:v>
                </c:pt>
                <c:pt idx="63">
                  <c:v>48.384582999999999</c:v>
                </c:pt>
                <c:pt idx="64">
                  <c:v>54.098267</c:v>
                </c:pt>
                <c:pt idx="65">
                  <c:v>60.725067000000003</c:v>
                </c:pt>
                <c:pt idx="66">
                  <c:v>64.633483999999996</c:v>
                </c:pt>
                <c:pt idx="67">
                  <c:v>57.325713999999998</c:v>
                </c:pt>
                <c:pt idx="68">
                  <c:v>58.789062000000001</c:v>
                </c:pt>
                <c:pt idx="69">
                  <c:v>59.179749999999999</c:v>
                </c:pt>
                <c:pt idx="70">
                  <c:v>63.576079999999997</c:v>
                </c:pt>
                <c:pt idx="71">
                  <c:v>66.015593999999993</c:v>
                </c:pt>
                <c:pt idx="72">
                  <c:v>63.101104999999997</c:v>
                </c:pt>
                <c:pt idx="73">
                  <c:v>61.099487000000003</c:v>
                </c:pt>
                <c:pt idx="74">
                  <c:v>64.860690000000005</c:v>
                </c:pt>
                <c:pt idx="75">
                  <c:v>61.857909999999997</c:v>
                </c:pt>
                <c:pt idx="76">
                  <c:v>64.21454</c:v>
                </c:pt>
                <c:pt idx="77">
                  <c:v>62.320312000000001</c:v>
                </c:pt>
                <c:pt idx="78">
                  <c:v>56.636657999999997</c:v>
                </c:pt>
                <c:pt idx="79">
                  <c:v>54.784239999999997</c:v>
                </c:pt>
                <c:pt idx="80">
                  <c:v>66.00873</c:v>
                </c:pt>
                <c:pt idx="81">
                  <c:v>60.20758</c:v>
                </c:pt>
                <c:pt idx="82">
                  <c:v>62.000610000000002</c:v>
                </c:pt>
                <c:pt idx="83">
                  <c:v>64.753969999999995</c:v>
                </c:pt>
                <c:pt idx="84">
                  <c:v>69.364624000000006</c:v>
                </c:pt>
                <c:pt idx="85">
                  <c:v>60.021120000000003</c:v>
                </c:pt>
                <c:pt idx="86">
                  <c:v>66.002319999999997</c:v>
                </c:pt>
                <c:pt idx="87">
                  <c:v>59.440308000000002</c:v>
                </c:pt>
                <c:pt idx="88">
                  <c:v>63.333039999999997</c:v>
                </c:pt>
                <c:pt idx="89">
                  <c:v>60.003570000000003</c:v>
                </c:pt>
                <c:pt idx="90">
                  <c:v>61.856749999999998</c:v>
                </c:pt>
                <c:pt idx="91">
                  <c:v>66.387600000000006</c:v>
                </c:pt>
                <c:pt idx="92">
                  <c:v>65.781369999999995</c:v>
                </c:pt>
                <c:pt idx="93">
                  <c:v>66.799164000000005</c:v>
                </c:pt>
                <c:pt idx="94">
                  <c:v>72.668030000000002</c:v>
                </c:pt>
                <c:pt idx="95">
                  <c:v>72.558750000000003</c:v>
                </c:pt>
                <c:pt idx="96">
                  <c:v>78.846739999999997</c:v>
                </c:pt>
                <c:pt idx="97">
                  <c:v>73.315155000000004</c:v>
                </c:pt>
                <c:pt idx="98">
                  <c:v>73.977294999999998</c:v>
                </c:pt>
                <c:pt idx="99">
                  <c:v>74.148039999999995</c:v>
                </c:pt>
                <c:pt idx="100">
                  <c:v>69.936583999999996</c:v>
                </c:pt>
                <c:pt idx="101">
                  <c:v>65.809905999999998</c:v>
                </c:pt>
                <c:pt idx="102">
                  <c:v>70.028499999999994</c:v>
                </c:pt>
                <c:pt idx="103">
                  <c:v>77.589386000000005</c:v>
                </c:pt>
                <c:pt idx="104">
                  <c:v>75.790009999999995</c:v>
                </c:pt>
                <c:pt idx="105">
                  <c:v>67.024810000000002</c:v>
                </c:pt>
                <c:pt idx="106">
                  <c:v>75.635254000000003</c:v>
                </c:pt>
                <c:pt idx="107">
                  <c:v>77.947479999999999</c:v>
                </c:pt>
                <c:pt idx="108">
                  <c:v>72.555724999999995</c:v>
                </c:pt>
                <c:pt idx="109">
                  <c:v>77.129059999999996</c:v>
                </c:pt>
                <c:pt idx="110">
                  <c:v>71.963989999999995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2E-4A3A-87D2-A9EF3360056B}"/>
            </c:ext>
          </c:extLst>
        </c:ser>
        <c:ser>
          <c:idx val="1"/>
          <c:order val="1"/>
          <c:tx>
            <c:strRef>
              <c:f>Sheet15!$Q$5</c:f>
              <c:strCache>
                <c:ptCount val="1"/>
                <c:pt idx="0">
                  <c:v>angleA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Sheet15!$Q$6:$Q$116</c:f>
              <c:numCache>
                <c:formatCode>General</c:formatCode>
                <c:ptCount val="111"/>
                <c:pt idx="0">
                  <c:v>98.885499999999993</c:v>
                </c:pt>
                <c:pt idx="1">
                  <c:v>100.405365</c:v>
                </c:pt>
                <c:pt idx="2">
                  <c:v>99.221500000000006</c:v>
                </c:pt>
                <c:pt idx="3">
                  <c:v>98.958954000000006</c:v>
                </c:pt>
                <c:pt idx="4">
                  <c:v>101.82192999999999</c:v>
                </c:pt>
                <c:pt idx="5">
                  <c:v>100.70038</c:v>
                </c:pt>
                <c:pt idx="6">
                  <c:v>98.274780000000007</c:v>
                </c:pt>
                <c:pt idx="7">
                  <c:v>95.424835000000002</c:v>
                </c:pt>
                <c:pt idx="8">
                  <c:v>92.762180000000001</c:v>
                </c:pt>
                <c:pt idx="9">
                  <c:v>93.800353999999999</c:v>
                </c:pt>
                <c:pt idx="10">
                  <c:v>94.079254000000006</c:v>
                </c:pt>
                <c:pt idx="11">
                  <c:v>91.027985000000001</c:v>
                </c:pt>
                <c:pt idx="12">
                  <c:v>86.147400000000005</c:v>
                </c:pt>
                <c:pt idx="13">
                  <c:v>81.956695999999994</c:v>
                </c:pt>
                <c:pt idx="14">
                  <c:v>79.715029999999999</c:v>
                </c:pt>
                <c:pt idx="15">
                  <c:v>80.689300000000003</c:v>
                </c:pt>
                <c:pt idx="16">
                  <c:v>81.614170000000001</c:v>
                </c:pt>
                <c:pt idx="17">
                  <c:v>75.602109999999996</c:v>
                </c:pt>
                <c:pt idx="18">
                  <c:v>71.147644</c:v>
                </c:pt>
                <c:pt idx="19">
                  <c:v>72.342410000000001</c:v>
                </c:pt>
                <c:pt idx="20">
                  <c:v>75.050600000000003</c:v>
                </c:pt>
                <c:pt idx="21">
                  <c:v>79.256195000000005</c:v>
                </c:pt>
                <c:pt idx="22">
                  <c:v>81.752139999999997</c:v>
                </c:pt>
                <c:pt idx="23">
                  <c:v>81.414276000000001</c:v>
                </c:pt>
                <c:pt idx="24">
                  <c:v>80.609924000000007</c:v>
                </c:pt>
                <c:pt idx="25">
                  <c:v>84.129639999999995</c:v>
                </c:pt>
                <c:pt idx="26">
                  <c:v>89.189729999999997</c:v>
                </c:pt>
                <c:pt idx="27">
                  <c:v>89.662629999999993</c:v>
                </c:pt>
                <c:pt idx="28">
                  <c:v>88.858549999999994</c:v>
                </c:pt>
                <c:pt idx="29">
                  <c:v>84.336060000000003</c:v>
                </c:pt>
                <c:pt idx="30">
                  <c:v>83.158690000000007</c:v>
                </c:pt>
                <c:pt idx="31">
                  <c:v>86.932010000000005</c:v>
                </c:pt>
                <c:pt idx="32">
                  <c:v>89.332549999999998</c:v>
                </c:pt>
                <c:pt idx="33">
                  <c:v>85.816829999999996</c:v>
                </c:pt>
                <c:pt idx="34">
                  <c:v>85.671509999999998</c:v>
                </c:pt>
                <c:pt idx="35">
                  <c:v>84.784485000000004</c:v>
                </c:pt>
                <c:pt idx="36">
                  <c:v>79.891909999999996</c:v>
                </c:pt>
                <c:pt idx="37">
                  <c:v>84.930144999999996</c:v>
                </c:pt>
                <c:pt idx="38">
                  <c:v>86.431790000000007</c:v>
                </c:pt>
                <c:pt idx="39">
                  <c:v>80.308319999999995</c:v>
                </c:pt>
                <c:pt idx="40">
                  <c:v>76.16489</c:v>
                </c:pt>
                <c:pt idx="41">
                  <c:v>73.844539999999995</c:v>
                </c:pt>
                <c:pt idx="42">
                  <c:v>72.597626000000005</c:v>
                </c:pt>
                <c:pt idx="43">
                  <c:v>73.58887</c:v>
                </c:pt>
                <c:pt idx="44">
                  <c:v>77.732056</c:v>
                </c:pt>
                <c:pt idx="45">
                  <c:v>78.344390000000004</c:v>
                </c:pt>
                <c:pt idx="46">
                  <c:v>79.036895999999999</c:v>
                </c:pt>
                <c:pt idx="47">
                  <c:v>79.900450000000006</c:v>
                </c:pt>
                <c:pt idx="48">
                  <c:v>79.085599999999999</c:v>
                </c:pt>
                <c:pt idx="49">
                  <c:v>80.928344999999993</c:v>
                </c:pt>
                <c:pt idx="50">
                  <c:v>79.321780000000004</c:v>
                </c:pt>
                <c:pt idx="51">
                  <c:v>80.704254000000006</c:v>
                </c:pt>
                <c:pt idx="52">
                  <c:v>83.162505999999993</c:v>
                </c:pt>
                <c:pt idx="53">
                  <c:v>82.700010000000006</c:v>
                </c:pt>
                <c:pt idx="54">
                  <c:v>83.266300000000001</c:v>
                </c:pt>
                <c:pt idx="55">
                  <c:v>83.130889999999994</c:v>
                </c:pt>
                <c:pt idx="56">
                  <c:v>80.758514000000005</c:v>
                </c:pt>
                <c:pt idx="57">
                  <c:v>77.620940000000004</c:v>
                </c:pt>
                <c:pt idx="58">
                  <c:v>74.951809999999995</c:v>
                </c:pt>
                <c:pt idx="59">
                  <c:v>80.384704999999997</c:v>
                </c:pt>
                <c:pt idx="60">
                  <c:v>80.739320000000006</c:v>
                </c:pt>
                <c:pt idx="61">
                  <c:v>72.753174000000001</c:v>
                </c:pt>
                <c:pt idx="62">
                  <c:v>73.801850000000002</c:v>
                </c:pt>
                <c:pt idx="63">
                  <c:v>88.350250000000003</c:v>
                </c:pt>
                <c:pt idx="64">
                  <c:v>87.713840000000005</c:v>
                </c:pt>
                <c:pt idx="65">
                  <c:v>84.153720000000007</c:v>
                </c:pt>
                <c:pt idx="66">
                  <c:v>79.014589999999998</c:v>
                </c:pt>
                <c:pt idx="67">
                  <c:v>82.059139999999999</c:v>
                </c:pt>
                <c:pt idx="68">
                  <c:v>87.864684999999994</c:v>
                </c:pt>
                <c:pt idx="69">
                  <c:v>86.212950000000006</c:v>
                </c:pt>
                <c:pt idx="70">
                  <c:v>85.501980000000003</c:v>
                </c:pt>
                <c:pt idx="71">
                  <c:v>84.931430000000006</c:v>
                </c:pt>
                <c:pt idx="72">
                  <c:v>85.103390000000005</c:v>
                </c:pt>
                <c:pt idx="73">
                  <c:v>81.825134000000006</c:v>
                </c:pt>
                <c:pt idx="74">
                  <c:v>79.08484</c:v>
                </c:pt>
                <c:pt idx="75">
                  <c:v>79.184659999999994</c:v>
                </c:pt>
                <c:pt idx="76">
                  <c:v>77.759519999999995</c:v>
                </c:pt>
                <c:pt idx="77">
                  <c:v>83.798460000000006</c:v>
                </c:pt>
                <c:pt idx="78">
                  <c:v>91.249176000000006</c:v>
                </c:pt>
                <c:pt idx="79">
                  <c:v>94.026120000000006</c:v>
                </c:pt>
                <c:pt idx="80">
                  <c:v>92.192809999999994</c:v>
                </c:pt>
                <c:pt idx="81">
                  <c:v>93.399749999999997</c:v>
                </c:pt>
                <c:pt idx="82">
                  <c:v>91.717590000000001</c:v>
                </c:pt>
                <c:pt idx="83">
                  <c:v>86.451965000000001</c:v>
                </c:pt>
                <c:pt idx="84">
                  <c:v>84.601290000000006</c:v>
                </c:pt>
                <c:pt idx="85">
                  <c:v>85.0441</c:v>
                </c:pt>
                <c:pt idx="86">
                  <c:v>87.080960000000005</c:v>
                </c:pt>
                <c:pt idx="87">
                  <c:v>83.472409999999996</c:v>
                </c:pt>
                <c:pt idx="88">
                  <c:v>81.721710000000002</c:v>
                </c:pt>
                <c:pt idx="89">
                  <c:v>81.436615000000003</c:v>
                </c:pt>
                <c:pt idx="90">
                  <c:v>84.035340000000005</c:v>
                </c:pt>
                <c:pt idx="91">
                  <c:v>90.626769999999993</c:v>
                </c:pt>
                <c:pt idx="92">
                  <c:v>94.886475000000004</c:v>
                </c:pt>
                <c:pt idx="93">
                  <c:v>94.924773999999999</c:v>
                </c:pt>
                <c:pt idx="94">
                  <c:v>97.596310000000003</c:v>
                </c:pt>
                <c:pt idx="95">
                  <c:v>95.109924000000007</c:v>
                </c:pt>
                <c:pt idx="96">
                  <c:v>93.081569999999999</c:v>
                </c:pt>
                <c:pt idx="97">
                  <c:v>92.811430000000001</c:v>
                </c:pt>
                <c:pt idx="98">
                  <c:v>90.715546000000003</c:v>
                </c:pt>
                <c:pt idx="99">
                  <c:v>90.047454999999999</c:v>
                </c:pt>
                <c:pt idx="100">
                  <c:v>94.245760000000004</c:v>
                </c:pt>
                <c:pt idx="101">
                  <c:v>96.421390000000002</c:v>
                </c:pt>
                <c:pt idx="102">
                  <c:v>94.006290000000007</c:v>
                </c:pt>
                <c:pt idx="103">
                  <c:v>100.167145</c:v>
                </c:pt>
                <c:pt idx="104">
                  <c:v>97.748599999999996</c:v>
                </c:pt>
                <c:pt idx="105">
                  <c:v>95.043239999999997</c:v>
                </c:pt>
                <c:pt idx="106">
                  <c:v>89.153229999999994</c:v>
                </c:pt>
                <c:pt idx="107">
                  <c:v>92.759519999999995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2E-4A3A-87D2-A9EF336005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5338640"/>
        <c:axId val="449677744"/>
      </c:lineChart>
      <c:catAx>
        <c:axId val="6453386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49677744"/>
        <c:crosses val="autoZero"/>
        <c:auto val="1"/>
        <c:lblAlgn val="ctr"/>
        <c:lblOffset val="100"/>
        <c:noMultiLvlLbl val="0"/>
      </c:catAx>
      <c:valAx>
        <c:axId val="449677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5338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Sheet5!$L$4</c:f>
              <c:strCache>
                <c:ptCount val="1"/>
                <c:pt idx="0">
                  <c:v>And_angleA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Sheet5!$L$5:$L$48</c:f>
              <c:numCache>
                <c:formatCode>General</c:formatCode>
                <c:ptCount val="44"/>
                <c:pt idx="0">
                  <c:v>-82.927124000000006</c:v>
                </c:pt>
                <c:pt idx="1">
                  <c:v>-24.704498000000001</c:v>
                </c:pt>
                <c:pt idx="2">
                  <c:v>8.4176029999999997</c:v>
                </c:pt>
                <c:pt idx="3">
                  <c:v>40.558838000000002</c:v>
                </c:pt>
                <c:pt idx="4">
                  <c:v>13.826324</c:v>
                </c:pt>
                <c:pt idx="5">
                  <c:v>10.624908</c:v>
                </c:pt>
                <c:pt idx="6">
                  <c:v>340.18212999999997</c:v>
                </c:pt>
                <c:pt idx="7">
                  <c:v>31.480957</c:v>
                </c:pt>
                <c:pt idx="8">
                  <c:v>8.7495729999999998</c:v>
                </c:pt>
                <c:pt idx="9">
                  <c:v>13.093719500000001</c:v>
                </c:pt>
                <c:pt idx="10">
                  <c:v>15.854340000000001</c:v>
                </c:pt>
                <c:pt idx="11">
                  <c:v>36.557130000000001</c:v>
                </c:pt>
                <c:pt idx="12">
                  <c:v>61.238525000000003</c:v>
                </c:pt>
                <c:pt idx="13">
                  <c:v>89.583160000000007</c:v>
                </c:pt>
                <c:pt idx="14">
                  <c:v>96.876434000000003</c:v>
                </c:pt>
                <c:pt idx="15">
                  <c:v>105.09444000000001</c:v>
                </c:pt>
                <c:pt idx="16">
                  <c:v>124.72301</c:v>
                </c:pt>
                <c:pt idx="17">
                  <c:v>169.71476999999999</c:v>
                </c:pt>
                <c:pt idx="18">
                  <c:v>197.36604</c:v>
                </c:pt>
                <c:pt idx="19">
                  <c:v>188.03693000000001</c:v>
                </c:pt>
                <c:pt idx="20">
                  <c:v>193.67545999999999</c:v>
                </c:pt>
                <c:pt idx="21">
                  <c:v>153.40436</c:v>
                </c:pt>
                <c:pt idx="22">
                  <c:v>126.50235000000001</c:v>
                </c:pt>
                <c:pt idx="23">
                  <c:v>92.705839999999995</c:v>
                </c:pt>
                <c:pt idx="24">
                  <c:v>79.728269999999995</c:v>
                </c:pt>
                <c:pt idx="25">
                  <c:v>56.741607999999999</c:v>
                </c:pt>
                <c:pt idx="26">
                  <c:v>44.324157999999997</c:v>
                </c:pt>
                <c:pt idx="27">
                  <c:v>36.290526999999997</c:v>
                </c:pt>
                <c:pt idx="28">
                  <c:v>39.985503999999999</c:v>
                </c:pt>
                <c:pt idx="29">
                  <c:v>75.126400000000004</c:v>
                </c:pt>
                <c:pt idx="30">
                  <c:v>109.89972</c:v>
                </c:pt>
                <c:pt idx="31">
                  <c:v>102.3425</c:v>
                </c:pt>
                <c:pt idx="32">
                  <c:v>87.077969999999993</c:v>
                </c:pt>
                <c:pt idx="33">
                  <c:v>82.216705000000005</c:v>
                </c:pt>
                <c:pt idx="34">
                  <c:v>88.37039</c:v>
                </c:pt>
                <c:pt idx="35">
                  <c:v>85.951840000000004</c:v>
                </c:pt>
                <c:pt idx="36">
                  <c:v>84.704070000000002</c:v>
                </c:pt>
                <c:pt idx="37">
                  <c:v>84.002989999999997</c:v>
                </c:pt>
                <c:pt idx="38">
                  <c:v>88.579040000000006</c:v>
                </c:pt>
                <c:pt idx="39">
                  <c:v>91.913790000000006</c:v>
                </c:pt>
                <c:pt idx="40">
                  <c:v>96.371089999999995</c:v>
                </c:pt>
                <c:pt idx="41">
                  <c:v>101.52051</c:v>
                </c:pt>
                <c:pt idx="42">
                  <c:v>79.940579999999997</c:v>
                </c:pt>
                <c:pt idx="43">
                  <c:v>-11.038055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CF-4ADE-8C89-780FE94FCB75}"/>
            </c:ext>
          </c:extLst>
        </c:ser>
        <c:ser>
          <c:idx val="1"/>
          <c:order val="1"/>
          <c:tx>
            <c:strRef>
              <c:f>Sheet5!$AB$4</c:f>
              <c:strCache>
                <c:ptCount val="1"/>
                <c:pt idx="0">
                  <c:v>IOS_angleA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Sheet5!$AB$5:$AB$50</c:f>
              <c:numCache>
                <c:formatCode>General</c:formatCode>
                <c:ptCount val="46"/>
                <c:pt idx="0">
                  <c:v>281.54610000000002</c:v>
                </c:pt>
                <c:pt idx="1">
                  <c:v>280.64935000000003</c:v>
                </c:pt>
                <c:pt idx="2">
                  <c:v>281.11745999999999</c:v>
                </c:pt>
                <c:pt idx="3">
                  <c:v>280.01706000000001</c:v>
                </c:pt>
                <c:pt idx="4">
                  <c:v>281.26486</c:v>
                </c:pt>
                <c:pt idx="5">
                  <c:v>280.67574999999999</c:v>
                </c:pt>
                <c:pt idx="6">
                  <c:v>280.98345999999998</c:v>
                </c:pt>
                <c:pt idx="7">
                  <c:v>280.30322000000001</c:v>
                </c:pt>
                <c:pt idx="8">
                  <c:v>280.60995000000003</c:v>
                </c:pt>
                <c:pt idx="9">
                  <c:v>280.69560000000001</c:v>
                </c:pt>
                <c:pt idx="10">
                  <c:v>279.32639999999998</c:v>
                </c:pt>
                <c:pt idx="11">
                  <c:v>280.47649999999999</c:v>
                </c:pt>
                <c:pt idx="12">
                  <c:v>281.08654999999999</c:v>
                </c:pt>
                <c:pt idx="13">
                  <c:v>280.18212999999997</c:v>
                </c:pt>
                <c:pt idx="14">
                  <c:v>281.26843000000002</c:v>
                </c:pt>
                <c:pt idx="15">
                  <c:v>280.50488000000001</c:v>
                </c:pt>
                <c:pt idx="16">
                  <c:v>281.13170000000002</c:v>
                </c:pt>
                <c:pt idx="17">
                  <c:v>280.51807000000002</c:v>
                </c:pt>
                <c:pt idx="18">
                  <c:v>281.11774000000003</c:v>
                </c:pt>
                <c:pt idx="19">
                  <c:v>280.63028000000003</c:v>
                </c:pt>
                <c:pt idx="20">
                  <c:v>281.81511999999998</c:v>
                </c:pt>
                <c:pt idx="21">
                  <c:v>280.71539999999999</c:v>
                </c:pt>
                <c:pt idx="22">
                  <c:v>279.78516000000002</c:v>
                </c:pt>
                <c:pt idx="23">
                  <c:v>280.60674999999998</c:v>
                </c:pt>
                <c:pt idx="24">
                  <c:v>281.09701999999999</c:v>
                </c:pt>
                <c:pt idx="25">
                  <c:v>280.52544999999998</c:v>
                </c:pt>
                <c:pt idx="26">
                  <c:v>281.23218000000003</c:v>
                </c:pt>
                <c:pt idx="27">
                  <c:v>279.74164000000002</c:v>
                </c:pt>
                <c:pt idx="28">
                  <c:v>280.69207999999998</c:v>
                </c:pt>
                <c:pt idx="29">
                  <c:v>280.16962000000001</c:v>
                </c:pt>
                <c:pt idx="30">
                  <c:v>281.20245</c:v>
                </c:pt>
                <c:pt idx="31">
                  <c:v>280.61264</c:v>
                </c:pt>
                <c:pt idx="32">
                  <c:v>279.96663999999998</c:v>
                </c:pt>
                <c:pt idx="33">
                  <c:v>-80.260130000000004</c:v>
                </c:pt>
                <c:pt idx="34">
                  <c:v>-80.486999999999995</c:v>
                </c:pt>
                <c:pt idx="35">
                  <c:v>-79.710205000000002</c:v>
                </c:pt>
                <c:pt idx="36">
                  <c:v>-79.265686000000002</c:v>
                </c:pt>
                <c:pt idx="37">
                  <c:v>-80.701324</c:v>
                </c:pt>
                <c:pt idx="38">
                  <c:v>-78.74924</c:v>
                </c:pt>
                <c:pt idx="39">
                  <c:v>-79.460970000000003</c:v>
                </c:pt>
                <c:pt idx="40">
                  <c:v>-78.800749999999994</c:v>
                </c:pt>
                <c:pt idx="41">
                  <c:v>-79.051940000000002</c:v>
                </c:pt>
                <c:pt idx="42">
                  <c:v>-78.059629999999999</c:v>
                </c:pt>
                <c:pt idx="43">
                  <c:v>-77.86206</c:v>
                </c:pt>
                <c:pt idx="44">
                  <c:v>-79.902799999999999</c:v>
                </c:pt>
                <c:pt idx="45">
                  <c:v>-79.027770000000004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4CF-4ADE-8C89-780FE94FCB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1031440"/>
        <c:axId val="401033168"/>
      </c:lineChart>
      <c:catAx>
        <c:axId val="4010314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1033168"/>
        <c:crosses val="autoZero"/>
        <c:auto val="1"/>
        <c:lblAlgn val="ctr"/>
        <c:lblOffset val="100"/>
        <c:noMultiLvlLbl val="0"/>
      </c:catAx>
      <c:valAx>
        <c:axId val="401033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1031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Sheet5!$B$4</c:f>
              <c:strCache>
                <c:ptCount val="1"/>
                <c:pt idx="0">
                  <c:v>And_CaliX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Sheet5!$B$5:$B$48</c:f>
              <c:numCache>
                <c:formatCode>General</c:formatCode>
                <c:ptCount val="44"/>
                <c:pt idx="0">
                  <c:v>24.529611460296799</c:v>
                </c:pt>
                <c:pt idx="1">
                  <c:v>11.4804609759891</c:v>
                </c:pt>
                <c:pt idx="2">
                  <c:v>-3.6254769841713301</c:v>
                </c:pt>
                <c:pt idx="3">
                  <c:v>-12.491541717372799</c:v>
                </c:pt>
                <c:pt idx="4">
                  <c:v>-3.6396508666047902</c:v>
                </c:pt>
                <c:pt idx="5">
                  <c:v>-3.3104434749468701</c:v>
                </c:pt>
                <c:pt idx="6">
                  <c:v>8.2000802029348208</c:v>
                </c:pt>
                <c:pt idx="7">
                  <c:v>-18.636083442025299</c:v>
                </c:pt>
                <c:pt idx="8">
                  <c:v>-4.5050535548395096</c:v>
                </c:pt>
                <c:pt idx="9">
                  <c:v>-10.680789825074999</c:v>
                </c:pt>
                <c:pt idx="10">
                  <c:v>-11.6842240662051</c:v>
                </c:pt>
                <c:pt idx="11">
                  <c:v>-16.0340526613336</c:v>
                </c:pt>
                <c:pt idx="12">
                  <c:v>-19.838593206232598</c:v>
                </c:pt>
                <c:pt idx="13">
                  <c:v>-26.4186699155286</c:v>
                </c:pt>
                <c:pt idx="14">
                  <c:v>-25.0896404672506</c:v>
                </c:pt>
                <c:pt idx="15">
                  <c:v>-21.292733015489599</c:v>
                </c:pt>
                <c:pt idx="16">
                  <c:v>-10.354393838868299</c:v>
                </c:pt>
                <c:pt idx="17">
                  <c:v>-1.85074418318922</c:v>
                </c:pt>
                <c:pt idx="18">
                  <c:v>2.57932604244556</c:v>
                </c:pt>
                <c:pt idx="19">
                  <c:v>2.0760452373253901</c:v>
                </c:pt>
                <c:pt idx="20">
                  <c:v>2.7381600442381502</c:v>
                </c:pt>
                <c:pt idx="21">
                  <c:v>-7.5451146290717004</c:v>
                </c:pt>
                <c:pt idx="22">
                  <c:v>-13.179472674361399</c:v>
                </c:pt>
                <c:pt idx="23">
                  <c:v>-31.900676707854</c:v>
                </c:pt>
                <c:pt idx="24">
                  <c:v>-20.553926160128501</c:v>
                </c:pt>
                <c:pt idx="25">
                  <c:v>-23.8916241126506</c:v>
                </c:pt>
                <c:pt idx="26">
                  <c:v>-18.751906190793001</c:v>
                </c:pt>
                <c:pt idx="27">
                  <c:v>-18.246042103823701</c:v>
                </c:pt>
                <c:pt idx="28">
                  <c:v>-13.2820245188658</c:v>
                </c:pt>
                <c:pt idx="29">
                  <c:v>-14.711224263199099</c:v>
                </c:pt>
                <c:pt idx="30">
                  <c:v>-14.151774486071901</c:v>
                </c:pt>
                <c:pt idx="31">
                  <c:v>-19.934950032150201</c:v>
                </c:pt>
                <c:pt idx="32">
                  <c:v>-26.969645475116401</c:v>
                </c:pt>
                <c:pt idx="33">
                  <c:v>-34.834440291054499</c:v>
                </c:pt>
                <c:pt idx="34">
                  <c:v>-35.324776020128702</c:v>
                </c:pt>
                <c:pt idx="35">
                  <c:v>-34.119883945137197</c:v>
                </c:pt>
                <c:pt idx="36">
                  <c:v>-33.2021268683662</c:v>
                </c:pt>
                <c:pt idx="37">
                  <c:v>-37.641464287769899</c:v>
                </c:pt>
                <c:pt idx="38">
                  <c:v>-41.264966028312998</c:v>
                </c:pt>
                <c:pt idx="39">
                  <c:v>-41.865046954767202</c:v>
                </c:pt>
                <c:pt idx="40">
                  <c:v>-39.235319402940497</c:v>
                </c:pt>
                <c:pt idx="41">
                  <c:v>-26.5011190959973</c:v>
                </c:pt>
                <c:pt idx="42">
                  <c:v>-14.2067246975458</c:v>
                </c:pt>
                <c:pt idx="43">
                  <c:v>1.4938615851402599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6F-40E7-A563-32DE79B80F4B}"/>
            </c:ext>
          </c:extLst>
        </c:ser>
        <c:ser>
          <c:idx val="1"/>
          <c:order val="1"/>
          <c:tx>
            <c:strRef>
              <c:f>Sheet5!$R$4</c:f>
              <c:strCache>
                <c:ptCount val="1"/>
                <c:pt idx="0">
                  <c:v>IOS_CaliX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Sheet5!$R$5:$R$50</c:f>
              <c:numCache>
                <c:formatCode>General</c:formatCode>
                <c:ptCount val="46"/>
                <c:pt idx="0">
                  <c:v>21.44389</c:v>
                </c:pt>
                <c:pt idx="1">
                  <c:v>24.45269</c:v>
                </c:pt>
                <c:pt idx="2">
                  <c:v>25.827452000000001</c:v>
                </c:pt>
                <c:pt idx="3">
                  <c:v>18.628021</c:v>
                </c:pt>
                <c:pt idx="4">
                  <c:v>18.755108</c:v>
                </c:pt>
                <c:pt idx="5">
                  <c:v>16.230892000000001</c:v>
                </c:pt>
                <c:pt idx="6">
                  <c:v>30.385445000000001</c:v>
                </c:pt>
                <c:pt idx="7">
                  <c:v>30.737389</c:v>
                </c:pt>
                <c:pt idx="8">
                  <c:v>40.102443999999998</c:v>
                </c:pt>
                <c:pt idx="9">
                  <c:v>44.578125</c:v>
                </c:pt>
                <c:pt idx="10">
                  <c:v>41.174168000000002</c:v>
                </c:pt>
                <c:pt idx="11">
                  <c:v>32.581164999999999</c:v>
                </c:pt>
                <c:pt idx="12">
                  <c:v>31.21847</c:v>
                </c:pt>
                <c:pt idx="13">
                  <c:v>31.218613000000001</c:v>
                </c:pt>
                <c:pt idx="14">
                  <c:v>29.124538000000001</c:v>
                </c:pt>
                <c:pt idx="15">
                  <c:v>24.506384000000001</c:v>
                </c:pt>
                <c:pt idx="16">
                  <c:v>16.072151000000002</c:v>
                </c:pt>
                <c:pt idx="17">
                  <c:v>7.3993599999999997</c:v>
                </c:pt>
                <c:pt idx="18">
                  <c:v>1.3556482000000001</c:v>
                </c:pt>
                <c:pt idx="19">
                  <c:v>0.82506424</c:v>
                </c:pt>
                <c:pt idx="20">
                  <c:v>2.7167341999999999</c:v>
                </c:pt>
                <c:pt idx="21">
                  <c:v>6.309037</c:v>
                </c:pt>
                <c:pt idx="22">
                  <c:v>9.3844960000000004</c:v>
                </c:pt>
                <c:pt idx="23">
                  <c:v>14.593237999999999</c:v>
                </c:pt>
                <c:pt idx="24">
                  <c:v>16.56888</c:v>
                </c:pt>
                <c:pt idx="25">
                  <c:v>18.977544999999999</c:v>
                </c:pt>
                <c:pt idx="26">
                  <c:v>23.099378999999999</c:v>
                </c:pt>
                <c:pt idx="27">
                  <c:v>26.357538000000002</c:v>
                </c:pt>
                <c:pt idx="28">
                  <c:v>21.753046000000001</c:v>
                </c:pt>
                <c:pt idx="29">
                  <c:v>12.930892</c:v>
                </c:pt>
                <c:pt idx="30">
                  <c:v>7.6161050000000001</c:v>
                </c:pt>
                <c:pt idx="31">
                  <c:v>8.508203</c:v>
                </c:pt>
                <c:pt idx="32">
                  <c:v>10.444110999999999</c:v>
                </c:pt>
                <c:pt idx="33">
                  <c:v>19.135166000000002</c:v>
                </c:pt>
                <c:pt idx="34">
                  <c:v>27.367308000000001</c:v>
                </c:pt>
                <c:pt idx="35">
                  <c:v>31.288834000000001</c:v>
                </c:pt>
                <c:pt idx="36">
                  <c:v>31.326187000000001</c:v>
                </c:pt>
                <c:pt idx="37">
                  <c:v>30.011832999999999</c:v>
                </c:pt>
                <c:pt idx="38">
                  <c:v>32.510710000000003</c:v>
                </c:pt>
                <c:pt idx="39">
                  <c:v>37.23377</c:v>
                </c:pt>
                <c:pt idx="40">
                  <c:v>38.504382999999997</c:v>
                </c:pt>
                <c:pt idx="41">
                  <c:v>36.641345999999999</c:v>
                </c:pt>
                <c:pt idx="42">
                  <c:v>30.966297000000001</c:v>
                </c:pt>
                <c:pt idx="43">
                  <c:v>15.871589999999999</c:v>
                </c:pt>
                <c:pt idx="44">
                  <c:v>7.7063974999999996</c:v>
                </c:pt>
                <c:pt idx="45">
                  <c:v>14.305521000000001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6F-40E7-A563-32DE79B80F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6593600"/>
        <c:axId val="666595872"/>
      </c:lineChart>
      <c:catAx>
        <c:axId val="6665936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6595872"/>
        <c:crosses val="autoZero"/>
        <c:auto val="1"/>
        <c:lblAlgn val="ctr"/>
        <c:lblOffset val="100"/>
        <c:noMultiLvlLbl val="0"/>
      </c:catAx>
      <c:valAx>
        <c:axId val="666595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6593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Sheet5!$C$4</c:f>
              <c:strCache>
                <c:ptCount val="1"/>
                <c:pt idx="0">
                  <c:v>And_CaliY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Sheet5!$C$5:$C$48</c:f>
              <c:numCache>
                <c:formatCode>General</c:formatCode>
                <c:ptCount val="44"/>
                <c:pt idx="0">
                  <c:v>3.0435327506410599</c:v>
                </c:pt>
                <c:pt idx="1">
                  <c:v>24.955151340007902</c:v>
                </c:pt>
                <c:pt idx="2">
                  <c:v>24.4995967131882</c:v>
                </c:pt>
                <c:pt idx="3">
                  <c:v>14.5953395441166</c:v>
                </c:pt>
                <c:pt idx="4">
                  <c:v>14.7886689559488</c:v>
                </c:pt>
                <c:pt idx="5">
                  <c:v>17.646765968881301</c:v>
                </c:pt>
                <c:pt idx="6">
                  <c:v>22.754327811752301</c:v>
                </c:pt>
                <c:pt idx="7">
                  <c:v>30.434024532210099</c:v>
                </c:pt>
                <c:pt idx="8">
                  <c:v>29.271254664527</c:v>
                </c:pt>
                <c:pt idx="9">
                  <c:v>45.920761365151897</c:v>
                </c:pt>
                <c:pt idx="10">
                  <c:v>41.142199171837902</c:v>
                </c:pt>
                <c:pt idx="11">
                  <c:v>21.623653589180702</c:v>
                </c:pt>
                <c:pt idx="12">
                  <c:v>10.8889943952643</c:v>
                </c:pt>
                <c:pt idx="13">
                  <c:v>0.192205118385706</c:v>
                </c:pt>
                <c:pt idx="14">
                  <c:v>-3.0257101755750502</c:v>
                </c:pt>
                <c:pt idx="15">
                  <c:v>-5.7430023311159601</c:v>
                </c:pt>
                <c:pt idx="16">
                  <c:v>-7.1758752644132802</c:v>
                </c:pt>
                <c:pt idx="17">
                  <c:v>-10.198929129361501</c:v>
                </c:pt>
                <c:pt idx="18">
                  <c:v>-8.2477660853370001</c:v>
                </c:pt>
                <c:pt idx="19">
                  <c:v>-14.703066861186301</c:v>
                </c:pt>
                <c:pt idx="20">
                  <c:v>-11.2533277714288</c:v>
                </c:pt>
                <c:pt idx="21">
                  <c:v>-15.070108599730901</c:v>
                </c:pt>
                <c:pt idx="22">
                  <c:v>-9.7531332799501893</c:v>
                </c:pt>
                <c:pt idx="23">
                  <c:v>-1.5076571130269301</c:v>
                </c:pt>
                <c:pt idx="24">
                  <c:v>3.7248055019709598</c:v>
                </c:pt>
                <c:pt idx="25">
                  <c:v>15.6690393880465</c:v>
                </c:pt>
                <c:pt idx="26">
                  <c:v>19.1995904017345</c:v>
                </c:pt>
                <c:pt idx="27">
                  <c:v>24.8475853920833</c:v>
                </c:pt>
                <c:pt idx="28">
                  <c:v>15.837035882056099</c:v>
                </c:pt>
                <c:pt idx="29">
                  <c:v>3.9070956125881402</c:v>
                </c:pt>
                <c:pt idx="30">
                  <c:v>-5.1227924138435199</c:v>
                </c:pt>
                <c:pt idx="31">
                  <c:v>-4.3620140991651404</c:v>
                </c:pt>
                <c:pt idx="32">
                  <c:v>1.3766186987780999</c:v>
                </c:pt>
                <c:pt idx="33">
                  <c:v>4.7613781679941596</c:v>
                </c:pt>
                <c:pt idx="34">
                  <c:v>1.00497926886292</c:v>
                </c:pt>
                <c:pt idx="35">
                  <c:v>2.4147141805015599</c:v>
                </c:pt>
                <c:pt idx="36">
                  <c:v>3.0776887828254602</c:v>
                </c:pt>
                <c:pt idx="37">
                  <c:v>3.9542908165618198</c:v>
                </c:pt>
                <c:pt idx="38">
                  <c:v>1.0235984109453899</c:v>
                </c:pt>
                <c:pt idx="39">
                  <c:v>-1.39889235165475</c:v>
                </c:pt>
                <c:pt idx="40">
                  <c:v>-4.3809037140570597</c:v>
                </c:pt>
                <c:pt idx="41">
                  <c:v>-5.4015924846834302</c:v>
                </c:pt>
                <c:pt idx="42">
                  <c:v>2.5202225877930098</c:v>
                </c:pt>
                <c:pt idx="43">
                  <c:v>7.6580919041523599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F9-4761-9B41-EC6FBBCBF9E7}"/>
            </c:ext>
          </c:extLst>
        </c:ser>
        <c:ser>
          <c:idx val="1"/>
          <c:order val="1"/>
          <c:tx>
            <c:strRef>
              <c:f>Sheet5!$S$4</c:f>
              <c:strCache>
                <c:ptCount val="1"/>
                <c:pt idx="0">
                  <c:v>IOS_CaliY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Sheet5!$S$5:$S$50</c:f>
              <c:numCache>
                <c:formatCode>General</c:formatCode>
                <c:ptCount val="46"/>
                <c:pt idx="0">
                  <c:v>4.3807825999999999</c:v>
                </c:pt>
                <c:pt idx="1">
                  <c:v>4.5979910000000004</c:v>
                </c:pt>
                <c:pt idx="2">
                  <c:v>5.0753110000000001</c:v>
                </c:pt>
                <c:pt idx="3">
                  <c:v>3.2903378000000001</c:v>
                </c:pt>
                <c:pt idx="4">
                  <c:v>3.7356731999999999</c:v>
                </c:pt>
                <c:pt idx="5">
                  <c:v>3.0597447999999998</c:v>
                </c:pt>
                <c:pt idx="6">
                  <c:v>5.8972170000000004</c:v>
                </c:pt>
                <c:pt idx="7">
                  <c:v>5.5877059999999998</c:v>
                </c:pt>
                <c:pt idx="8">
                  <c:v>7.5121659999999997</c:v>
                </c:pt>
                <c:pt idx="9">
                  <c:v>8.4195670000000007</c:v>
                </c:pt>
                <c:pt idx="10">
                  <c:v>6.7619943999999998</c:v>
                </c:pt>
                <c:pt idx="11">
                  <c:v>6.0247406999999997</c:v>
                </c:pt>
                <c:pt idx="12">
                  <c:v>6.1172075000000001</c:v>
                </c:pt>
                <c:pt idx="13">
                  <c:v>5.6070576000000001</c:v>
                </c:pt>
                <c:pt idx="14">
                  <c:v>5.8029650000000004</c:v>
                </c:pt>
                <c:pt idx="15">
                  <c:v>4.5441513000000002</c:v>
                </c:pt>
                <c:pt idx="16">
                  <c:v>3.1624682000000002</c:v>
                </c:pt>
                <c:pt idx="17">
                  <c:v>1.3738022999999999</c:v>
                </c:pt>
                <c:pt idx="18">
                  <c:v>0.26640296000000002</c:v>
                </c:pt>
                <c:pt idx="19">
                  <c:v>0.15485765000000001</c:v>
                </c:pt>
                <c:pt idx="20">
                  <c:v>0.56830305000000003</c:v>
                </c:pt>
                <c:pt idx="21">
                  <c:v>1.1938574</c:v>
                </c:pt>
                <c:pt idx="22">
                  <c:v>1.6184788000000001</c:v>
                </c:pt>
                <c:pt idx="23">
                  <c:v>2.7328266999999999</c:v>
                </c:pt>
                <c:pt idx="24">
                  <c:v>3.2497866000000002</c:v>
                </c:pt>
                <c:pt idx="25">
                  <c:v>3.5259936000000001</c:v>
                </c:pt>
                <c:pt idx="26">
                  <c:v>4.5872773999999996</c:v>
                </c:pt>
                <c:pt idx="27">
                  <c:v>4.5250880000000002</c:v>
                </c:pt>
                <c:pt idx="28">
                  <c:v>4.1071587000000003</c:v>
                </c:pt>
                <c:pt idx="29">
                  <c:v>2.3195535999999999</c:v>
                </c:pt>
                <c:pt idx="30">
                  <c:v>1.5083663</c:v>
                </c:pt>
                <c:pt idx="31">
                  <c:v>1.5942053</c:v>
                </c:pt>
                <c:pt idx="32">
                  <c:v>1.8353090999999999</c:v>
                </c:pt>
                <c:pt idx="33">
                  <c:v>3.2845414000000002</c:v>
                </c:pt>
                <c:pt idx="34">
                  <c:v>4.5861014999999998</c:v>
                </c:pt>
                <c:pt idx="35">
                  <c:v>5.6803910000000002</c:v>
                </c:pt>
                <c:pt idx="36">
                  <c:v>5.9385785999999996</c:v>
                </c:pt>
                <c:pt idx="37">
                  <c:v>4.9139150000000003</c:v>
                </c:pt>
                <c:pt idx="38">
                  <c:v>6.4672346000000003</c:v>
                </c:pt>
                <c:pt idx="39">
                  <c:v>6.9271120000000002</c:v>
                </c:pt>
                <c:pt idx="40">
                  <c:v>7.6235514000000002</c:v>
                </c:pt>
                <c:pt idx="41">
                  <c:v>7.0878899999999998</c:v>
                </c:pt>
                <c:pt idx="42">
                  <c:v>6.5484133</c:v>
                </c:pt>
                <c:pt idx="43">
                  <c:v>3.4135686999999999</c:v>
                </c:pt>
                <c:pt idx="44">
                  <c:v>1.3723303</c:v>
                </c:pt>
                <c:pt idx="45">
                  <c:v>2.7735173999999998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F9-4761-9B41-EC6FBBCBF9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1219808"/>
        <c:axId val="401221536"/>
      </c:lineChart>
      <c:catAx>
        <c:axId val="4012198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1221536"/>
        <c:crosses val="autoZero"/>
        <c:auto val="1"/>
        <c:lblAlgn val="ctr"/>
        <c:lblOffset val="100"/>
        <c:noMultiLvlLbl val="0"/>
      </c:catAx>
      <c:valAx>
        <c:axId val="40122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1219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0846A-D1E4-4DC7-B1F0-D02741B75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98265F-62E2-4BEF-9917-04339BC5B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0C138-A925-4CDD-B064-23B5DD46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8333-181F-46E5-8C69-ED6A662C9239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9F1D5B-12D1-4B19-A54B-8D8F310D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10899-EF06-4BC3-95C9-62EFF205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4DB9-C7BF-43C0-90A2-E176A8A7C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00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915D2-F55B-4CE8-8117-552D7C379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ADB425-622D-4096-BE89-9113C591D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84324-2017-4071-BE86-63434995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8333-181F-46E5-8C69-ED6A662C9239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9CD873-7D61-4795-89FF-70C49B79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F24A9-45DD-4CAA-A760-7AB1688B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4DB9-C7BF-43C0-90A2-E176A8A7C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38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B9AA33-74EF-4639-A67B-34D445BD6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BA98BC-019D-48C8-8B75-17AAADAF6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5EED6-466B-48C5-AB13-C5250EFA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8333-181F-46E5-8C69-ED6A662C9239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CAE2F-7DAD-404B-BB57-2DB72F0D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DCB5DF-C7D3-4C20-9203-3851A386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4DB9-C7BF-43C0-90A2-E176A8A7C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45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36615-A602-474D-AF5E-7A7A44F4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2BEB9-FC2D-423D-A990-5F9232BBC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B0D32C-C460-45EB-82DB-07F0E3BC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8333-181F-46E5-8C69-ED6A662C9239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923552-9C23-4213-95F4-FE99B20E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1108C-EB3B-45A7-AAA2-A6B391E1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4DB9-C7BF-43C0-90A2-E176A8A7C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51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24958-D302-4057-9455-1A0F14D2D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44D017-A355-4338-9E26-C36DA4815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B75B37-474A-45DF-845C-38CAABCDD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8333-181F-46E5-8C69-ED6A662C9239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DEB3C-17A3-48CC-B675-A0FDBC3A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466FE2-26FB-4D15-8973-54831410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4DB9-C7BF-43C0-90A2-E176A8A7C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82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4A3EB-D8E8-4B6E-B910-B06DA8A9A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F56523-7AE7-46F0-BFB4-6752E7F1E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D5B428-F6AD-4F48-B849-7A65DD733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2A0C5-5975-4EAC-829E-AB43FA794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8333-181F-46E5-8C69-ED6A662C9239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04E736-30B9-4592-B5F8-DFB0BE81B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5265C4-B38D-471D-9C5C-27EEA927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4DB9-C7BF-43C0-90A2-E176A8A7C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2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3767D-A63E-4B7D-AE5A-48EF76721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69BD8E-7746-4E1F-97B2-3754BDEAD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EAAE0B-3E2D-4486-BFCB-0ABDE8251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9D16-AA60-433E-B555-1941AB08F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10C524-F176-4FF7-820F-AC4CE8EB8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610CE9-07A0-42C4-81FA-BD5050D7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8333-181F-46E5-8C69-ED6A662C9239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EE9AD8-F3A5-42F8-8A8E-3E00943B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D12A1-4303-4A5D-B271-7E56DFA0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4DB9-C7BF-43C0-90A2-E176A8A7C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27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87FA5-4B6C-4883-9C70-4B45C124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72E6F8-2279-4607-84F2-32F05AA2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8333-181F-46E5-8C69-ED6A662C9239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42199F-EED5-411D-B8AB-E38B6D41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C2913D-C1CE-473F-A328-B2C28301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4DB9-C7BF-43C0-90A2-E176A8A7C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35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8F3297-10DF-4B67-B7F5-6B17D62C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8333-181F-46E5-8C69-ED6A662C9239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CFA3F2-1AF5-4488-AA23-1FFF49970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BC4FD2-E2D0-4188-9D9D-49B1492C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4DB9-C7BF-43C0-90A2-E176A8A7C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04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B2EE1-044B-4C51-AAC8-90D6373EC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FB6A2-6A5A-46A2-AF82-ED3AC97EF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9A2155-E519-422F-968E-15D2FA6A5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FD9D73-32D7-4900-855A-7E3995BB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8333-181F-46E5-8C69-ED6A662C9239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33079A-EE60-4667-9361-1276D1F8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BAF02D-FFF5-4055-8543-A1A0E93D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4DB9-C7BF-43C0-90A2-E176A8A7C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11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AA406-D444-4FFF-B9C5-9FCAE5B24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FD4437-7DDF-4DEF-A2C3-A40F9FE16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A6FEB9-8BC5-4FFB-A399-4EFFEAE71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69BAA9-DD5F-4975-9F8D-C3E7F371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8333-181F-46E5-8C69-ED6A662C9239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F76E6E-5924-493F-B144-9F49C82B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B7A65C-2A94-46A1-9210-64C8D2276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4DB9-C7BF-43C0-90A2-E176A8A7C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32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A50AA5-BFE4-4EB5-A8EF-9D47EC2FA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923C55-02C1-4D3B-8CD7-31DD96FC7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59E3A-63B3-479E-96CD-1112F99A31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18333-181F-46E5-8C69-ED6A662C9239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3EF976-9B9A-4BE8-852F-FD61B9ABE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61E7EA-E074-49BC-A024-E578CD694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E4DB9-C7BF-43C0-90A2-E176A8A7C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1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13" Type="http://schemas.openxmlformats.org/officeDocument/2006/relationships/chart" Target="../charts/chart12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12" Type="http://schemas.openxmlformats.org/officeDocument/2006/relationships/chart" Target="../charts/chart1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11" Type="http://schemas.openxmlformats.org/officeDocument/2006/relationships/chart" Target="../charts/chart10.xml"/><Relationship Id="rId5" Type="http://schemas.openxmlformats.org/officeDocument/2006/relationships/chart" Target="../charts/chart4.xml"/><Relationship Id="rId10" Type="http://schemas.openxmlformats.org/officeDocument/2006/relationships/chart" Target="../charts/chart9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6.xml"/><Relationship Id="rId7" Type="http://schemas.openxmlformats.org/officeDocument/2006/relationships/chart" Target="../charts/chart60.xml"/><Relationship Id="rId2" Type="http://schemas.openxmlformats.org/officeDocument/2006/relationships/chart" Target="../charts/chart5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9.xml"/><Relationship Id="rId5" Type="http://schemas.openxmlformats.org/officeDocument/2006/relationships/chart" Target="../charts/chart58.xml"/><Relationship Id="rId4" Type="http://schemas.openxmlformats.org/officeDocument/2006/relationships/chart" Target="../charts/chart5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2.xml"/><Relationship Id="rId7" Type="http://schemas.openxmlformats.org/officeDocument/2006/relationships/chart" Target="../charts/chart66.xml"/><Relationship Id="rId2" Type="http://schemas.openxmlformats.org/officeDocument/2006/relationships/chart" Target="../charts/chart6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5.xml"/><Relationship Id="rId5" Type="http://schemas.openxmlformats.org/officeDocument/2006/relationships/chart" Target="../charts/chart64.xml"/><Relationship Id="rId4" Type="http://schemas.openxmlformats.org/officeDocument/2006/relationships/chart" Target="../charts/chart6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7" Type="http://schemas.openxmlformats.org/officeDocument/2006/relationships/chart" Target="../charts/chart22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1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9.xml"/><Relationship Id="rId3" Type="http://schemas.openxmlformats.org/officeDocument/2006/relationships/chart" Target="../charts/chart24.xml"/><Relationship Id="rId7" Type="http://schemas.openxmlformats.org/officeDocument/2006/relationships/chart" Target="../charts/chart28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7.xml"/><Relationship Id="rId5" Type="http://schemas.openxmlformats.org/officeDocument/2006/relationships/chart" Target="../charts/chart26.xml"/><Relationship Id="rId10" Type="http://schemas.openxmlformats.org/officeDocument/2006/relationships/chart" Target="../charts/chart31.xml"/><Relationship Id="rId4" Type="http://schemas.openxmlformats.org/officeDocument/2006/relationships/chart" Target="../charts/chart25.xml"/><Relationship Id="rId9" Type="http://schemas.openxmlformats.org/officeDocument/2006/relationships/chart" Target="../charts/chart3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8.xml"/><Relationship Id="rId3" Type="http://schemas.openxmlformats.org/officeDocument/2006/relationships/chart" Target="../charts/chart33.xml"/><Relationship Id="rId7" Type="http://schemas.openxmlformats.org/officeDocument/2006/relationships/chart" Target="../charts/chart37.xml"/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6.xml"/><Relationship Id="rId5" Type="http://schemas.openxmlformats.org/officeDocument/2006/relationships/chart" Target="../charts/chart35.xml"/><Relationship Id="rId4" Type="http://schemas.openxmlformats.org/officeDocument/2006/relationships/chart" Target="../charts/chart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0.xml"/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2.xml"/><Relationship Id="rId4" Type="http://schemas.openxmlformats.org/officeDocument/2006/relationships/chart" Target="../charts/chart4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4.xml"/><Relationship Id="rId7" Type="http://schemas.openxmlformats.org/officeDocument/2006/relationships/chart" Target="../charts/chart48.xml"/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7.xml"/><Relationship Id="rId5" Type="http://schemas.openxmlformats.org/officeDocument/2006/relationships/chart" Target="../charts/chart46.xml"/><Relationship Id="rId4" Type="http://schemas.openxmlformats.org/officeDocument/2006/relationships/chart" Target="../charts/chart4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0.xml"/><Relationship Id="rId7" Type="http://schemas.openxmlformats.org/officeDocument/2006/relationships/chart" Target="../charts/chart54.xml"/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3.xml"/><Relationship Id="rId5" Type="http://schemas.openxmlformats.org/officeDocument/2006/relationships/chart" Target="../charts/chart52.xml"/><Relationship Id="rId4" Type="http://schemas.openxmlformats.org/officeDocument/2006/relationships/chart" Target="../charts/char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4EA54B89-BFEC-7A2B-CE3F-FD78DD450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934962"/>
              </p:ext>
            </p:extLst>
          </p:nvPr>
        </p:nvGraphicFramePr>
        <p:xfrm>
          <a:off x="527902" y="319804"/>
          <a:ext cx="3186001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D5A6CB19-B23D-F147-8431-8880808DE3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035492"/>
              </p:ext>
            </p:extLst>
          </p:nvPr>
        </p:nvGraphicFramePr>
        <p:xfrm>
          <a:off x="4031968" y="319804"/>
          <a:ext cx="3185999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DAA0665C-4FFC-E646-A3EF-A8981F67F5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949574"/>
              </p:ext>
            </p:extLst>
          </p:nvPr>
        </p:nvGraphicFramePr>
        <p:xfrm>
          <a:off x="7669459" y="319804"/>
          <a:ext cx="3185999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17671C63-839B-7B43-A988-322BF31435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45415"/>
              </p:ext>
            </p:extLst>
          </p:nvPr>
        </p:nvGraphicFramePr>
        <p:xfrm>
          <a:off x="527904" y="2259832"/>
          <a:ext cx="3185999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E1287E16-27BD-7544-BB8D-41CA3754EF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005296"/>
              </p:ext>
            </p:extLst>
          </p:nvPr>
        </p:nvGraphicFramePr>
        <p:xfrm>
          <a:off x="4031968" y="2259832"/>
          <a:ext cx="3185999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EFD98578-C4DE-8119-5379-057CC950C2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303701"/>
              </p:ext>
            </p:extLst>
          </p:nvPr>
        </p:nvGraphicFramePr>
        <p:xfrm>
          <a:off x="527902" y="4455029"/>
          <a:ext cx="3208501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02D07F52-D988-8D4A-BBD2-4C38005F1C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889591"/>
              </p:ext>
            </p:extLst>
          </p:nvPr>
        </p:nvGraphicFramePr>
        <p:xfrm>
          <a:off x="7669458" y="2259832"/>
          <a:ext cx="3185999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F32A7919-10BB-320E-FA4A-4FCF16392A23}"/>
              </a:ext>
            </a:extLst>
          </p:cNvPr>
          <p:cNvGraphicFramePr>
            <a:graphicFrameLocks/>
          </p:cNvGraphicFramePr>
          <p:nvPr/>
        </p:nvGraphicFramePr>
        <p:xfrm>
          <a:off x="-7579611" y="502093"/>
          <a:ext cx="4704907" cy="2658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0" name="차트 19">
            <a:extLst>
              <a:ext uri="{FF2B5EF4-FFF2-40B4-BE49-F238E27FC236}">
                <a16:creationId xmlns:a16="http://schemas.microsoft.com/office/drawing/2014/main" id="{7230CD63-AAE3-171C-6399-F4F0DE31FA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371833"/>
              </p:ext>
            </p:extLst>
          </p:nvPr>
        </p:nvGraphicFramePr>
        <p:xfrm>
          <a:off x="7532195" y="4502163"/>
          <a:ext cx="32085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4" name="차트 23">
            <a:extLst>
              <a:ext uri="{FF2B5EF4-FFF2-40B4-BE49-F238E27FC236}">
                <a16:creationId xmlns:a16="http://schemas.microsoft.com/office/drawing/2014/main" id="{EFD98578-C4DE-8119-5379-057CC950C2B3}"/>
              </a:ext>
            </a:extLst>
          </p:cNvPr>
          <p:cNvGraphicFramePr>
            <a:graphicFrameLocks/>
          </p:cNvGraphicFramePr>
          <p:nvPr/>
        </p:nvGraphicFramePr>
        <p:xfrm>
          <a:off x="13463550" y="3628656"/>
          <a:ext cx="4738134" cy="2658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5" name="차트 24">
            <a:extLst>
              <a:ext uri="{FF2B5EF4-FFF2-40B4-BE49-F238E27FC236}">
                <a16:creationId xmlns:a16="http://schemas.microsoft.com/office/drawing/2014/main" id="{02D07F52-D988-8D4A-BBD2-4C38005F1C30}"/>
              </a:ext>
            </a:extLst>
          </p:cNvPr>
          <p:cNvGraphicFramePr>
            <a:graphicFrameLocks/>
          </p:cNvGraphicFramePr>
          <p:nvPr/>
        </p:nvGraphicFramePr>
        <p:xfrm>
          <a:off x="15066704" y="818116"/>
          <a:ext cx="4704907" cy="2658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26" name="차트 25">
            <a:extLst>
              <a:ext uri="{FF2B5EF4-FFF2-40B4-BE49-F238E27FC236}">
                <a16:creationId xmlns:a16="http://schemas.microsoft.com/office/drawing/2014/main" id="{F32A7919-10BB-320E-FA4A-4FCF16392A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133079"/>
              </p:ext>
            </p:extLst>
          </p:nvPr>
        </p:nvGraphicFramePr>
        <p:xfrm>
          <a:off x="4064562" y="4486795"/>
          <a:ext cx="3504064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1394854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ADA41D6-C9D6-4607-8576-CECDEE3BD415}"/>
              </a:ext>
            </a:extLst>
          </p:cNvPr>
          <p:cNvSpPr/>
          <p:nvPr/>
        </p:nvSpPr>
        <p:spPr>
          <a:xfrm>
            <a:off x="3205113" y="226243"/>
            <a:ext cx="6117996" cy="69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Android / IOS 0</a:t>
            </a:r>
            <a:r>
              <a:rPr lang="ko-KR" altLang="en-US" dirty="0"/>
              <a:t>도</a:t>
            </a:r>
            <a:endParaRPr lang="en-US" altLang="ko-KR" dirty="0"/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AD8CC07D-A860-481C-B608-0F6AB99D46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156807"/>
              </p:ext>
            </p:extLst>
          </p:nvPr>
        </p:nvGraphicFramePr>
        <p:xfrm>
          <a:off x="500063" y="1414462"/>
          <a:ext cx="360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8DA892CC-AE9D-4BE9-83E9-84968D4BE6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782162"/>
              </p:ext>
            </p:extLst>
          </p:nvPr>
        </p:nvGraphicFramePr>
        <p:xfrm>
          <a:off x="4296000" y="1414462"/>
          <a:ext cx="360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8B606292-1FAE-4620-9FE2-1FE832E0A2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606794"/>
              </p:ext>
            </p:extLst>
          </p:nvPr>
        </p:nvGraphicFramePr>
        <p:xfrm>
          <a:off x="8091937" y="1414462"/>
          <a:ext cx="360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E68880EE-FE46-4661-B88E-297036516E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195064"/>
              </p:ext>
            </p:extLst>
          </p:nvPr>
        </p:nvGraphicFramePr>
        <p:xfrm>
          <a:off x="500063" y="3781424"/>
          <a:ext cx="360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BAE53486-115C-4D28-BF1A-FCBC5D03A0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338289"/>
              </p:ext>
            </p:extLst>
          </p:nvPr>
        </p:nvGraphicFramePr>
        <p:xfrm>
          <a:off x="4296000" y="3781424"/>
          <a:ext cx="360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24541610-11FB-4D04-8CE8-A8A03BC9C3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619113"/>
              </p:ext>
            </p:extLst>
          </p:nvPr>
        </p:nvGraphicFramePr>
        <p:xfrm>
          <a:off x="8091937" y="3781424"/>
          <a:ext cx="360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924403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B798BBA-CBF8-4EC1-86DE-883A9FA6D482}"/>
              </a:ext>
            </a:extLst>
          </p:cNvPr>
          <p:cNvSpPr/>
          <p:nvPr/>
        </p:nvSpPr>
        <p:spPr>
          <a:xfrm>
            <a:off x="3205113" y="226243"/>
            <a:ext cx="6117996" cy="69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Android / IOS 180</a:t>
            </a:r>
            <a:r>
              <a:rPr lang="ko-KR" altLang="en-US" dirty="0"/>
              <a:t>도</a:t>
            </a:r>
            <a:endParaRPr lang="en-US" altLang="ko-KR" dirty="0"/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C93F9373-7819-4FEF-A1F7-05E83FE0AE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984173"/>
              </p:ext>
            </p:extLst>
          </p:nvPr>
        </p:nvGraphicFramePr>
        <p:xfrm>
          <a:off x="785265" y="1435912"/>
          <a:ext cx="3664521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797EFCDD-9E86-476A-82F0-FB17B6E4B2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045720"/>
              </p:ext>
            </p:extLst>
          </p:nvPr>
        </p:nvGraphicFramePr>
        <p:xfrm>
          <a:off x="4449786" y="1435912"/>
          <a:ext cx="366892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29AE1D9A-207A-4404-8120-5972F2F8FB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019971"/>
              </p:ext>
            </p:extLst>
          </p:nvPr>
        </p:nvGraphicFramePr>
        <p:xfrm>
          <a:off x="8114307" y="1435912"/>
          <a:ext cx="366892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F9AA9E6A-ED01-4219-9C91-91623B6195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956023"/>
              </p:ext>
            </p:extLst>
          </p:nvPr>
        </p:nvGraphicFramePr>
        <p:xfrm>
          <a:off x="785265" y="3827689"/>
          <a:ext cx="366892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7D4BF047-96C5-47BD-BD7F-6F9E33F079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956239"/>
              </p:ext>
            </p:extLst>
          </p:nvPr>
        </p:nvGraphicFramePr>
        <p:xfrm>
          <a:off x="8118704" y="3827689"/>
          <a:ext cx="3664523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ECA5BBE0-C79E-4EDD-97A4-510C8FBCE4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599890"/>
              </p:ext>
            </p:extLst>
          </p:nvPr>
        </p:nvGraphicFramePr>
        <p:xfrm>
          <a:off x="4451985" y="3830052"/>
          <a:ext cx="3664521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661527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1329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7877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00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03F7ED61-D13D-41FB-9956-E40238EF29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4832514"/>
              </p:ext>
            </p:extLst>
          </p:nvPr>
        </p:nvGraphicFramePr>
        <p:xfrm>
          <a:off x="952631" y="332294"/>
          <a:ext cx="606353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C7D29B1A-396D-4ED2-AC9A-496313B41F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4342681"/>
              </p:ext>
            </p:extLst>
          </p:nvPr>
        </p:nvGraphicFramePr>
        <p:xfrm>
          <a:off x="952631" y="3429000"/>
          <a:ext cx="606353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2039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10302C31-C56A-4012-A23F-45D626F2E1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3833304"/>
              </p:ext>
            </p:extLst>
          </p:nvPr>
        </p:nvGraphicFramePr>
        <p:xfrm>
          <a:off x="381651" y="328403"/>
          <a:ext cx="660361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A4E86E26-E5CA-424F-B6C3-E1A9CF5059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3999618"/>
              </p:ext>
            </p:extLst>
          </p:nvPr>
        </p:nvGraphicFramePr>
        <p:xfrm>
          <a:off x="381651" y="3484740"/>
          <a:ext cx="660361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888B937-D782-4145-BFD9-82B3D075D20F}"/>
              </a:ext>
            </a:extLst>
          </p:cNvPr>
          <p:cNvSpPr txBox="1"/>
          <p:nvPr/>
        </p:nvSpPr>
        <p:spPr>
          <a:xfrm>
            <a:off x="7720553" y="876693"/>
            <a:ext cx="42797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mag_ and: </a:t>
            </a:r>
            <a:br>
              <a:rPr lang="en-US" altLang="ko-KR" dirty="0"/>
            </a:br>
            <a:r>
              <a:rPr lang="en-US" altLang="ko-KR" dirty="0"/>
              <a:t>R: and, </a:t>
            </a:r>
            <a:r>
              <a:rPr lang="el-GR" altLang="ko-KR" dirty="0"/>
              <a:t>α</a:t>
            </a:r>
            <a:r>
              <a:rPr lang="en-US" altLang="ko-KR" dirty="0"/>
              <a:t> : IOS</a:t>
            </a:r>
          </a:p>
          <a:p>
            <a:endParaRPr lang="en-US" altLang="ko-KR" dirty="0"/>
          </a:p>
          <a:p>
            <a:r>
              <a:rPr lang="en-US" altLang="ko-KR" dirty="0"/>
              <a:t>mag_ </a:t>
            </a:r>
            <a:r>
              <a:rPr lang="en-US" altLang="ko-KR" dirty="0" err="1"/>
              <a:t>ios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en-US" altLang="ko-KR" dirty="0"/>
              <a:t>R: IOS, </a:t>
            </a:r>
            <a:r>
              <a:rPr lang="el-GR" altLang="ko-KR" dirty="0"/>
              <a:t>α</a:t>
            </a:r>
            <a:r>
              <a:rPr lang="en-US" altLang="ko-KR" dirty="0"/>
              <a:t> : And</a:t>
            </a:r>
          </a:p>
          <a:p>
            <a:br>
              <a:rPr lang="en-US" altLang="ko-KR" dirty="0"/>
            </a:br>
            <a:r>
              <a:rPr lang="en-US" altLang="ko-KR" dirty="0" err="1"/>
              <a:t>And_caliX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en-US" altLang="ko-KR" dirty="0"/>
              <a:t>R: and, </a:t>
            </a:r>
            <a:r>
              <a:rPr lang="el-GR" altLang="ko-KR" dirty="0"/>
              <a:t>α</a:t>
            </a:r>
            <a:r>
              <a:rPr lang="en-US" altLang="ko-KR" dirty="0"/>
              <a:t> : and</a:t>
            </a:r>
          </a:p>
          <a:p>
            <a:br>
              <a:rPr lang="en-US" altLang="ko-KR" dirty="0"/>
            </a:br>
            <a:r>
              <a:rPr lang="en-US" altLang="ko-KR" dirty="0" err="1"/>
              <a:t>IOS_caliX</a:t>
            </a:r>
            <a:r>
              <a:rPr lang="en-US" altLang="ko-KR" dirty="0"/>
              <a:t> : </a:t>
            </a:r>
            <a:br>
              <a:rPr lang="en-US" altLang="ko-KR" dirty="0"/>
            </a:br>
            <a:r>
              <a:rPr lang="en-US" altLang="ko-KR" dirty="0"/>
              <a:t>R: IOS, </a:t>
            </a:r>
            <a:r>
              <a:rPr lang="el-GR" altLang="ko-KR" dirty="0"/>
              <a:t>α</a:t>
            </a:r>
            <a:r>
              <a:rPr lang="en-US" altLang="ko-KR" dirty="0"/>
              <a:t> : IOS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B7C0BE-F8F0-40F1-9094-A5F723209877}"/>
              </a:ext>
            </a:extLst>
          </p:cNvPr>
          <p:cNvSpPr/>
          <p:nvPr/>
        </p:nvSpPr>
        <p:spPr>
          <a:xfrm>
            <a:off x="7343481" y="4306257"/>
            <a:ext cx="4581426" cy="215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지금도 </a:t>
            </a:r>
            <a:r>
              <a:rPr lang="en-US" altLang="ko-KR" dirty="0"/>
              <a:t>R(</a:t>
            </a:r>
            <a:r>
              <a:rPr lang="en-US" altLang="ko-KR" dirty="0" err="1"/>
              <a:t>mRot,magnitude</a:t>
            </a:r>
            <a:r>
              <a:rPr lang="en-US" altLang="ko-KR" dirty="0"/>
              <a:t>)</a:t>
            </a:r>
            <a:r>
              <a:rPr lang="ko-KR" altLang="en-US" dirty="0"/>
              <a:t>는 매우 유사하기 때문에 보정각만 </a:t>
            </a:r>
            <a:r>
              <a:rPr lang="en-US" altLang="ko-KR" dirty="0"/>
              <a:t>(</a:t>
            </a:r>
            <a:r>
              <a:rPr lang="en-US" altLang="ko-KR" dirty="0" err="1"/>
              <a:t>angleA</a:t>
            </a:r>
            <a:r>
              <a:rPr lang="en-US" altLang="ko-KR" dirty="0"/>
              <a:t>)</a:t>
            </a:r>
            <a:r>
              <a:rPr lang="ko-KR" altLang="en-US" dirty="0"/>
              <a:t> 일정하고 유사해진다면  </a:t>
            </a:r>
            <a:r>
              <a:rPr lang="en-US" altLang="ko-KR" dirty="0"/>
              <a:t>and, </a:t>
            </a:r>
            <a:r>
              <a:rPr lang="en-US" altLang="ko-KR" dirty="0" err="1"/>
              <a:t>ios</a:t>
            </a:r>
            <a:r>
              <a:rPr lang="ko-KR" altLang="en-US" dirty="0"/>
              <a:t>의 </a:t>
            </a:r>
            <a:r>
              <a:rPr lang="en-US" altLang="ko-KR" dirty="0" err="1"/>
              <a:t>cali</a:t>
            </a:r>
            <a:r>
              <a:rPr lang="en-US" altLang="ko-KR" dirty="0"/>
              <a:t> </a:t>
            </a:r>
            <a:r>
              <a:rPr lang="ko-KR" altLang="en-US" dirty="0"/>
              <a:t>오차를 크게 줄여 거의 유사하게 만들 수 있음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/>
              <a:t>테스트 데이터에서 둘의 보정각이 일치 했다고 가정했을 때 결과 비교  </a:t>
            </a:r>
          </a:p>
        </p:txBody>
      </p:sp>
    </p:spTree>
    <p:extLst>
      <p:ext uri="{BB962C8B-B14F-4D97-AF65-F5344CB8AC3E}">
        <p14:creationId xmlns:p14="http://schemas.microsoft.com/office/powerpoint/2010/main" val="320571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62B30219-C746-476C-896D-8F2588F39F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168858"/>
              </p:ext>
            </p:extLst>
          </p:nvPr>
        </p:nvGraphicFramePr>
        <p:xfrm>
          <a:off x="544938" y="1151265"/>
          <a:ext cx="3499478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F6E2B86A-A913-40CE-A1EF-9BD1636CE1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469788"/>
              </p:ext>
            </p:extLst>
          </p:nvPr>
        </p:nvGraphicFramePr>
        <p:xfrm>
          <a:off x="4190951" y="1269000"/>
          <a:ext cx="3499478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B2710611-8DB0-44F6-8BD3-5712561F6F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680648"/>
              </p:ext>
            </p:extLst>
          </p:nvPr>
        </p:nvGraphicFramePr>
        <p:xfrm>
          <a:off x="7836964" y="1269000"/>
          <a:ext cx="3499479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062E9926-828D-443C-9414-31D6B796ED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631269"/>
              </p:ext>
            </p:extLst>
          </p:nvPr>
        </p:nvGraphicFramePr>
        <p:xfrm>
          <a:off x="544938" y="3614197"/>
          <a:ext cx="3507012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9EBD822F-3203-40AC-853D-3C84443105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434480"/>
              </p:ext>
            </p:extLst>
          </p:nvPr>
        </p:nvGraphicFramePr>
        <p:xfrm>
          <a:off x="4190951" y="3614197"/>
          <a:ext cx="3507012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EF267AD5-AEC3-487E-A182-DC6241E882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109689"/>
              </p:ext>
            </p:extLst>
          </p:nvPr>
        </p:nvGraphicFramePr>
        <p:xfrm>
          <a:off x="7836965" y="3614197"/>
          <a:ext cx="3499478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9AC3DF-0E01-4CAB-835F-3DC101855CBE}"/>
              </a:ext>
            </a:extLst>
          </p:cNvPr>
          <p:cNvSpPr/>
          <p:nvPr/>
        </p:nvSpPr>
        <p:spPr>
          <a:xfrm>
            <a:off x="3205113" y="226243"/>
            <a:ext cx="6117996" cy="69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Android</a:t>
            </a:r>
          </a:p>
        </p:txBody>
      </p:sp>
    </p:spTree>
    <p:extLst>
      <p:ext uri="{BB962C8B-B14F-4D97-AF65-F5344CB8AC3E}">
        <p14:creationId xmlns:p14="http://schemas.microsoft.com/office/powerpoint/2010/main" val="118814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7AE8DAD1-986C-4145-BA55-3C82B5615F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081683"/>
              </p:ext>
            </p:extLst>
          </p:nvPr>
        </p:nvGraphicFramePr>
        <p:xfrm>
          <a:off x="523875" y="0"/>
          <a:ext cx="360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6A1A5CDE-617A-4190-A52C-CF6B41BF5F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842103"/>
              </p:ext>
            </p:extLst>
          </p:nvPr>
        </p:nvGraphicFramePr>
        <p:xfrm>
          <a:off x="4210275" y="16463"/>
          <a:ext cx="360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1F0F1A57-CC52-4151-8CBF-3D94224E66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691588"/>
              </p:ext>
            </p:extLst>
          </p:nvPr>
        </p:nvGraphicFramePr>
        <p:xfrm>
          <a:off x="8001000" y="16463"/>
          <a:ext cx="360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C53F88F4-1ACA-40B6-9847-BDD8156C2C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555794"/>
              </p:ext>
            </p:extLst>
          </p:nvPr>
        </p:nvGraphicFramePr>
        <p:xfrm>
          <a:off x="523875" y="2302669"/>
          <a:ext cx="360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FA3F8997-BDF0-4FC3-B4AB-8C96FA6177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659255"/>
              </p:ext>
            </p:extLst>
          </p:nvPr>
        </p:nvGraphicFramePr>
        <p:xfrm>
          <a:off x="4210275" y="2302669"/>
          <a:ext cx="360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CAC24802-6254-4ECA-9A70-CB0902C914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421158"/>
              </p:ext>
            </p:extLst>
          </p:nvPr>
        </p:nvGraphicFramePr>
        <p:xfrm>
          <a:off x="8001000" y="2302669"/>
          <a:ext cx="360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14295F87-A4D2-4A28-8B4F-F7C6981E23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817868"/>
              </p:ext>
            </p:extLst>
          </p:nvPr>
        </p:nvGraphicFramePr>
        <p:xfrm>
          <a:off x="523875" y="4605338"/>
          <a:ext cx="360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BD3951BC-5DA4-48A2-8C92-4022453611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199772"/>
              </p:ext>
            </p:extLst>
          </p:nvPr>
        </p:nvGraphicFramePr>
        <p:xfrm>
          <a:off x="4214813" y="4605338"/>
          <a:ext cx="360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AF984A1E-AB7A-4B1A-B84A-B5B5AE8253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708249"/>
              </p:ext>
            </p:extLst>
          </p:nvPr>
        </p:nvGraphicFramePr>
        <p:xfrm>
          <a:off x="7905751" y="4605338"/>
          <a:ext cx="360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C6B8AB7-FBCE-46A9-BDDD-3D8E20A0C81B}"/>
              </a:ext>
            </a:extLst>
          </p:cNvPr>
          <p:cNvCxnSpPr/>
          <p:nvPr/>
        </p:nvCxnSpPr>
        <p:spPr>
          <a:xfrm>
            <a:off x="371475" y="4605338"/>
            <a:ext cx="11134276" cy="0"/>
          </a:xfrm>
          <a:prstGeom prst="line">
            <a:avLst/>
          </a:prstGeom>
          <a:ln w="412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B4B8DD-851B-49A8-94A8-80B73FEA6BAF}"/>
              </a:ext>
            </a:extLst>
          </p:cNvPr>
          <p:cNvSpPr/>
          <p:nvPr/>
        </p:nvSpPr>
        <p:spPr>
          <a:xfrm>
            <a:off x="3037002" y="4335391"/>
            <a:ext cx="6117996" cy="411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IOS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FB11C0-8FEE-452D-8916-339DCB49E27F}"/>
              </a:ext>
            </a:extLst>
          </p:cNvPr>
          <p:cNvSpPr/>
          <p:nvPr/>
        </p:nvSpPr>
        <p:spPr>
          <a:xfrm>
            <a:off x="4167075" y="2160000"/>
            <a:ext cx="3790725" cy="21918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BE3409-1D7D-43ED-BE76-A46D050CD5AB}"/>
              </a:ext>
            </a:extLst>
          </p:cNvPr>
          <p:cNvSpPr/>
          <p:nvPr/>
        </p:nvSpPr>
        <p:spPr>
          <a:xfrm>
            <a:off x="7905751" y="4621797"/>
            <a:ext cx="3790725" cy="21918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393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8C6EF46A-5043-46EC-859C-4AFFD6C54E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760448"/>
              </p:ext>
            </p:extLst>
          </p:nvPr>
        </p:nvGraphicFramePr>
        <p:xfrm>
          <a:off x="330759" y="390979"/>
          <a:ext cx="3529133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F4201868-A3E8-4CB3-ADDD-52093AC616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670261"/>
              </p:ext>
            </p:extLst>
          </p:nvPr>
        </p:nvGraphicFramePr>
        <p:xfrm>
          <a:off x="3937000" y="390979"/>
          <a:ext cx="3529133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AD6044D9-5FA2-4981-A5C2-181985CE39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396303"/>
              </p:ext>
            </p:extLst>
          </p:nvPr>
        </p:nvGraphicFramePr>
        <p:xfrm>
          <a:off x="407867" y="2550979"/>
          <a:ext cx="3529133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7A8CC72B-55EE-444F-86BD-961DBBE873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205158"/>
              </p:ext>
            </p:extLst>
          </p:nvPr>
        </p:nvGraphicFramePr>
        <p:xfrm>
          <a:off x="3798660" y="2578414"/>
          <a:ext cx="3805811" cy="2160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8AAC15E6-B662-439C-B87F-FB84337F64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596149"/>
              </p:ext>
            </p:extLst>
          </p:nvPr>
        </p:nvGraphicFramePr>
        <p:xfrm>
          <a:off x="7543241" y="2550979"/>
          <a:ext cx="3529133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3E525251-62CD-465E-814B-D675707E8B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809512"/>
              </p:ext>
            </p:extLst>
          </p:nvPr>
        </p:nvGraphicFramePr>
        <p:xfrm>
          <a:off x="7543241" y="418414"/>
          <a:ext cx="3529133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81ED94A7-BC60-4405-964B-35E48D60C0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2383609"/>
              </p:ext>
            </p:extLst>
          </p:nvPr>
        </p:nvGraphicFramePr>
        <p:xfrm>
          <a:off x="407867" y="4765850"/>
          <a:ext cx="3529133" cy="2160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1978858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9D4E00F1-B9F2-4830-ACD1-107880F619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489098"/>
              </p:ext>
            </p:extLst>
          </p:nvPr>
        </p:nvGraphicFramePr>
        <p:xfrm>
          <a:off x="436419" y="542925"/>
          <a:ext cx="3662787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702F3C85-99B9-4451-8048-F8D68AD4D7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524397"/>
              </p:ext>
            </p:extLst>
          </p:nvPr>
        </p:nvGraphicFramePr>
        <p:xfrm>
          <a:off x="4694094" y="542925"/>
          <a:ext cx="3662789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DC0776DE-F16F-4F13-87D0-75F97E5908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106216"/>
              </p:ext>
            </p:extLst>
          </p:nvPr>
        </p:nvGraphicFramePr>
        <p:xfrm>
          <a:off x="436419" y="2702925"/>
          <a:ext cx="3662787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20F5CB6F-4F6B-4832-863E-9614768FDE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294883"/>
              </p:ext>
            </p:extLst>
          </p:nvPr>
        </p:nvGraphicFramePr>
        <p:xfrm>
          <a:off x="4694093" y="2702925"/>
          <a:ext cx="3662789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72883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3365AAEC-030D-4250-8A6E-0CC480C8A1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328542"/>
              </p:ext>
            </p:extLst>
          </p:nvPr>
        </p:nvGraphicFramePr>
        <p:xfrm>
          <a:off x="538162" y="1809750"/>
          <a:ext cx="360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90565564-D2BF-4E8E-9702-0FB4B7309E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686216"/>
              </p:ext>
            </p:extLst>
          </p:nvPr>
        </p:nvGraphicFramePr>
        <p:xfrm>
          <a:off x="4281487" y="1809750"/>
          <a:ext cx="360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0900F441-70E6-4C96-A103-7E5F877082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557258"/>
              </p:ext>
            </p:extLst>
          </p:nvPr>
        </p:nvGraphicFramePr>
        <p:xfrm>
          <a:off x="8024812" y="1809750"/>
          <a:ext cx="360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E3F12367-02F8-4E4A-9F4A-E875E5ACAE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089528"/>
              </p:ext>
            </p:extLst>
          </p:nvPr>
        </p:nvGraphicFramePr>
        <p:xfrm>
          <a:off x="538162" y="4132351"/>
          <a:ext cx="360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F8232E57-6BE3-464B-B371-C90912B470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170248"/>
              </p:ext>
            </p:extLst>
          </p:nvPr>
        </p:nvGraphicFramePr>
        <p:xfrm>
          <a:off x="4281487" y="4132351"/>
          <a:ext cx="360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C1C93010-EF4B-40D8-9F0C-4E0ADF985F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492742"/>
              </p:ext>
            </p:extLst>
          </p:nvPr>
        </p:nvGraphicFramePr>
        <p:xfrm>
          <a:off x="8024812" y="4132351"/>
          <a:ext cx="360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2822F01C-474B-40BE-BBC7-C08B2C0121D4}"/>
              </a:ext>
            </a:extLst>
          </p:cNvPr>
          <p:cNvSpPr/>
          <p:nvPr/>
        </p:nvSpPr>
        <p:spPr>
          <a:xfrm>
            <a:off x="3138438" y="512173"/>
            <a:ext cx="6117996" cy="69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Android</a:t>
            </a:r>
          </a:p>
        </p:txBody>
      </p:sp>
    </p:spTree>
    <p:extLst>
      <p:ext uri="{BB962C8B-B14F-4D97-AF65-F5344CB8AC3E}">
        <p14:creationId xmlns:p14="http://schemas.microsoft.com/office/powerpoint/2010/main" val="3943195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CE18436C-0844-4563-B370-C7F842D21D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30114"/>
              </p:ext>
            </p:extLst>
          </p:nvPr>
        </p:nvGraphicFramePr>
        <p:xfrm>
          <a:off x="561975" y="1576387"/>
          <a:ext cx="360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1EF4058C-1066-47EF-BF11-C65011F2FD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685365"/>
              </p:ext>
            </p:extLst>
          </p:nvPr>
        </p:nvGraphicFramePr>
        <p:xfrm>
          <a:off x="4161975" y="1576387"/>
          <a:ext cx="360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985936D9-2852-4E70-9C7C-885E8C8BCD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606631"/>
              </p:ext>
            </p:extLst>
          </p:nvPr>
        </p:nvGraphicFramePr>
        <p:xfrm>
          <a:off x="7877627" y="1592851"/>
          <a:ext cx="360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C21829FD-224B-4194-84AA-D8FFFD3B16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042364"/>
              </p:ext>
            </p:extLst>
          </p:nvPr>
        </p:nvGraphicFramePr>
        <p:xfrm>
          <a:off x="511744" y="4150314"/>
          <a:ext cx="360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5751E62D-0AB3-4B66-8D25-98467F01E7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052164"/>
              </p:ext>
            </p:extLst>
          </p:nvPr>
        </p:nvGraphicFramePr>
        <p:xfrm>
          <a:off x="8046244" y="4150314"/>
          <a:ext cx="360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4B430C4B-C627-4AFC-B09D-FA82CD6369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463928"/>
              </p:ext>
            </p:extLst>
          </p:nvPr>
        </p:nvGraphicFramePr>
        <p:xfrm>
          <a:off x="4219800" y="4150314"/>
          <a:ext cx="360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D0C27C97-EBD3-4A1C-B16D-8F4D7AE5601E}"/>
              </a:ext>
            </a:extLst>
          </p:cNvPr>
          <p:cNvSpPr/>
          <p:nvPr/>
        </p:nvSpPr>
        <p:spPr>
          <a:xfrm>
            <a:off x="3205113" y="226243"/>
            <a:ext cx="6117996" cy="69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IOS</a:t>
            </a:r>
          </a:p>
        </p:txBody>
      </p:sp>
    </p:spTree>
    <p:extLst>
      <p:ext uri="{BB962C8B-B14F-4D97-AF65-F5344CB8AC3E}">
        <p14:creationId xmlns:p14="http://schemas.microsoft.com/office/powerpoint/2010/main" val="441113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237</Words>
  <Application>Microsoft Office PowerPoint</Application>
  <PresentationFormat>와이드스크린</PresentationFormat>
  <Paragraphs>77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SKH</dc:creator>
  <cp:lastModifiedBy>SKH</cp:lastModifiedBy>
  <cp:revision>15</cp:revision>
  <dcterms:created xsi:type="dcterms:W3CDTF">2023-07-15T02:57:07Z</dcterms:created>
  <dcterms:modified xsi:type="dcterms:W3CDTF">2023-07-16T02:53:46Z</dcterms:modified>
</cp:coreProperties>
</file>