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9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9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9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5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7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6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9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57904"/>
            <a:ext cx="12192000" cy="1353230"/>
          </a:xfrm>
          <a:prstGeom prst="rect">
            <a:avLst/>
          </a:prstGeom>
          <a:solidFill>
            <a:srgbClr val="00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688114" y="832757"/>
            <a:ext cx="2815772" cy="2815772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04454" y="1166358"/>
            <a:ext cx="783092" cy="783092"/>
          </a:xfrm>
          <a:prstGeom prst="ellipse">
            <a:avLst/>
          </a:prstGeom>
          <a:solidFill>
            <a:srgbClr val="00BA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8114" y="2054163"/>
            <a:ext cx="28157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까칠한조땡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4989" y="1949450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297" y="1849972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45600" y="1949450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</a:p>
        </p:txBody>
      </p:sp>
      <p:sp>
        <p:nvSpPr>
          <p:cNvPr id="15" name="타원 14"/>
          <p:cNvSpPr/>
          <p:nvPr/>
        </p:nvSpPr>
        <p:spPr>
          <a:xfrm>
            <a:off x="10892996" y="1842973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72834" y="138764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8611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BA00"/>
                </a:solidFill>
              </a:rPr>
              <a:t>소속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961377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BA00"/>
                </a:solidFill>
              </a:rPr>
              <a:t>학번</a:t>
            </a:r>
          </a:p>
        </p:txBody>
      </p:sp>
      <p:sp>
        <p:nvSpPr>
          <p:cNvPr id="2" name="왼쪽 대괄호 1"/>
          <p:cNvSpPr/>
          <p:nvPr/>
        </p:nvSpPr>
        <p:spPr>
          <a:xfrm rot="5400000">
            <a:off x="5362574" y="1924761"/>
            <a:ext cx="1466850" cy="8399629"/>
          </a:xfrm>
          <a:prstGeom prst="leftBracket">
            <a:avLst>
              <a:gd name="adj" fmla="val 61580"/>
            </a:avLst>
          </a:prstGeom>
          <a:ln w="50800">
            <a:solidFill>
              <a:srgbClr val="00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58511" y="5253661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52370" y="5253661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127163" y="5257799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019161" y="5987084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96184" y="5987086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4786" y="5820644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8913" y="5705475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95054" y="5705475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63706" y="5706438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45323" y="5711539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0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57904"/>
            <a:ext cx="12192000" cy="1353230"/>
          </a:xfrm>
          <a:prstGeom prst="rect">
            <a:avLst/>
          </a:prstGeom>
          <a:solidFill>
            <a:srgbClr val="00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688114" y="832757"/>
            <a:ext cx="2815772" cy="2815772"/>
          </a:xfrm>
          <a:prstGeom prst="ellipse">
            <a:avLst/>
          </a:prstGeom>
          <a:solidFill>
            <a:schemeClr val="bg1"/>
          </a:solidFill>
          <a:ln w="101600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04454" y="1166358"/>
            <a:ext cx="783092" cy="783092"/>
          </a:xfrm>
          <a:prstGeom prst="ellipse">
            <a:avLst/>
          </a:prstGeom>
          <a:solidFill>
            <a:srgbClr val="00BA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8114" y="2054163"/>
            <a:ext cx="28157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까칠한조땡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4989" y="1949450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297" y="1849972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45600" y="1949450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</a:p>
        </p:txBody>
      </p:sp>
      <p:sp>
        <p:nvSpPr>
          <p:cNvPr id="15" name="타원 14"/>
          <p:cNvSpPr/>
          <p:nvPr/>
        </p:nvSpPr>
        <p:spPr>
          <a:xfrm>
            <a:off x="10892996" y="1842973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72834" y="138764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8611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BA00"/>
                </a:solidFill>
              </a:rPr>
              <a:t>소속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961377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00BA00"/>
                </a:solidFill>
              </a:rPr>
              <a:t>학번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5051860"/>
            <a:ext cx="12192000" cy="0"/>
          </a:xfrm>
          <a:prstGeom prst="line">
            <a:avLst/>
          </a:prstGeom>
          <a:ln>
            <a:solidFill>
              <a:srgbClr val="00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1955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616551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1354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010541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0753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404531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10152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3600000">
            <a:off x="753785" y="5650444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6" name="직사각형 55"/>
          <p:cNvSpPr/>
          <p:nvPr/>
        </p:nvSpPr>
        <p:spPr>
          <a:xfrm rot="3600000">
            <a:off x="2327595" y="5650445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7" name="직사각형 56"/>
          <p:cNvSpPr/>
          <p:nvPr/>
        </p:nvSpPr>
        <p:spPr>
          <a:xfrm rot="3600000">
            <a:off x="4104603" y="5650446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8" name="직사각형 57"/>
          <p:cNvSpPr/>
          <p:nvPr/>
        </p:nvSpPr>
        <p:spPr>
          <a:xfrm rot="3600000">
            <a:off x="5838072" y="5650447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9" name="직사각형 58"/>
          <p:cNvSpPr/>
          <p:nvPr/>
        </p:nvSpPr>
        <p:spPr>
          <a:xfrm rot="3600000">
            <a:off x="7542511" y="5650448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60" name="직사각형 59"/>
          <p:cNvSpPr/>
          <p:nvPr/>
        </p:nvSpPr>
        <p:spPr>
          <a:xfrm rot="3600000">
            <a:off x="9174377" y="5650449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61" name="직사각형 60"/>
          <p:cNvSpPr/>
          <p:nvPr/>
        </p:nvSpPr>
        <p:spPr>
          <a:xfrm rot="3600000">
            <a:off x="10936873" y="565045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1" y="4415896"/>
            <a:ext cx="537698" cy="5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32543"/>
          </a:xfrm>
          <a:prstGeom prst="rect">
            <a:avLst/>
          </a:prstGeom>
          <a:solidFill>
            <a:srgbClr val="00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39796" y="144180"/>
            <a:ext cx="6512408" cy="6349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7" name="타원 6"/>
          <p:cNvSpPr/>
          <p:nvPr/>
        </p:nvSpPr>
        <p:spPr>
          <a:xfrm>
            <a:off x="2932472" y="219285"/>
            <a:ext cx="484716" cy="484716"/>
          </a:xfrm>
          <a:prstGeom prst="ellipse">
            <a:avLst/>
          </a:prstGeom>
          <a:solidFill>
            <a:srgbClr val="00BA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2472" y="26266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stCxn id="30" idx="0"/>
            <a:endCxn id="4" idx="0"/>
          </p:cNvCxnSpPr>
          <p:nvPr/>
        </p:nvCxnSpPr>
        <p:spPr>
          <a:xfrm flipV="1">
            <a:off x="6090753" y="832757"/>
            <a:ext cx="5247" cy="4328051"/>
          </a:xfrm>
          <a:prstGeom prst="line">
            <a:avLst/>
          </a:prstGeom>
          <a:ln w="50800">
            <a:solidFill>
              <a:srgbClr val="794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1557904"/>
            <a:ext cx="12192000" cy="1353230"/>
          </a:xfrm>
          <a:prstGeom prst="rect">
            <a:avLst/>
          </a:prstGeom>
          <a:solidFill>
            <a:srgbClr val="794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688114" y="832757"/>
            <a:ext cx="2815772" cy="2815772"/>
          </a:xfrm>
          <a:prstGeom prst="ellipse">
            <a:avLst/>
          </a:prstGeom>
          <a:solidFill>
            <a:schemeClr val="bg1"/>
          </a:solidFill>
          <a:ln w="101600">
            <a:solidFill>
              <a:srgbClr val="794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699206" y="1156087"/>
            <a:ext cx="783092" cy="783092"/>
          </a:xfrm>
          <a:prstGeom prst="ellipse">
            <a:avLst/>
          </a:prstGeom>
          <a:solidFill>
            <a:srgbClr val="79479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8114" y="2054163"/>
            <a:ext cx="28157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4989" y="1949450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297" y="1849972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794797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45600" y="1949450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</a:p>
        </p:txBody>
      </p:sp>
      <p:sp>
        <p:nvSpPr>
          <p:cNvPr id="15" name="타원 14"/>
          <p:cNvSpPr/>
          <p:nvPr/>
        </p:nvSpPr>
        <p:spPr>
          <a:xfrm>
            <a:off x="10892996" y="1842973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72834" y="138764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8611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794797"/>
                </a:solidFill>
              </a:rPr>
              <a:t>소속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961377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794797"/>
                </a:solidFill>
              </a:rPr>
              <a:t>학번</a:t>
            </a:r>
          </a:p>
        </p:txBody>
      </p:sp>
      <p:sp>
        <p:nvSpPr>
          <p:cNvPr id="2" name="왼쪽 대괄호 1"/>
          <p:cNvSpPr/>
          <p:nvPr/>
        </p:nvSpPr>
        <p:spPr>
          <a:xfrm rot="5400000">
            <a:off x="5362574" y="1924761"/>
            <a:ext cx="1466850" cy="8399629"/>
          </a:xfrm>
          <a:prstGeom prst="leftBracket">
            <a:avLst>
              <a:gd name="adj" fmla="val 61580"/>
            </a:avLst>
          </a:prstGeom>
          <a:ln w="50800">
            <a:solidFill>
              <a:srgbClr val="794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52370" y="5253661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794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127163" y="5257799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794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019161" y="5987084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794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96184" y="5987086"/>
            <a:ext cx="274977" cy="274977"/>
          </a:xfrm>
          <a:prstGeom prst="ellipse">
            <a:avLst/>
          </a:prstGeom>
          <a:solidFill>
            <a:schemeClr val="bg1"/>
          </a:solidFill>
          <a:ln w="50800">
            <a:solidFill>
              <a:srgbClr val="794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4786" y="5820644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8913" y="5705475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95054" y="5705475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63706" y="5706438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45323" y="5711539"/>
            <a:ext cx="1401889" cy="60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상세한 내용 적기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53264" y="5160808"/>
            <a:ext cx="274977" cy="44213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794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044233" y="5243021"/>
            <a:ext cx="93041" cy="9304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44233" y="5412256"/>
            <a:ext cx="93041" cy="93041"/>
          </a:xfrm>
          <a:prstGeom prst="ellipse">
            <a:avLst/>
          </a:prstGeom>
          <a:solidFill>
            <a:srgbClr val="6BC8C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32543"/>
          </a:xfrm>
          <a:prstGeom prst="rect">
            <a:avLst/>
          </a:prstGeom>
          <a:solidFill>
            <a:srgbClr val="B43867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39796" y="144180"/>
            <a:ext cx="6512408" cy="6349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7" name="타원 6"/>
          <p:cNvSpPr/>
          <p:nvPr/>
        </p:nvSpPr>
        <p:spPr>
          <a:xfrm>
            <a:off x="2932472" y="219285"/>
            <a:ext cx="484716" cy="484716"/>
          </a:xfrm>
          <a:prstGeom prst="ellipse">
            <a:avLst/>
          </a:prstGeom>
          <a:solidFill>
            <a:srgbClr val="B4386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2472" y="26266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6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57904"/>
            <a:ext cx="12192000" cy="1353230"/>
          </a:xfrm>
          <a:prstGeom prst="rect">
            <a:avLst/>
          </a:prstGeom>
          <a:solidFill>
            <a:srgbClr val="B4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4688114" y="832757"/>
            <a:ext cx="2815772" cy="2815772"/>
          </a:xfrm>
          <a:prstGeom prst="ellipse">
            <a:avLst/>
          </a:prstGeom>
          <a:solidFill>
            <a:schemeClr val="bg1"/>
          </a:solidFill>
          <a:ln w="101600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04454" y="1166358"/>
            <a:ext cx="783092" cy="783092"/>
          </a:xfrm>
          <a:prstGeom prst="ellipse">
            <a:avLst/>
          </a:prstGeom>
          <a:solidFill>
            <a:srgbClr val="B4386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88114" y="2054163"/>
            <a:ext cx="28157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4989" y="1949450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</a:t>
            </a:r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10297" y="1849972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45600" y="1949450"/>
            <a:ext cx="1560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</a:p>
        </p:txBody>
      </p:sp>
      <p:sp>
        <p:nvSpPr>
          <p:cNvPr id="15" name="타원 14"/>
          <p:cNvSpPr/>
          <p:nvPr/>
        </p:nvSpPr>
        <p:spPr>
          <a:xfrm>
            <a:off x="10892996" y="1842973"/>
            <a:ext cx="783092" cy="783092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A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72834" y="1387640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8611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B43867"/>
                </a:solidFill>
              </a:rPr>
              <a:t>소속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961377" y="2039094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solidFill>
                  <a:srgbClr val="B43867"/>
                </a:solidFill>
              </a:rPr>
              <a:t>학번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5051860"/>
            <a:ext cx="12192000" cy="0"/>
          </a:xfrm>
          <a:prstGeom prst="line">
            <a:avLst/>
          </a:prstGeom>
          <a:ln>
            <a:solidFill>
              <a:srgbClr val="B43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1955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616551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1354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010541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0753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404531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101526" y="4953594"/>
            <a:ext cx="196531" cy="196531"/>
          </a:xfrm>
          <a:prstGeom prst="ellipse">
            <a:avLst/>
          </a:prstGeom>
          <a:solidFill>
            <a:schemeClr val="bg1"/>
          </a:solidFill>
          <a:ln w="28575">
            <a:solidFill>
              <a:srgbClr val="B43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3600000">
            <a:off x="753785" y="5650444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6" name="직사각형 55"/>
          <p:cNvSpPr/>
          <p:nvPr/>
        </p:nvSpPr>
        <p:spPr>
          <a:xfrm rot="3600000">
            <a:off x="2327595" y="5650445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7" name="직사각형 56"/>
          <p:cNvSpPr/>
          <p:nvPr/>
        </p:nvSpPr>
        <p:spPr>
          <a:xfrm rot="3600000">
            <a:off x="4104603" y="5650446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8" name="직사각형 57"/>
          <p:cNvSpPr/>
          <p:nvPr/>
        </p:nvSpPr>
        <p:spPr>
          <a:xfrm rot="3600000">
            <a:off x="5838072" y="5650447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9" name="직사각형 58"/>
          <p:cNvSpPr/>
          <p:nvPr/>
        </p:nvSpPr>
        <p:spPr>
          <a:xfrm rot="3600000">
            <a:off x="7542511" y="5650448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60" name="직사각형 59"/>
          <p:cNvSpPr/>
          <p:nvPr/>
        </p:nvSpPr>
        <p:spPr>
          <a:xfrm rot="3600000">
            <a:off x="9174377" y="5650449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61" name="직사각형 60"/>
          <p:cNvSpPr/>
          <p:nvPr/>
        </p:nvSpPr>
        <p:spPr>
          <a:xfrm rot="3600000">
            <a:off x="10936873" y="565045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2568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32543"/>
          </a:xfrm>
          <a:prstGeom prst="rect">
            <a:avLst/>
          </a:prstGeom>
          <a:solidFill>
            <a:srgbClr val="B43867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39796" y="144180"/>
            <a:ext cx="6512408" cy="6349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</p:txBody>
      </p:sp>
      <p:sp>
        <p:nvSpPr>
          <p:cNvPr id="7" name="타원 6"/>
          <p:cNvSpPr/>
          <p:nvPr/>
        </p:nvSpPr>
        <p:spPr>
          <a:xfrm>
            <a:off x="2932472" y="219285"/>
            <a:ext cx="484716" cy="484716"/>
          </a:xfrm>
          <a:prstGeom prst="ellipse">
            <a:avLst/>
          </a:prstGeom>
          <a:solidFill>
            <a:srgbClr val="B4386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2472" y="26266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2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35297" y="596098"/>
            <a:ext cx="6225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 지하철 </a:t>
            </a:r>
            <a:r>
              <a:rPr lang="ko-KR" altLang="en-US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노선별</a:t>
            </a: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색상 정보 예시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17167" y="1928555"/>
            <a:ext cx="785154" cy="785154"/>
          </a:xfrm>
          <a:prstGeom prst="ellipse">
            <a:avLst/>
          </a:prstGeom>
          <a:solidFill>
            <a:srgbClr val="2A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4719605" y="1928555"/>
            <a:ext cx="785154" cy="785154"/>
          </a:xfrm>
          <a:prstGeom prst="ellipse">
            <a:avLst/>
          </a:prstGeom>
          <a:solidFill>
            <a:srgbClr val="00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6422043" y="1928555"/>
            <a:ext cx="785154" cy="785154"/>
          </a:xfrm>
          <a:prstGeom prst="ellipse">
            <a:avLst/>
          </a:prstGeom>
          <a:solidFill>
            <a:srgbClr val="D26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1" name="타원 10"/>
          <p:cNvSpPr/>
          <p:nvPr/>
        </p:nvSpPr>
        <p:spPr>
          <a:xfrm>
            <a:off x="8124481" y="1928555"/>
            <a:ext cx="785154" cy="785154"/>
          </a:xfrm>
          <a:prstGeom prst="ellipse">
            <a:avLst/>
          </a:prstGeom>
          <a:solidFill>
            <a:srgbClr val="3B6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2" name="타원 11"/>
          <p:cNvSpPr/>
          <p:nvPr/>
        </p:nvSpPr>
        <p:spPr>
          <a:xfrm>
            <a:off x="2150683" y="3875747"/>
            <a:ext cx="785154" cy="785154"/>
          </a:xfrm>
          <a:prstGeom prst="ellipse">
            <a:avLst/>
          </a:prstGeom>
          <a:solidFill>
            <a:srgbClr val="794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3" name="타원 12"/>
          <p:cNvSpPr/>
          <p:nvPr/>
        </p:nvSpPr>
        <p:spPr>
          <a:xfrm>
            <a:off x="3853121" y="3875747"/>
            <a:ext cx="785154" cy="785154"/>
          </a:xfrm>
          <a:prstGeom prst="ellipse">
            <a:avLst/>
          </a:prstGeom>
          <a:solidFill>
            <a:srgbClr val="965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4" name="타원 13"/>
          <p:cNvSpPr/>
          <p:nvPr/>
        </p:nvSpPr>
        <p:spPr>
          <a:xfrm>
            <a:off x="5555559" y="3875747"/>
            <a:ext cx="785154" cy="785154"/>
          </a:xfrm>
          <a:prstGeom prst="ellipse">
            <a:avLst/>
          </a:prstGeom>
          <a:solidFill>
            <a:srgbClr val="555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5" name="타원 14"/>
          <p:cNvSpPr/>
          <p:nvPr/>
        </p:nvSpPr>
        <p:spPr>
          <a:xfrm>
            <a:off x="7257997" y="3875747"/>
            <a:ext cx="785154" cy="785154"/>
          </a:xfrm>
          <a:prstGeom prst="ellipse">
            <a:avLst/>
          </a:prstGeom>
          <a:solidFill>
            <a:srgbClr val="B4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" name="타원 15"/>
          <p:cNvSpPr/>
          <p:nvPr/>
        </p:nvSpPr>
        <p:spPr>
          <a:xfrm>
            <a:off x="8960435" y="3875747"/>
            <a:ext cx="785154" cy="785154"/>
          </a:xfrm>
          <a:prstGeom prst="ellipse">
            <a:avLst/>
          </a:prstGeom>
          <a:solidFill>
            <a:srgbClr val="C6A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9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08940" y="2855568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41, 85, 164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11378" y="2855568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0, 186, 0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13816" y="2855568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210, 104, 61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816254" y="2855568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59, 102, 182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842456" y="477424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121, 71, 151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44894" y="477424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150, 87, 42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47332" y="477424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85, 93, 16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49770" y="477424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180, 56, 103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652208" y="4774240"/>
            <a:ext cx="1401608" cy="426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198, 175, 91</a:t>
            </a:r>
          </a:p>
        </p:txBody>
      </p:sp>
    </p:spTree>
    <p:extLst>
      <p:ext uri="{BB962C8B-B14F-4D97-AF65-F5344CB8AC3E}">
        <p14:creationId xmlns:p14="http://schemas.microsoft.com/office/powerpoint/2010/main" val="33132166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야놀자 야체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임바다[ 대학원석사과정재학 / 전기전자공학과 ]</cp:lastModifiedBy>
  <cp:revision>1</cp:revision>
  <dcterms:created xsi:type="dcterms:W3CDTF">2019-07-10T03:58:03Z</dcterms:created>
  <dcterms:modified xsi:type="dcterms:W3CDTF">2022-10-07T06:01:56Z</dcterms:modified>
</cp:coreProperties>
</file>