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sldIdLst>
    <p:sldId id="257" r:id="rId2"/>
    <p:sldId id="424" r:id="rId3"/>
    <p:sldId id="339" r:id="rId4"/>
    <p:sldId id="360" r:id="rId5"/>
    <p:sldId id="361" r:id="rId6"/>
    <p:sldId id="432" r:id="rId7"/>
    <p:sldId id="433" r:id="rId8"/>
    <p:sldId id="350" r:id="rId9"/>
    <p:sldId id="344" r:id="rId10"/>
    <p:sldId id="389" r:id="rId11"/>
    <p:sldId id="390" r:id="rId12"/>
    <p:sldId id="374" r:id="rId13"/>
    <p:sldId id="377" r:id="rId14"/>
    <p:sldId id="380" r:id="rId15"/>
    <p:sldId id="379" r:id="rId16"/>
    <p:sldId id="381" r:id="rId17"/>
    <p:sldId id="382" r:id="rId18"/>
    <p:sldId id="385" r:id="rId19"/>
    <p:sldId id="383" r:id="rId20"/>
    <p:sldId id="384" r:id="rId21"/>
    <p:sldId id="386" r:id="rId22"/>
    <p:sldId id="387" r:id="rId23"/>
    <p:sldId id="388" r:id="rId24"/>
    <p:sldId id="345" r:id="rId25"/>
    <p:sldId id="351" r:id="rId26"/>
    <p:sldId id="362" r:id="rId27"/>
    <p:sldId id="363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346" r:id="rId41"/>
    <p:sldId id="352" r:id="rId42"/>
    <p:sldId id="364" r:id="rId43"/>
    <p:sldId id="365" r:id="rId44"/>
    <p:sldId id="403" r:id="rId45"/>
    <p:sldId id="404" r:id="rId46"/>
    <p:sldId id="405" r:id="rId47"/>
    <p:sldId id="406" r:id="rId48"/>
    <p:sldId id="407" r:id="rId49"/>
    <p:sldId id="408" r:id="rId50"/>
    <p:sldId id="347" r:id="rId51"/>
    <p:sldId id="353" r:id="rId52"/>
    <p:sldId id="354" r:id="rId53"/>
    <p:sldId id="366" r:id="rId54"/>
    <p:sldId id="367" r:id="rId55"/>
    <p:sldId id="409" r:id="rId56"/>
    <p:sldId id="410" r:id="rId57"/>
    <p:sldId id="411" r:id="rId58"/>
    <p:sldId id="412" r:id="rId59"/>
    <p:sldId id="413" r:id="rId60"/>
    <p:sldId id="414" r:id="rId61"/>
    <p:sldId id="355" r:id="rId62"/>
    <p:sldId id="357" r:id="rId63"/>
    <p:sldId id="421" r:id="rId64"/>
    <p:sldId id="422" r:id="rId65"/>
    <p:sldId id="415" r:id="rId66"/>
    <p:sldId id="416" r:id="rId67"/>
    <p:sldId id="417" r:id="rId68"/>
    <p:sldId id="418" r:id="rId69"/>
    <p:sldId id="419" r:id="rId70"/>
    <p:sldId id="420" r:id="rId71"/>
    <p:sldId id="356" r:id="rId72"/>
    <p:sldId id="368" r:id="rId73"/>
    <p:sldId id="369" r:id="rId74"/>
    <p:sldId id="372" r:id="rId75"/>
    <p:sldId id="373" r:id="rId76"/>
    <p:sldId id="434" r:id="rId77"/>
    <p:sldId id="435" r:id="rId78"/>
    <p:sldId id="436" r:id="rId79"/>
    <p:sldId id="437" r:id="rId80"/>
    <p:sldId id="428" r:id="rId81"/>
    <p:sldId id="429" r:id="rId82"/>
    <p:sldId id="438" r:id="rId83"/>
    <p:sldId id="430" r:id="rId84"/>
    <p:sldId id="431" r:id="rId8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CB09A-3649-40AF-AA07-FBBD3292597E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00A0-6C43-44F5-99F4-0FD30FD09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0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55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57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9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4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74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7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23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67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8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65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36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8.png"/><Relationship Id="rId7" Type="http://schemas.openxmlformats.org/officeDocument/2006/relationships/image" Target="../media/image9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029" y="2379471"/>
            <a:ext cx="946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WiFi</a:t>
            </a:r>
            <a:r>
              <a:rPr kumimoji="0" lang="en-US" altLang="ko-KR" sz="2800" b="1" i="0" u="none" strike="noStrike" kern="1200" cap="none" spc="-15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Data </a:t>
            </a:r>
            <a:r>
              <a:rPr lang="ko-KR" altLang="en-US" sz="2800" b="1" spc="-150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수집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9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8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0.5 ~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0.7 </a:t>
            </a: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: 11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28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분포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729598" y="501997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평균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467716" y="174369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09" y="1171143"/>
            <a:ext cx="6297664" cy="3644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272813" y="5481871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-78 ~ -71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전체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-73.8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73" y="1225548"/>
            <a:ext cx="4502252" cy="2689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671122" y="3915205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평균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-95 ~ -65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49366" y="1256862"/>
            <a:ext cx="1274234" cy="2704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0.5 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0.7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: 11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</a:t>
            </a:r>
            <a:endParaRPr lang="en-US" altLang="ko-KR" sz="32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표준편차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494648" y="514384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표준편차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19610" y="225538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32" y="1540939"/>
            <a:ext cx="6078243" cy="3666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168658" y="5533941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표준편차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8 ~ 12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표준편차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9.82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23" y="1526736"/>
            <a:ext cx="4791843" cy="278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473862" y="4313916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표준편차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 ~ 14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38267" y="1540938"/>
            <a:ext cx="1278465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ym typeface="Wingdings" panose="05000000000000000000" pitchFamily="2" charset="2"/>
              </a:rPr>
              <a:t>UNISTORE2 / 70:5d:cc:5e:12:4a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1" y="1066120"/>
            <a:ext cx="6879160" cy="2204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1" y="3349559"/>
            <a:ext cx="609685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ym typeface="Wingdings" panose="05000000000000000000" pitchFamily="2" charset="2"/>
              </a:rPr>
              <a:t>UNISTORE2 / 70:5d:cc:5e:12:4a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5" y="3768978"/>
            <a:ext cx="11343104" cy="26387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64" y="1021853"/>
            <a:ext cx="8656844" cy="27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ym typeface="Wingdings" panose="05000000000000000000" pitchFamily="2" charset="2"/>
              </a:rPr>
              <a:t>UNISTORE2 / 70:5d:cc:5e:12:4a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-96 ~ -85.75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35" y="3785395"/>
            <a:ext cx="5351555" cy="27343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87" y="1102312"/>
            <a:ext cx="11498280" cy="262926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964438" y="3761167"/>
            <a:ext cx="1278465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ym typeface="Wingdings" panose="05000000000000000000" pitchFamily="2" charset="2"/>
              </a:rPr>
              <a:t>UNISTORE2 / 70:5d:cc:5e:12:4a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-85.75 ~ -75.5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35" y="3785395"/>
            <a:ext cx="5351555" cy="27343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66" y="1193137"/>
            <a:ext cx="11441122" cy="256258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61279" y="3785395"/>
            <a:ext cx="1278465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ym typeface="Wingdings" panose="05000000000000000000" pitchFamily="2" charset="2"/>
              </a:rPr>
              <a:t>UNISTORE2 / 70:5d:cc:5e:12:4a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-75.5 ~ -65.25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35" y="3785395"/>
            <a:ext cx="5351555" cy="27343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" y="1138857"/>
            <a:ext cx="11545911" cy="25530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613000" y="3782274"/>
            <a:ext cx="1278465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ym typeface="Wingdings" panose="05000000000000000000" pitchFamily="2" charset="2"/>
              </a:rPr>
              <a:t>UNISTORE2 / 70:5d:cc:5e:12:4a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-65.25 ~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35" y="3785395"/>
            <a:ext cx="5351555" cy="27343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29" y="1048496"/>
            <a:ext cx="11612596" cy="26102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842565" y="3785395"/>
            <a:ext cx="658429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 smtClean="0">
                <a:sym typeface="Wingdings" panose="05000000000000000000" pitchFamily="2" charset="2"/>
              </a:rPr>
              <a:t>KoreaUniv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 AP / a4:9b:cd:3c:98:8c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1" y="1184900"/>
            <a:ext cx="6163542" cy="19845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50" y="3247164"/>
            <a:ext cx="643979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KoreaUniv</a:t>
            </a:r>
            <a:r>
              <a:rPr lang="en-US" altLang="ko-KR" sz="3200" b="1" dirty="0">
                <a:sym typeface="Wingdings" panose="05000000000000000000" pitchFamily="2" charset="2"/>
              </a:rPr>
              <a:t> AP / a4:9b:cd:3c:98:8c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0" y="3678106"/>
            <a:ext cx="11564964" cy="2581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17" y="1218977"/>
            <a:ext cx="7867392" cy="25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WIFI </a:t>
            </a:r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21589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ym typeface="Wingdings" panose="05000000000000000000" pitchFamily="2" charset="2"/>
              </a:rPr>
              <a:t>전체 </a:t>
            </a:r>
            <a:r>
              <a:rPr lang="ko-KR" altLang="en-US" sz="3200" b="1" dirty="0">
                <a:sym typeface="Wingdings" panose="05000000000000000000" pitchFamily="2" charset="2"/>
              </a:rPr>
              <a:t>참조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위치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528891" y="3854343"/>
            <a:ext cx="4656114" cy="9561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587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Unique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한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WiFi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(SSID)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185341"/>
            <a:ext cx="11558925" cy="25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KoreaUniv</a:t>
            </a:r>
            <a:r>
              <a:rPr lang="en-US" altLang="ko-KR" sz="3200" b="1" dirty="0">
                <a:sym typeface="Wingdings" panose="05000000000000000000" pitchFamily="2" charset="2"/>
              </a:rPr>
              <a:t> AP / a4:9b:cd:3c:98:8c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-95 ~ -82.5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996" y="3628698"/>
            <a:ext cx="5872604" cy="27451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96" y="1048496"/>
            <a:ext cx="10873977" cy="24754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41403" y="3750859"/>
            <a:ext cx="1649453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KoreaUniv</a:t>
            </a:r>
            <a:r>
              <a:rPr lang="en-US" altLang="ko-KR" sz="3200" b="1" dirty="0">
                <a:sym typeface="Wingdings" panose="05000000000000000000" pitchFamily="2" charset="2"/>
              </a:rPr>
              <a:t> AP / a4:9b:cd:3c:98:8c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-82.5 ~ -70.0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996" y="3628698"/>
            <a:ext cx="5872604" cy="27451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81" y="990923"/>
            <a:ext cx="11479227" cy="258163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465742" y="3689778"/>
            <a:ext cx="1518824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KoreaUniv</a:t>
            </a:r>
            <a:r>
              <a:rPr lang="en-US" altLang="ko-KR" sz="3200" b="1" dirty="0">
                <a:sym typeface="Wingdings" panose="05000000000000000000" pitchFamily="2" charset="2"/>
              </a:rPr>
              <a:t> AP / a4:9b:cd:3c:98:8c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-70.0 ~ -57.5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996" y="3628698"/>
            <a:ext cx="5872604" cy="27451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51" y="983410"/>
            <a:ext cx="11574490" cy="25625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9942413" y="3689778"/>
            <a:ext cx="1303003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KoreaUniv</a:t>
            </a:r>
            <a:r>
              <a:rPr lang="en-US" altLang="ko-KR" sz="3200" b="1" dirty="0">
                <a:sym typeface="Wingdings" panose="05000000000000000000" pitchFamily="2" charset="2"/>
              </a:rPr>
              <a:t> AP / a4:9b:cd:3c:98:8c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RSSI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-57.5 ~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996" y="3628698"/>
            <a:ext cx="5872604" cy="27451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0" y="964539"/>
            <a:ext cx="11555438" cy="254353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290060" y="3689778"/>
            <a:ext cx="335883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4593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0.3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0.5 : 56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60" y="1186209"/>
            <a:ext cx="4801492" cy="2791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96148" y="3960602"/>
            <a:ext cx="345835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97866" y="1311429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3900" y="1184331"/>
            <a:ext cx="1346200" cy="2657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541" y="1184331"/>
            <a:ext cx="5947596" cy="192081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541" y="3360954"/>
            <a:ext cx="5947596" cy="19131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5336633"/>
            <a:ext cx="46561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 중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1287 ~ 2145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개에서 발견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56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4593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0.3 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0.5 : 56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60" y="1186209"/>
            <a:ext cx="4801492" cy="2791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96148" y="3960602"/>
            <a:ext cx="345835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97866" y="1311429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3900" y="1184331"/>
            <a:ext cx="1346200" cy="2657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52" y="1172327"/>
            <a:ext cx="6019189" cy="18883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51" y="3353308"/>
            <a:ext cx="5997433" cy="18790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5336633"/>
            <a:ext cx="46561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 중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1287 ~ 2145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개에서 발견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87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8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0.3 </a:t>
            </a: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0.5 </a:t>
            </a: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56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분포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729598" y="501997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평균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467716" y="174369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365918" y="5505071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-85 ~ -65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전체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-71.9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73" y="1225548"/>
            <a:ext cx="4502252" cy="2689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671122" y="3915205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평균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-95 ~ -65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14" y="1138857"/>
            <a:ext cx="6184137" cy="37213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795932" y="1256862"/>
            <a:ext cx="1744135" cy="2704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0.3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0.5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56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</a:t>
            </a:r>
            <a:endParaRPr lang="en-US" altLang="ko-KR" sz="32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표준편차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494648" y="514384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표준편차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19610" y="225538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168658" y="5525474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표준편차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5 ~ 13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표준편차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9.83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23" y="1526736"/>
            <a:ext cx="4791843" cy="278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473862" y="4313916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표준편차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 ~ 14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39" y="1561789"/>
            <a:ext cx="5722589" cy="351254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9050867" y="1256862"/>
            <a:ext cx="2489200" cy="30518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4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 smtClean="0">
                <a:sym typeface="Wingdings" panose="05000000000000000000" pitchFamily="2" charset="2"/>
              </a:rPr>
              <a:t>eduroam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 / a4:9b:cd:3c:40:61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35" y="1254841"/>
            <a:ext cx="6019189" cy="18883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35" y="3349559"/>
            <a:ext cx="606827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a4:9b:cd:3c:40:61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93" y="3832830"/>
            <a:ext cx="11507806" cy="2581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64" y="1334354"/>
            <a:ext cx="7731208" cy="24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WIFI </a:t>
            </a:r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21589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별 </a:t>
            </a:r>
            <a:r>
              <a:rPr lang="ko-KR" altLang="en-US" sz="3200" b="1" dirty="0">
                <a:sym typeface="Wingdings" panose="05000000000000000000" pitchFamily="2" charset="2"/>
              </a:rPr>
              <a:t>전체 참조 위치 개수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대비 </a:t>
            </a:r>
            <a:r>
              <a:rPr lang="ko-KR" altLang="en-US" sz="3200" b="1" dirty="0">
                <a:sym typeface="Wingdings" panose="05000000000000000000" pitchFamily="2" charset="2"/>
              </a:rPr>
              <a:t>참조 위치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개수 비율 분포 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4837227"/>
            <a:ext cx="879035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X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전체 참조 위치 개수 대비 해당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WiFI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548956" y="1321879"/>
            <a:ext cx="129231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Y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err="1" smtClean="0">
                <a:sym typeface="Wingdings" panose="05000000000000000000" pitchFamily="2" charset="2"/>
              </a:rPr>
              <a:t>WiFi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개수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14" y="1002330"/>
            <a:ext cx="6655512" cy="38692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5336633"/>
            <a:ext cx="4656114" cy="9561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587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Unique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한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WiFi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(SSID)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AB54E1-9DF9-4C31-A5A1-9E3A8F9C387E}"/>
                  </a:ext>
                </a:extLst>
              </p:cNvPr>
              <p:cNvSpPr txBox="1"/>
              <p:nvPr/>
            </p:nvSpPr>
            <p:spPr>
              <a:xfrm>
                <a:off x="7695408" y="3751609"/>
                <a:ext cx="3695240" cy="10856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ko-KR" altLang="en-US" sz="2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해</m:t>
                          </m:r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당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𝑾𝒊𝑭𝒊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등</m:t>
                          </m:r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장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참</m:t>
                          </m:r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조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위</m:t>
                          </m:r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치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개</m:t>
                          </m:r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수</m:t>
                          </m:r>
                        </m:num>
                        <m:den>
                          <m:r>
                            <a:rPr lang="ko-KR" altLang="en-US" sz="2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전</m:t>
                          </m:r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체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참</m:t>
                          </m:r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조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위</m:t>
                          </m:r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치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개</m:t>
                          </m:r>
                          <m:r>
                            <a:rPr lang="ko-KR" altLang="en-US" sz="20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US" altLang="ko-KR" sz="2000" b="1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AB54E1-9DF9-4C31-A5A1-9E3A8F9C3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8" y="3751609"/>
                <a:ext cx="3695240" cy="1085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3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a4:9b:cd:3c:40:61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-90 ~ -78.5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28" y="3731579"/>
            <a:ext cx="5368221" cy="2722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4" y="1092786"/>
            <a:ext cx="11507806" cy="26387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44815" y="3775869"/>
            <a:ext cx="1595939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a4:9b:cd:3c:40:61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-78.5 ~ -67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28" y="3731579"/>
            <a:ext cx="5368221" cy="2722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51" y="1048496"/>
            <a:ext cx="11574490" cy="26387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683962" y="3804100"/>
            <a:ext cx="1476670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a4:9b:cd:3c:40:61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-67~ -55.5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28" y="3731579"/>
            <a:ext cx="5368221" cy="2722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97" y="1108746"/>
            <a:ext cx="11526859" cy="256258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077449" y="3830591"/>
            <a:ext cx="1270198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a4:9b:cd:3c:40:61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-55.5 ~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28" y="3731579"/>
            <a:ext cx="5368221" cy="27220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4" y="1003838"/>
            <a:ext cx="11507806" cy="25721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1324928" y="3781084"/>
            <a:ext cx="503201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ym typeface="Wingdings" panose="05000000000000000000" pitchFamily="2" charset="2"/>
              </a:rPr>
              <a:t>UNISTORE5 / 70:5d:cc:5e:12:48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35" y="1294318"/>
            <a:ext cx="5997433" cy="18790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35" y="3366987"/>
            <a:ext cx="603969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ym typeface="Wingdings" panose="05000000000000000000" pitchFamily="2" charset="2"/>
              </a:rPr>
              <a:t>UNISTORE5 / 70:5d:cc:5e:12:48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22" y="1237523"/>
            <a:ext cx="7600137" cy="23812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3" y="3666885"/>
            <a:ext cx="1150780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ym typeface="Wingdings" panose="05000000000000000000" pitchFamily="2" charset="2"/>
              </a:rPr>
              <a:t>UNISTORE5 / 70:5d:cc:5e:12:48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-94 ~ -85.25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04" y="1233631"/>
            <a:ext cx="11479227" cy="25625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32" y="3796214"/>
            <a:ext cx="5174358" cy="268511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464877" y="3830294"/>
            <a:ext cx="1270198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ym typeface="Wingdings" panose="05000000000000000000" pitchFamily="2" charset="2"/>
              </a:rPr>
              <a:t>UNISTORE5 / 70:5d:cc:5e:12:48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-85.25 ~ -76.5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0" y="1218418"/>
            <a:ext cx="11488753" cy="25435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32" y="3796214"/>
            <a:ext cx="5174358" cy="268511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612136" y="3841430"/>
            <a:ext cx="1559853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ym typeface="Wingdings" panose="05000000000000000000" pitchFamily="2" charset="2"/>
              </a:rPr>
              <a:t>UNISTORE5 / 70:5d:cc:5e:12:48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-76.5~ -67.75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0" y="1195526"/>
            <a:ext cx="11517332" cy="26006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32" y="3796214"/>
            <a:ext cx="5174358" cy="268511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206067" y="3830591"/>
            <a:ext cx="1215414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5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ym typeface="Wingdings" panose="05000000000000000000" pitchFamily="2" charset="2"/>
              </a:rPr>
              <a:t>UNISTORE5 / 70:5d:cc:5e:12:48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-67.75 ~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92" y="1233631"/>
            <a:ext cx="11603069" cy="25625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32" y="3796214"/>
            <a:ext cx="5174358" cy="268511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399518" y="3858563"/>
            <a:ext cx="431642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WIFI </a:t>
            </a:r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260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분포도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4837227"/>
            <a:ext cx="879035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X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WiFI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평균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548956" y="1321879"/>
            <a:ext cx="129231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Y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err="1" smtClean="0">
                <a:sym typeface="Wingdings" panose="05000000000000000000" pitchFamily="2" charset="2"/>
              </a:rPr>
              <a:t>WiFi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개수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42601" y="5426887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587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Unique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한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WiFi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(SSID)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56" y="939359"/>
            <a:ext cx="6601746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0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WIFI </a:t>
            </a:r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4593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0.1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0.3 : 114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60" y="1186209"/>
            <a:ext cx="4801492" cy="2791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96148" y="3960602"/>
            <a:ext cx="355995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97866" y="1311429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9150" y="1219154"/>
            <a:ext cx="1358900" cy="2657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945" y="1219154"/>
            <a:ext cx="5972455" cy="18921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945" y="3418113"/>
            <a:ext cx="5972455" cy="18925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5336633"/>
            <a:ext cx="46561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 중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 ~ 1287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개에서 발견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61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WIFI </a:t>
            </a:r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4593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0.1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0.3 : 114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60" y="1186209"/>
            <a:ext cx="4801492" cy="2791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96148" y="3960602"/>
            <a:ext cx="355995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97866" y="1311429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9150" y="1219154"/>
            <a:ext cx="1358900" cy="2657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52" y="1219154"/>
            <a:ext cx="5945846" cy="18542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53" y="3425699"/>
            <a:ext cx="5945846" cy="1890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5336633"/>
            <a:ext cx="46561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 중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 ~ 1287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개에서 발견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84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8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0.1 </a:t>
            </a: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0.3 </a:t>
            </a: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114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분포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729598" y="501997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평균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467716" y="174369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200408" y="5453568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-90 ~ -63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전체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-81.5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73" y="1225548"/>
            <a:ext cx="4502252" cy="2689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671122" y="3915205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평균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-95 ~ -65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10" y="1225548"/>
            <a:ext cx="6177038" cy="36532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339668" y="1256862"/>
            <a:ext cx="2937932" cy="2704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0.1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0.3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114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</a:t>
            </a:r>
            <a:endParaRPr lang="en-US" altLang="ko-KR" sz="32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표준편차 분포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494648" y="514384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표준편차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19610" y="225538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168658" y="5525474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표준편차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3 ~ 14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표준편차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5.98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23" y="1526736"/>
            <a:ext cx="4791843" cy="278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473862" y="4313916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표준편차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 ~ 14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4" y="1540939"/>
            <a:ext cx="5921520" cy="3602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542866" y="1256862"/>
            <a:ext cx="3081867" cy="30518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 smtClean="0">
                <a:sym typeface="Wingdings" panose="05000000000000000000" pitchFamily="2" charset="2"/>
              </a:rPr>
              <a:t>eduroam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 / a4:9b:cd:3c:c8:a1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20" y="1280618"/>
            <a:ext cx="5945846" cy="18542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6" y="3366986"/>
            <a:ext cx="6039693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a4:9b:cd:3c:c8:a1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8" y="3823161"/>
            <a:ext cx="11584017" cy="25625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94" y="1316196"/>
            <a:ext cx="7747805" cy="241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a4:9b:cd:3c:c8:a1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-98 ~ -88.5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38" y="3772978"/>
            <a:ext cx="5324144" cy="273765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021875" y="3772978"/>
            <a:ext cx="1474661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10" y="1042816"/>
            <a:ext cx="1152685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a4:9b:cd:3c:c8:a1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RSSI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-88.5 </a:t>
            </a:r>
            <a:r>
              <a:rPr lang="en-US" altLang="ko-KR" sz="2000" b="1" dirty="0">
                <a:sym typeface="Wingdings" panose="05000000000000000000" pitchFamily="2" charset="2"/>
              </a:rPr>
              <a:t>~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-79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42" y="3761948"/>
            <a:ext cx="5324144" cy="27376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7" y="975585"/>
            <a:ext cx="11555438" cy="261021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602788" y="3819262"/>
            <a:ext cx="1529446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a4:9b:cd:3c:c8:a1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RSSI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-79 </a:t>
            </a:r>
            <a:r>
              <a:rPr lang="en-US" altLang="ko-KR" sz="2000" b="1" dirty="0">
                <a:sym typeface="Wingdings" panose="05000000000000000000" pitchFamily="2" charset="2"/>
              </a:rPr>
              <a:t>~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-69.5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38" y="3772978"/>
            <a:ext cx="5324144" cy="27376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55" y="1026184"/>
            <a:ext cx="11593543" cy="261021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579225" y="3830292"/>
            <a:ext cx="1615076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eduroam</a:t>
            </a:r>
            <a:r>
              <a:rPr lang="en-US" altLang="ko-KR" sz="3200" b="1" dirty="0">
                <a:sym typeface="Wingdings" panose="05000000000000000000" pitchFamily="2" charset="2"/>
              </a:rPr>
              <a:t> / a4:9b:cd:3c:c8:a1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RSSI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-69.5 ~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351" y="3796214"/>
            <a:ext cx="5324144" cy="27376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7" y="1047955"/>
            <a:ext cx="11584017" cy="257210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203965" y="3796214"/>
            <a:ext cx="301014" cy="26230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WIFI </a:t>
            </a:r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260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표준편차 분포도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4837227"/>
            <a:ext cx="879035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X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WiFI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표준편차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548956" y="1321879"/>
            <a:ext cx="129231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Y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err="1" smtClean="0">
                <a:sym typeface="Wingdings" panose="05000000000000000000" pitchFamily="2" charset="2"/>
              </a:rPr>
              <a:t>WiFi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개수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42601" y="5426887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587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Unique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한 </a:t>
            </a:r>
            <a:r>
              <a:rPr lang="en-US" altLang="ko-KR" sz="2000" b="1" dirty="0" err="1" smtClean="0">
                <a:sym typeface="Wingdings" panose="05000000000000000000" pitchFamily="2" charset="2"/>
              </a:rPr>
              <a:t>WiFi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(SSID)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66" y="965672"/>
            <a:ext cx="6811326" cy="39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4593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0.1 : 406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60" y="1186209"/>
            <a:ext cx="4801492" cy="2791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96148" y="3960602"/>
            <a:ext cx="359170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97866" y="1311429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27" y="1205047"/>
            <a:ext cx="5220429" cy="261974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30558" y="1186209"/>
            <a:ext cx="1199892" cy="2657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069188" y="3961120"/>
            <a:ext cx="359170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5829715" y="1814274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43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4593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0.02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0.10 : 137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27" y="1171230"/>
            <a:ext cx="4809673" cy="261974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50532" y="1181323"/>
            <a:ext cx="3464468" cy="2657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833488" y="4040617"/>
            <a:ext cx="359170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19610" y="1776174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227" y="1048496"/>
            <a:ext cx="5654223" cy="18489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1" y="3249767"/>
            <a:ext cx="5727700" cy="18379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5336633"/>
            <a:ext cx="46561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 중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85 ~ 429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개에서 발견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44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4593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0.02 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0.10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: 137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27" y="1171230"/>
            <a:ext cx="4809673" cy="261974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25132" y="1181323"/>
            <a:ext cx="3521618" cy="2657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833488" y="4040617"/>
            <a:ext cx="359170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19610" y="1776174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96" y="1048496"/>
            <a:ext cx="5649404" cy="18054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997" y="3206274"/>
            <a:ext cx="5649404" cy="18074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5336633"/>
            <a:ext cx="46561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 중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85 ~ 429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개에서 발견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15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8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0.02 </a:t>
            </a: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0.10 </a:t>
            </a:r>
            <a:r>
              <a:rPr lang="en-US" altLang="ko-KR" sz="2800" b="1" dirty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137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분포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729598" y="501997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평균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467716" y="174369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289747" y="5402447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-92.5 ~ -75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전체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-86.6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73" y="1225548"/>
            <a:ext cx="4502252" cy="2689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671122" y="3915205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평균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-95 ~ -65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75" y="1225548"/>
            <a:ext cx="6067606" cy="358941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576732" y="1256862"/>
            <a:ext cx="1752601" cy="2704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0.02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0.10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137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</a:t>
            </a:r>
            <a:endParaRPr lang="en-US" altLang="ko-KR" sz="32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표준편차 분포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494648" y="514384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표준편차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19610" y="225538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168658" y="5497639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표준편차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1 ~ 7.5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표준편차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3.74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23" y="1526736"/>
            <a:ext cx="4791843" cy="278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473862" y="4313916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표준편차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 ~ 14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41" y="1540939"/>
            <a:ext cx="5868828" cy="3602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992534" y="1256862"/>
            <a:ext cx="1769533" cy="31119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 smtClean="0">
                <a:sym typeface="Wingdings" panose="05000000000000000000" pitchFamily="2" charset="2"/>
              </a:rPr>
              <a:t>KoreaUniv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 AP / a4:9b:cd:42:0e:a3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6" y="1305001"/>
            <a:ext cx="5649404" cy="1805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6" y="3279178"/>
            <a:ext cx="611590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KoreaUniv</a:t>
            </a:r>
            <a:r>
              <a:rPr lang="en-US" altLang="ko-KR" sz="3200" b="1" dirty="0">
                <a:sym typeface="Wingdings" panose="05000000000000000000" pitchFamily="2" charset="2"/>
              </a:rPr>
              <a:t> AP / a4:9b:cd:42:0e:a3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22" y="1330141"/>
            <a:ext cx="7334688" cy="2344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6" y="3674216"/>
            <a:ext cx="1152685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KoreaUniv</a:t>
            </a:r>
            <a:r>
              <a:rPr lang="en-US" altLang="ko-KR" sz="3200" b="1" dirty="0">
                <a:sym typeface="Wingdings" panose="05000000000000000000" pitchFamily="2" charset="2"/>
              </a:rPr>
              <a:t> AP / a4:9b:cd:42:0e:a3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-97 ~ -89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0" y="1227944"/>
            <a:ext cx="11517332" cy="25244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86" y="3931869"/>
            <a:ext cx="5076676" cy="256996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430265" y="3822305"/>
            <a:ext cx="1361606" cy="26795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KoreaUniv</a:t>
            </a:r>
            <a:r>
              <a:rPr lang="en-US" altLang="ko-KR" sz="3200" b="1" dirty="0">
                <a:sym typeface="Wingdings" panose="05000000000000000000" pitchFamily="2" charset="2"/>
              </a:rPr>
              <a:t> AP / a4:9b:cd:42:0e:a3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RSSI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-89 </a:t>
            </a:r>
            <a:r>
              <a:rPr lang="en-US" altLang="ko-KR" sz="2000" b="1" dirty="0">
                <a:sym typeface="Wingdings" panose="05000000000000000000" pitchFamily="2" charset="2"/>
              </a:rPr>
              <a:t>~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-81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137444"/>
            <a:ext cx="11584017" cy="27054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86" y="3931869"/>
            <a:ext cx="5076676" cy="25699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797550" y="3886472"/>
            <a:ext cx="1323325" cy="26574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KoreaUniv</a:t>
            </a:r>
            <a:r>
              <a:rPr lang="en-US" altLang="ko-KR" sz="3200" b="1" dirty="0">
                <a:sym typeface="Wingdings" panose="05000000000000000000" pitchFamily="2" charset="2"/>
              </a:rPr>
              <a:t> AP / a4:9b:cd:42:0e:a3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RSSI -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81 </a:t>
            </a:r>
            <a:r>
              <a:rPr lang="en-US" altLang="ko-KR" sz="2000" b="1" dirty="0">
                <a:sym typeface="Wingdings" panose="05000000000000000000" pitchFamily="2" charset="2"/>
              </a:rPr>
              <a:t>~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-73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9" y="1185076"/>
            <a:ext cx="11612596" cy="26102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86" y="3931869"/>
            <a:ext cx="5076676" cy="25699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998328" y="3795290"/>
            <a:ext cx="1303884" cy="27486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비율 별 개수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/ 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/ 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표준편차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19610" y="1307661"/>
          <a:ext cx="112776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1">
                  <a:extLst>
                    <a:ext uri="{9D8B030D-6E8A-4147-A177-3AD203B41FA5}">
                      <a16:colId xmlns:a16="http://schemas.microsoft.com/office/drawing/2014/main" val="408669022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2043219705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3311642025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371277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RSSI </a:t>
                      </a:r>
                      <a:r>
                        <a:rPr lang="ko-KR" altLang="en-US" dirty="0" smtClean="0"/>
                        <a:t>평균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분포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RSSI </a:t>
                      </a:r>
                      <a:r>
                        <a:rPr lang="ko-KR" altLang="en-US" dirty="0" smtClean="0"/>
                        <a:t>표준편차 평균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분포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-85.2</a:t>
                      </a:r>
                      <a:r>
                        <a:rPr lang="en-US" altLang="ko-KR" baseline="0" dirty="0" smtClean="0"/>
                        <a:t> / -95 ~ -65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4.27</a:t>
                      </a:r>
                      <a:r>
                        <a:rPr lang="en-US" altLang="ko-KR" baseline="0" dirty="0" smtClean="0"/>
                        <a:t> / 0 ~ 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3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 ~ 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-73.8 / -78 ~ -71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9.82</a:t>
                      </a:r>
                      <a:r>
                        <a:rPr lang="en-US" altLang="ko-KR" baseline="0" dirty="0" smtClean="0"/>
                        <a:t> / 8 ~ 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7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 ~ 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-71.9 / -85 ~ -65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9.83 / 5</a:t>
                      </a:r>
                      <a:r>
                        <a:rPr lang="en-US" altLang="ko-KR" baseline="0" dirty="0" smtClean="0"/>
                        <a:t> ~ 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5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 ~ 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-81.5 / -90 ~ -63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5.98 / 3 ~ 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4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0.02 ~ 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-86.6 / -92.5 ~ -75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3.74 / 1 ~ 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0.0025 ~ 0.0200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-88.6</a:t>
                      </a:r>
                      <a:r>
                        <a:rPr lang="en-US" altLang="ko-KR" baseline="0" dirty="0" smtClean="0"/>
                        <a:t> / -94.5 ~ -64.5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3.04 / 0.5 ~ 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0.0000 ~ 0.0025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-90.1 / -93.5 ~ -80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1.97 / 0 ~ 6.5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53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err="1">
                <a:sym typeface="Wingdings" panose="05000000000000000000" pitchFamily="2" charset="2"/>
              </a:rPr>
              <a:t>KoreaUniv</a:t>
            </a:r>
            <a:r>
              <a:rPr lang="en-US" altLang="ko-KR" sz="3200" b="1" dirty="0">
                <a:sym typeface="Wingdings" panose="05000000000000000000" pitchFamily="2" charset="2"/>
              </a:rPr>
              <a:t> AP / a4:9b:cd:42:0e:a3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RSSI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-73 ~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9" y="1138857"/>
            <a:ext cx="11612596" cy="25911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86" y="3931869"/>
            <a:ext cx="5076676" cy="256996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279493" y="3820380"/>
            <a:ext cx="283975" cy="26814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4593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0.00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0.02 : 269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27" y="1171230"/>
            <a:ext cx="4809673" cy="261974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8482" y="1171230"/>
            <a:ext cx="1470568" cy="2657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833488" y="4040617"/>
            <a:ext cx="359170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19610" y="1776174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10" y="1132698"/>
            <a:ext cx="5382376" cy="2695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5844110" y="1700120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885038" y="3912851"/>
            <a:ext cx="359170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78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4593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0.0025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0.0200 : 149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833488" y="4040617"/>
            <a:ext cx="359170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19610" y="1776174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60" y="1138857"/>
            <a:ext cx="5382376" cy="269595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797050" y="1074349"/>
            <a:ext cx="4191000" cy="27039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93" y="1048497"/>
            <a:ext cx="5139058" cy="16327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193" y="3033556"/>
            <a:ext cx="5139058" cy="16675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5336633"/>
            <a:ext cx="46561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 중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 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85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개에서 발견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61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0.0025 </a:t>
            </a:r>
            <a:r>
              <a:rPr lang="en-US" altLang="ko-KR" sz="24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0.0200 </a:t>
            </a:r>
            <a:r>
              <a:rPr lang="en-US" altLang="ko-KR" sz="2400" b="1" dirty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149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분포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24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729598" y="501997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평균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467716" y="174369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365918" y="5435472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-94.5 ~ -64.5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전체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-88.6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73" y="1225548"/>
            <a:ext cx="4502252" cy="2689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671122" y="3915205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평균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-95 ~ -65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16" y="1109588"/>
            <a:ext cx="6332057" cy="387318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23284" y="1256862"/>
            <a:ext cx="3254316" cy="2704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0.0025 ~ 0.0200 : 149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</a:t>
            </a:r>
            <a:endParaRPr lang="en-US" altLang="ko-KR" sz="32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표준편차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494648" y="514384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표준편차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19610" y="225538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168658" y="5474022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표준편차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0.5 ~ 9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표준편차의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3.04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23" y="1526736"/>
            <a:ext cx="4791843" cy="278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473862" y="4313916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표준편차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 ~ 14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83" y="1621834"/>
            <a:ext cx="5813844" cy="352201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907868" y="1256861"/>
            <a:ext cx="2235199" cy="2968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ym typeface="Wingdings" panose="05000000000000000000" pitchFamily="2" charset="2"/>
              </a:rPr>
              <a:t>Ufs321 / 70:5d:cc:50:e8:a2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6" y="1138856"/>
            <a:ext cx="5854040" cy="1859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6" y="3257637"/>
            <a:ext cx="627785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ym typeface="Wingdings" panose="05000000000000000000" pitchFamily="2" charset="2"/>
              </a:rPr>
              <a:t>Ufs321 / 70:5d:cc:50:e8:a2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91" y="1202955"/>
            <a:ext cx="7648964" cy="24301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5" y="3614490"/>
            <a:ext cx="1162212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ym typeface="Wingdings" panose="05000000000000000000" pitchFamily="2" charset="2"/>
              </a:rPr>
              <a:t>Ufs321 / 70:5d:cc:50:e8:a2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RSSI -94 ~ -90.5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0" y="1138368"/>
            <a:ext cx="11564964" cy="26578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43" y="3682390"/>
            <a:ext cx="5537957" cy="28236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067066" y="3682390"/>
            <a:ext cx="1418112" cy="27039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ym typeface="Wingdings" panose="05000000000000000000" pitchFamily="2" charset="2"/>
              </a:rPr>
              <a:t>Ufs321 / 70:5d:cc:50:e8:a2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RSSI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-90.5 ~ -87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8" y="1137444"/>
            <a:ext cx="11612596" cy="27054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43" y="3682390"/>
            <a:ext cx="5537957" cy="282360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515339" y="3802091"/>
            <a:ext cx="1418112" cy="27039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ym typeface="Wingdings" panose="05000000000000000000" pitchFamily="2" charset="2"/>
              </a:rPr>
              <a:t>Ufs321 / 70:5d:cc:50:e8:a2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RSSI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-87 ~ -83.5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146970"/>
            <a:ext cx="11650701" cy="26864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43" y="3682390"/>
            <a:ext cx="5537957" cy="282360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950559" y="3824380"/>
            <a:ext cx="1289178" cy="27039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비율 별 개수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/ 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/ 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표준편차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548051"/>
            <a:ext cx="5878528" cy="422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33" y="1514764"/>
            <a:ext cx="5629181" cy="4285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29210" y="1768895"/>
            <a:ext cx="189019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: RSSI </a:t>
            </a:r>
            <a:r>
              <a:rPr lang="ko-KR" altLang="en-US" b="1" dirty="0" smtClean="0">
                <a:sym typeface="Wingdings" panose="05000000000000000000" pitchFamily="2" charset="2"/>
              </a:rPr>
              <a:t>평균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29210" y="5873068"/>
            <a:ext cx="189019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비율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434330" y="1751154"/>
            <a:ext cx="228633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: RSSI </a:t>
            </a:r>
            <a:r>
              <a:rPr lang="ko-KR" altLang="en-US" b="1" dirty="0" smtClean="0">
                <a:sym typeface="Wingdings" panose="05000000000000000000" pitchFamily="2" charset="2"/>
              </a:rPr>
              <a:t>표준편차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434330" y="5855327"/>
            <a:ext cx="189019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비율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35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ym typeface="Wingdings" panose="05000000000000000000" pitchFamily="2" charset="2"/>
              </a:rPr>
              <a:t>Ufs321 / 70:5d:cc:50:e8:a2 </a:t>
            </a:r>
            <a:r>
              <a:rPr lang="ko-KR" altLang="en-US" sz="3200" b="1" dirty="0"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ym typeface="Wingdings" panose="05000000000000000000" pitchFamily="2" charset="2"/>
              </a:rPr>
              <a:t>RSSI </a:t>
            </a:r>
            <a:r>
              <a:rPr lang="ko-KR" altLang="en-US" sz="3200" b="1" dirty="0"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59519" y="3931870"/>
            <a:ext cx="4656114" cy="4944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sym typeface="Wingdings" panose="05000000000000000000" pitchFamily="2" charset="2"/>
              </a:rPr>
              <a:t>RSSI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-83.5 ~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1" y="1164559"/>
            <a:ext cx="11603069" cy="25911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043" y="3682390"/>
            <a:ext cx="5537957" cy="282360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171583" y="3821061"/>
            <a:ext cx="380526" cy="27039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00118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0.0000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0.0025 : 120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833488" y="4040617"/>
            <a:ext cx="359170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해당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19610" y="1776174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60" y="1138857"/>
            <a:ext cx="5382376" cy="269595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84250" y="1137463"/>
            <a:ext cx="1219200" cy="2657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26" y="1137463"/>
            <a:ext cx="5245913" cy="165660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534" y="3146366"/>
            <a:ext cx="5241005" cy="16857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5336633"/>
            <a:ext cx="46561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 중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 </a:t>
            </a: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10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개에서 발견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6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0.0000 </a:t>
            </a:r>
            <a:r>
              <a:rPr lang="en-US" altLang="ko-KR" sz="2400" b="1" dirty="0">
                <a:solidFill>
                  <a:prstClr val="black"/>
                </a:solidFill>
                <a:sym typeface="Wingdings" panose="05000000000000000000" pitchFamily="2" charset="2"/>
              </a:rPr>
              <a:t>~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0.0025 </a:t>
            </a:r>
            <a:r>
              <a:rPr lang="en-US" altLang="ko-KR" sz="2400" b="1" dirty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120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분포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24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729598" y="501997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평균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467716" y="174369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281280" y="5435704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-93.5 ~ -80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전체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-90.1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73" y="1225548"/>
            <a:ext cx="4502252" cy="2689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671122" y="3915205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평균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-95 ~ -65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70" y="1191014"/>
            <a:ext cx="6303503" cy="382086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51838" y="1256862"/>
            <a:ext cx="1761029" cy="27047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0.0000 ~ 0.0025 : 120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각각의</a:t>
            </a:r>
            <a:endParaRPr lang="en-US" altLang="ko-KR" sz="3200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표준편차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분포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494648" y="5143844"/>
            <a:ext cx="3610752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RSSI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의 표준편차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19610" y="2255385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1052302" y="5497639"/>
            <a:ext cx="8790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ym typeface="Wingdings" panose="05000000000000000000" pitchFamily="2" charset="2"/>
              </a:rPr>
              <a:t>WIFI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표준편차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0 ~ 6.5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ym typeface="Wingdings" panose="05000000000000000000" pitchFamily="2" charset="2"/>
              </a:rPr>
              <a:t>표준편차의 평균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: 1.97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23" y="1526736"/>
            <a:ext cx="4791843" cy="278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473862" y="4313916"/>
            <a:ext cx="24851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전체 표준편차 분포</a:t>
            </a:r>
            <a:endParaRPr lang="en-US" altLang="ko-KR" sz="2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 ~ 14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94" y="1588101"/>
            <a:ext cx="5781280" cy="355574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628469" y="1256862"/>
            <a:ext cx="1947332" cy="30518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비율 별 개수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/ 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/ 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표준편차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48385"/>
              </p:ext>
            </p:extLst>
          </p:nvPr>
        </p:nvGraphicFramePr>
        <p:xfrm>
          <a:off x="319610" y="1307661"/>
          <a:ext cx="112776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1">
                  <a:extLst>
                    <a:ext uri="{9D8B030D-6E8A-4147-A177-3AD203B41FA5}">
                      <a16:colId xmlns:a16="http://schemas.microsoft.com/office/drawing/2014/main" val="408669022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2043219705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3311642025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371277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RSSI </a:t>
                      </a:r>
                      <a:r>
                        <a:rPr lang="ko-KR" altLang="en-US" dirty="0" smtClean="0"/>
                        <a:t>평균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분포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RSSI </a:t>
                      </a:r>
                      <a:r>
                        <a:rPr lang="ko-KR" altLang="en-US" dirty="0" smtClean="0"/>
                        <a:t>표준편차 평균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분포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8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-85.2</a:t>
                      </a:r>
                      <a:r>
                        <a:rPr lang="en-US" altLang="ko-KR" baseline="0" dirty="0" smtClean="0"/>
                        <a:t> / -95 ~ -65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4.27</a:t>
                      </a:r>
                      <a:r>
                        <a:rPr lang="en-US" altLang="ko-KR" baseline="0" dirty="0" smtClean="0"/>
                        <a:t> / 0 ~ 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3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 ~ 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-73.8 / -78 ~ -71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9.82</a:t>
                      </a:r>
                      <a:r>
                        <a:rPr lang="en-US" altLang="ko-KR" baseline="0" dirty="0" smtClean="0"/>
                        <a:t> / 8 ~ 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7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 ~ 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-71.9 / -85 ~ -65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9.83 / 5</a:t>
                      </a:r>
                      <a:r>
                        <a:rPr lang="en-US" altLang="ko-KR" baseline="0" dirty="0" smtClean="0"/>
                        <a:t> ~ 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5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 ~ 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-81.5 / -90 ~ -63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5.98 / 3 ~ 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4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0.02 ~ 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-86.6 / -92.5 ~ -75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3.74 / 1 ~ 7.5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0.0025 ~ 0.0200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-88.6</a:t>
                      </a:r>
                      <a:r>
                        <a:rPr lang="en-US" altLang="ko-KR" baseline="0" dirty="0" smtClean="0"/>
                        <a:t> / -94.5 ~ -64.5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3.04 / 0.5 ~ 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0.0000 ~ 0.0025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-90.1 / -93.5 ~ -80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1.97 / 0 ~ 6.5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253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3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비율 별 개수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/ 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/ 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표준편차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548051"/>
            <a:ext cx="5878528" cy="4226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33" y="1514764"/>
            <a:ext cx="5629181" cy="4285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29210" y="1768895"/>
            <a:ext cx="189019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: RSSI </a:t>
            </a:r>
            <a:r>
              <a:rPr lang="ko-KR" altLang="en-US" b="1" dirty="0" smtClean="0">
                <a:sym typeface="Wingdings" panose="05000000000000000000" pitchFamily="2" charset="2"/>
              </a:rPr>
              <a:t>평균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29210" y="5873068"/>
            <a:ext cx="189019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비율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434330" y="1751154"/>
            <a:ext cx="228633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: RSSI </a:t>
            </a:r>
            <a:r>
              <a:rPr lang="ko-KR" altLang="en-US" b="1" dirty="0" smtClean="0">
                <a:sym typeface="Wingdings" panose="05000000000000000000" pitchFamily="2" charset="2"/>
              </a:rPr>
              <a:t>표준편차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434330" y="5855327"/>
            <a:ext cx="189019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비율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81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2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걸어다니면서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수집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and Step by Step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67793" y="3130265"/>
            <a:ext cx="1890190" cy="454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RSSI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2373531" y="5800005"/>
            <a:ext cx="1274663" cy="454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Step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05" y="1499355"/>
            <a:ext cx="7132893" cy="44653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67793" y="1083116"/>
            <a:ext cx="4358069" cy="454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SSID : a4:9b:cd:17:28:0c</a:t>
            </a:r>
          </a:p>
        </p:txBody>
      </p:sp>
    </p:spTree>
    <p:extLst>
      <p:ext uri="{BB962C8B-B14F-4D97-AF65-F5344CB8AC3E}">
        <p14:creationId xmlns:p14="http://schemas.microsoft.com/office/powerpoint/2010/main" val="3141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2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걸어다니면서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수집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and Step by Step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67793" y="3130265"/>
            <a:ext cx="1890190" cy="454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RSSI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2373531" y="5800005"/>
            <a:ext cx="1274663" cy="454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67793" y="1083116"/>
            <a:ext cx="4358069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SSID : a4:9b:cd:17:28:0e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01" y="1572028"/>
            <a:ext cx="6944653" cy="42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2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걸어다니면서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수집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and Step by Step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67793" y="3130265"/>
            <a:ext cx="1890190" cy="454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RSSI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2373531" y="5800005"/>
            <a:ext cx="1274663" cy="454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67793" y="1083116"/>
            <a:ext cx="4358069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SSID : 00:08:9f:64:67:82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68" y="1661792"/>
            <a:ext cx="7120952" cy="41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1150409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32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걸어다니면서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수집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and Step by Step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67793" y="3130265"/>
            <a:ext cx="1890190" cy="454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RSSI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2373531" y="5800005"/>
            <a:ext cx="1274663" cy="454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ym typeface="Wingdings" panose="05000000000000000000" pitchFamily="2" charset="2"/>
              </a:rPr>
              <a:t>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667793" y="1083116"/>
            <a:ext cx="4358069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 dirty="0" smtClean="0">
                <a:sym typeface="Wingdings" panose="05000000000000000000" pitchFamily="2" charset="2"/>
              </a:rPr>
              <a:t>SSID : a4:9b:cd:3c:c8:ac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02" y="1799892"/>
            <a:ext cx="6540333" cy="39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0.5 ~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0.7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: 11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3200" b="1" dirty="0">
                <a:solidFill>
                  <a:prstClr val="black"/>
                </a:solidFill>
                <a:sym typeface="Wingdings" panose="05000000000000000000" pitchFamily="2" charset="2"/>
              </a:rPr>
              <a:t>의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60" y="1186209"/>
            <a:ext cx="4801492" cy="2791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96148" y="3960602"/>
            <a:ext cx="361075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해당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97866" y="1311429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06900" y="1216081"/>
            <a:ext cx="1155700" cy="2657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52" y="1216081"/>
            <a:ext cx="5785602" cy="18121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452" y="3380558"/>
            <a:ext cx="5785602" cy="18483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5336633"/>
            <a:ext cx="4656114" cy="9561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 중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2145 ~ 3003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개에서 발견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94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알고리즘</a:t>
            </a:r>
            <a:endParaRPr lang="en-US" altLang="ko-KR" sz="32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5F85101C-EDC9-448C-9418-9E926B20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318072"/>
            <a:ext cx="11510208" cy="2596703"/>
          </a:xfrm>
          <a:prstGeom prst="rect">
            <a:avLst/>
          </a:prstGeom>
        </p:spPr>
      </p:pic>
      <p:sp>
        <p:nvSpPr>
          <p:cNvPr id="241" name="Oval 240">
            <a:extLst>
              <a:ext uri="{FF2B5EF4-FFF2-40B4-BE49-F238E27FC236}">
                <a16:creationId xmlns:a16="http://schemas.microsoft.com/office/drawing/2014/main" id="{5079FB20-2C0E-4292-A2D7-D323D61AE30E}"/>
              </a:ext>
            </a:extLst>
          </p:cNvPr>
          <p:cNvSpPr/>
          <p:nvPr/>
        </p:nvSpPr>
        <p:spPr>
          <a:xfrm>
            <a:off x="1445623" y="1545416"/>
            <a:ext cx="121920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34099E1D-68D9-4464-B79D-04E5E7468A21}"/>
              </a:ext>
            </a:extLst>
          </p:cNvPr>
          <p:cNvSpPr/>
          <p:nvPr/>
        </p:nvSpPr>
        <p:spPr>
          <a:xfrm>
            <a:off x="2074273" y="1774016"/>
            <a:ext cx="121920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88FD23A1-68C1-4FE1-AFF1-30AC139D86E3}"/>
              </a:ext>
            </a:extLst>
          </p:cNvPr>
          <p:cNvSpPr/>
          <p:nvPr/>
        </p:nvSpPr>
        <p:spPr>
          <a:xfrm>
            <a:off x="6096000" y="2259791"/>
            <a:ext cx="121920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065BE94F-BAD4-4767-91EF-40EE78B436D0}"/>
              </a:ext>
            </a:extLst>
          </p:cNvPr>
          <p:cNvSpPr/>
          <p:nvPr/>
        </p:nvSpPr>
        <p:spPr>
          <a:xfrm>
            <a:off x="9944100" y="2259791"/>
            <a:ext cx="121920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A2E780DD-3742-4242-A8F0-6186289FA556}"/>
              </a:ext>
            </a:extLst>
          </p:cNvPr>
          <p:cNvSpPr/>
          <p:nvPr/>
        </p:nvSpPr>
        <p:spPr>
          <a:xfrm>
            <a:off x="9347200" y="3372394"/>
            <a:ext cx="121920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7974955-83EA-4ABE-87D0-6356252593CE}"/>
              </a:ext>
            </a:extLst>
          </p:cNvPr>
          <p:cNvCxnSpPr>
            <a:cxnSpLocks/>
          </p:cNvCxnSpPr>
          <p:nvPr/>
        </p:nvCxnSpPr>
        <p:spPr>
          <a:xfrm>
            <a:off x="1506583" y="1658627"/>
            <a:ext cx="0" cy="2369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BA5A6E48-4C50-498A-8A0B-1D0BDE1FBA86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1685925" y="1870648"/>
            <a:ext cx="406203" cy="215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D5CDC5A-3445-4418-AC90-DDBBF8A95EA7}"/>
              </a:ext>
            </a:extLst>
          </p:cNvPr>
          <p:cNvCxnSpPr>
            <a:cxnSpLocks/>
            <a:stCxn id="243" idx="3"/>
          </p:cNvCxnSpPr>
          <p:nvPr/>
        </p:nvCxnSpPr>
        <p:spPr>
          <a:xfrm flipH="1">
            <a:off x="1875556" y="2356423"/>
            <a:ext cx="4238299" cy="1654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1698FAA-69EF-43E5-931B-9C56BA301305}"/>
              </a:ext>
            </a:extLst>
          </p:cNvPr>
          <p:cNvCxnSpPr>
            <a:cxnSpLocks/>
            <a:stCxn id="244" idx="2"/>
          </p:cNvCxnSpPr>
          <p:nvPr/>
        </p:nvCxnSpPr>
        <p:spPr>
          <a:xfrm flipH="1">
            <a:off x="2196193" y="2316397"/>
            <a:ext cx="7747907" cy="16950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D2BECE7-F567-43A5-B68F-CE5ECE0965FA}"/>
              </a:ext>
            </a:extLst>
          </p:cNvPr>
          <p:cNvCxnSpPr>
            <a:cxnSpLocks/>
            <a:stCxn id="245" idx="2"/>
          </p:cNvCxnSpPr>
          <p:nvPr/>
        </p:nvCxnSpPr>
        <p:spPr>
          <a:xfrm flipH="1">
            <a:off x="2423160" y="3429000"/>
            <a:ext cx="6924040" cy="6224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Picture 265">
            <a:extLst>
              <a:ext uri="{FF2B5EF4-FFF2-40B4-BE49-F238E27FC236}">
                <a16:creationId xmlns:a16="http://schemas.microsoft.com/office/drawing/2014/main" id="{078494F2-0D0D-4EC6-B4A7-ACBFB792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0" y="4109481"/>
            <a:ext cx="3407323" cy="2179784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907877" y="4185942"/>
            <a:ext cx="682070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Reference Point</a:t>
            </a:r>
            <a:r>
              <a:rPr lang="ko-KR" alt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마다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Data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수집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*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*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Ref Vector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907877" y="5380854"/>
            <a:ext cx="68207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reference point : 2 x 2</a:t>
            </a: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53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Bit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Vector</a:t>
            </a:r>
            <a:endParaRPr lang="en-US" altLang="ko-KR" sz="32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80" y="1255318"/>
            <a:ext cx="682070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Reference Point</a:t>
            </a:r>
            <a:r>
              <a:rPr lang="ko-KR" alt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마다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Data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수집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*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*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Ref Vector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80" y="2591376"/>
            <a:ext cx="68207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reference point : 2 x 2   /   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4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 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8680" y="3181855"/>
            <a:ext cx="3072611" cy="27702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0"/>
            <a:endCxn id="3" idx="2"/>
          </p:cNvCxnSpPr>
          <p:nvPr/>
        </p:nvCxnSpPr>
        <p:spPr>
          <a:xfrm>
            <a:off x="1984986" y="3181855"/>
            <a:ext cx="0" cy="27702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1"/>
            <a:endCxn id="3" idx="3"/>
          </p:cNvCxnSpPr>
          <p:nvPr/>
        </p:nvCxnSpPr>
        <p:spPr>
          <a:xfrm>
            <a:off x="448680" y="4566987"/>
            <a:ext cx="307261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564336" y="3611008"/>
                <a:ext cx="1304995" cy="552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6" y="3611008"/>
                <a:ext cx="1304995" cy="552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100641" y="3611008"/>
                <a:ext cx="1304995" cy="552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1" y="3611008"/>
                <a:ext cx="1304995" cy="55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560153" y="4970508"/>
                <a:ext cx="1304995" cy="554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53" y="4970508"/>
                <a:ext cx="1304995" cy="55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100641" y="4940288"/>
                <a:ext cx="1304995" cy="554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1" y="4940288"/>
                <a:ext cx="1304995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3667066" y="2961420"/>
                <a:ext cx="3304182" cy="6066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𝑲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𝒐𝒓𝒆𝒂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𝑼𝒏𝒊𝒗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𝑨𝑷</m:t>
                                </m:r>
                              </m:e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𝐄𝐝𝐮𝐫𝐨𝐚𝐦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𝐔𝐧𝐢𝐬𝐭𝐨𝐫𝐞</m:t>
                                </m:r>
                              </m:e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𝐢𝐩𝐭𝐢𝐦𝐞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66" y="2961420"/>
                <a:ext cx="3304182" cy="606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7899062" y="2591375"/>
            <a:ext cx="2588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test point : 1 x 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524138" y="3724710"/>
            <a:ext cx="1338556" cy="1215578"/>
            <a:chOff x="448681" y="3181855"/>
            <a:chExt cx="1338556" cy="1215578"/>
          </a:xfrm>
        </p:grpSpPr>
        <p:sp>
          <p:nvSpPr>
            <p:cNvPr id="19" name="직사각형 18"/>
            <p:cNvSpPr/>
            <p:nvPr/>
          </p:nvSpPr>
          <p:spPr>
            <a:xfrm>
              <a:off x="448681" y="3181855"/>
              <a:ext cx="1338556" cy="12155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76144" y="3513414"/>
                  <a:ext cx="1103028" cy="55245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ko-KR" b="1" i="0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1" i="0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ko-KR" b="1" i="0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44" y="3513414"/>
                  <a:ext cx="1103028" cy="5524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/>
          <p:cNvGrpSpPr/>
          <p:nvPr/>
        </p:nvGrpSpPr>
        <p:grpSpPr>
          <a:xfrm>
            <a:off x="825719" y="3871603"/>
            <a:ext cx="10515765" cy="2074156"/>
            <a:chOff x="825719" y="3871603"/>
            <a:chExt cx="10515765" cy="2074156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4206240" y="4389120"/>
              <a:ext cx="3408218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5153793" y="3871603"/>
              <a:ext cx="15131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유사도 비교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840457" y="4144749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 / 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408873" y="4128489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/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825719" y="5528391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/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408872" y="5498510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 /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AB54E1-9DF9-4C31-A5A1-9E3A8F9C387E}"/>
                    </a:ext>
                  </a:extLst>
                </p:cNvPr>
                <p:cNvSpPr txBox="1"/>
                <p:nvPr/>
              </p:nvSpPr>
              <p:spPr>
                <a:xfrm>
                  <a:off x="3788828" y="5088473"/>
                  <a:ext cx="7552656" cy="85728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defRPr/>
                  </a:pPr>
                  <a:r>
                    <a:rPr lang="ko-KR" altLang="en-US" dirty="0" smtClean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유</a:t>
                  </a:r>
                  <a14:m>
                    <m:oMath xmlns:m="http://schemas.openxmlformats.org/officeDocument/2006/math">
                      <m:r>
                        <a:rPr lang="ko-KR" alt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사</m:t>
                      </m:r>
                      <m:r>
                        <a:rPr lang="ko-KR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도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𝑅𝑒𝑓𝑒𝑟𝑒𝑛𝑐𝑒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𝑃𝑜𝑖𝑛𝑡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 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𝑇𝑒𝑠𝑡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𝑃𝑜𝑖𝑛𝑡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둘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다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에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서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확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인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되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는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𝑤𝑖𝑓𝑖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개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수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𝑇𝑒𝑠𝑡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𝑃𝑜𝑖𝑛𝑡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에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서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확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인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되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는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𝑤𝑖𝑓𝑖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개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수</m:t>
                          </m:r>
                        </m:den>
                      </m:f>
                    </m:oMath>
                  </a14:m>
                  <a:endPara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AB54E1-9DF9-4C31-A5A1-9E3A8F9C3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828" y="5088473"/>
                  <a:ext cx="7552656" cy="857286"/>
                </a:xfrm>
                <a:prstGeom prst="rect">
                  <a:avLst/>
                </a:prstGeom>
                <a:blipFill>
                  <a:blip r:embed="rId8"/>
                  <a:stretch>
                    <a:fillRect l="-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056042" y="3239862"/>
            <a:ext cx="2422481" cy="1749619"/>
            <a:chOff x="1056042" y="3239862"/>
            <a:chExt cx="2422481" cy="17496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1151206" y="3239862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1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704662" y="3254801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00B0F0"/>
                  </a:solidFill>
                  <a:sym typeface="Wingdings" panose="05000000000000000000" pitchFamily="2" charset="2"/>
                </a:rPr>
                <a:t>2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1056042" y="4619894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00B0F0"/>
                  </a:solidFill>
                  <a:sym typeface="Wingdings" panose="05000000000000000000" pitchFamily="2" charset="2"/>
                </a:rPr>
                <a:t>2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689602" y="4620149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3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76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Compliment Bit Vector</a:t>
            </a:r>
            <a:endParaRPr lang="en-US" altLang="ko-KR" sz="32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80" y="1255318"/>
            <a:ext cx="682070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Reference Point</a:t>
            </a:r>
            <a:r>
              <a:rPr lang="ko-KR" alt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마다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Data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수집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*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*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Ref Vector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80" y="2591376"/>
            <a:ext cx="68207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reference point : 2 x 2   /   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4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 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8680" y="3181855"/>
            <a:ext cx="3072611" cy="27702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0"/>
            <a:endCxn id="3" idx="2"/>
          </p:cNvCxnSpPr>
          <p:nvPr/>
        </p:nvCxnSpPr>
        <p:spPr>
          <a:xfrm>
            <a:off x="1984986" y="3181855"/>
            <a:ext cx="0" cy="27702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1"/>
            <a:endCxn id="3" idx="3"/>
          </p:cNvCxnSpPr>
          <p:nvPr/>
        </p:nvCxnSpPr>
        <p:spPr>
          <a:xfrm>
            <a:off x="448680" y="4566987"/>
            <a:ext cx="307261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564336" y="3611008"/>
                <a:ext cx="1304995" cy="552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6" y="3611008"/>
                <a:ext cx="1304995" cy="552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100641" y="3611008"/>
                <a:ext cx="1304995" cy="554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1" y="3611008"/>
                <a:ext cx="1304995" cy="554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560153" y="4970508"/>
                <a:ext cx="1304995" cy="552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53" y="4970508"/>
                <a:ext cx="1304995" cy="55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100641" y="4940288"/>
                <a:ext cx="1304995" cy="552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1" y="4940288"/>
                <a:ext cx="1304995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3667066" y="2961420"/>
                <a:ext cx="3304182" cy="6066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𝑲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𝒐𝒓𝒆𝒂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𝑼𝒏𝒊𝒗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𝑨𝑷</m:t>
                                </m:r>
                              </m:e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𝐄𝐝𝐮𝐫𝐨𝐚𝐦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𝐔𝐧𝐢𝐬𝐭𝐨𝐫𝐞</m:t>
                                </m:r>
                              </m:e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𝐢𝐩𝐭𝐢𝐦𝐞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66" y="2961420"/>
                <a:ext cx="3304182" cy="606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7899062" y="2591375"/>
            <a:ext cx="2588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test point : 1 x 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524138" y="3724710"/>
            <a:ext cx="1338556" cy="1215578"/>
            <a:chOff x="448681" y="3181855"/>
            <a:chExt cx="1338556" cy="1215578"/>
          </a:xfrm>
        </p:grpSpPr>
        <p:sp>
          <p:nvSpPr>
            <p:cNvPr id="19" name="직사각형 18"/>
            <p:cNvSpPr/>
            <p:nvPr/>
          </p:nvSpPr>
          <p:spPr>
            <a:xfrm>
              <a:off x="448681" y="3181855"/>
              <a:ext cx="1338556" cy="12155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76144" y="3513414"/>
                  <a:ext cx="1103028" cy="55245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ko-KR" b="1" i="0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1" i="0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ko-KR" b="1" i="0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44" y="3513414"/>
                  <a:ext cx="1103028" cy="5524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/>
          <p:cNvGrpSpPr/>
          <p:nvPr/>
        </p:nvGrpSpPr>
        <p:grpSpPr>
          <a:xfrm>
            <a:off x="825719" y="3871603"/>
            <a:ext cx="10515765" cy="2143662"/>
            <a:chOff x="825719" y="3871603"/>
            <a:chExt cx="10515765" cy="2143662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4206240" y="4389120"/>
              <a:ext cx="3408218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5153793" y="3871603"/>
              <a:ext cx="15131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유사도 비교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840457" y="4144749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/ </a:t>
              </a:r>
              <a:r>
                <a:rPr lang="en-US" altLang="ko-KR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408873" y="4128489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 / 3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825719" y="5528391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/ </a:t>
              </a: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408872" y="5498510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2</a:t>
              </a: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/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AB54E1-9DF9-4C31-A5A1-9E3A8F9C387E}"/>
                    </a:ext>
                  </a:extLst>
                </p:cNvPr>
                <p:cNvSpPr txBox="1"/>
                <p:nvPr/>
              </p:nvSpPr>
              <p:spPr>
                <a:xfrm>
                  <a:off x="3788828" y="5088473"/>
                  <a:ext cx="7552656" cy="92679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defRPr/>
                  </a:pPr>
                  <a:r>
                    <a:rPr lang="ko-KR" altLang="en-US" dirty="0" smtClean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유</a:t>
                  </a:r>
                  <a14:m>
                    <m:oMath xmlns:m="http://schemas.openxmlformats.org/officeDocument/2006/math">
                      <m:r>
                        <a:rPr lang="ko-KR" alt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사</m:t>
                      </m:r>
                      <m:r>
                        <a:rPr lang="ko-KR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도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𝑅𝑒𝑓𝑒𝑟𝑒𝑛𝑐𝑒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𝑃𝑜𝑖𝑛𝑡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  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𝑇𝑒𝑠𝑡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𝑃𝑜𝑖𝑛𝑡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둘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다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에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서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확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인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안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되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는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𝑤𝑖𝑓𝑖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개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수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𝑅𝑒𝑓𝑒𝑟𝑒𝑛𝑐𝑒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𝑃𝑜𝑖𝑛𝑡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에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서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확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인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안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되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는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𝑤𝑖𝑓𝑖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개</m:t>
                          </m:r>
                          <m: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수</m:t>
                          </m:r>
                        </m:den>
                      </m:f>
                    </m:oMath>
                  </a14:m>
                  <a:endPara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AB54E1-9DF9-4C31-A5A1-9E3A8F9C3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828" y="5088473"/>
                  <a:ext cx="7552656" cy="926792"/>
                </a:xfrm>
                <a:prstGeom prst="rect">
                  <a:avLst/>
                </a:prstGeom>
                <a:blipFill>
                  <a:blip r:embed="rId8"/>
                  <a:stretch>
                    <a:fillRect l="-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056042" y="3239862"/>
            <a:ext cx="2422481" cy="1749619"/>
            <a:chOff x="1056042" y="3239862"/>
            <a:chExt cx="2422481" cy="17496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1151206" y="3239862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1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704662" y="3254801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00B0F0"/>
                  </a:solidFill>
                  <a:sym typeface="Wingdings" panose="05000000000000000000" pitchFamily="2" charset="2"/>
                </a:rPr>
                <a:t>2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1056042" y="4619894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00B0F0"/>
                  </a:solidFill>
                  <a:sym typeface="Wingdings" panose="05000000000000000000" pitchFamily="2" charset="2"/>
                </a:rPr>
                <a:t>2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689602" y="4620149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3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69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알고리즘</a:t>
            </a:r>
            <a:endParaRPr lang="en-US" altLang="ko-KR" sz="32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80" y="1255318"/>
            <a:ext cx="682070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Reference Point</a:t>
            </a:r>
            <a:r>
              <a:rPr lang="ko-KR" alt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마다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Data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수집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*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*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Ref Vector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80" y="2591376"/>
            <a:ext cx="68207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reference point : 2 x 2   /   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4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 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8680" y="3181855"/>
            <a:ext cx="3072611" cy="27702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0"/>
            <a:endCxn id="3" idx="2"/>
          </p:cNvCxnSpPr>
          <p:nvPr/>
        </p:nvCxnSpPr>
        <p:spPr>
          <a:xfrm>
            <a:off x="1984986" y="3181855"/>
            <a:ext cx="0" cy="27702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1"/>
            <a:endCxn id="3" idx="3"/>
          </p:cNvCxnSpPr>
          <p:nvPr/>
        </p:nvCxnSpPr>
        <p:spPr>
          <a:xfrm>
            <a:off x="448680" y="4566987"/>
            <a:ext cx="307261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564336" y="3611008"/>
                <a:ext cx="1304995" cy="552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6" y="3611008"/>
                <a:ext cx="1304995" cy="552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100641" y="3611008"/>
                <a:ext cx="1304995" cy="5524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1" y="3611008"/>
                <a:ext cx="1304995" cy="55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560153" y="4970508"/>
                <a:ext cx="1304995" cy="554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53" y="4970508"/>
                <a:ext cx="1304995" cy="55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100641" y="4940288"/>
                <a:ext cx="1304995" cy="5542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1" y="4940288"/>
                <a:ext cx="1304995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3667066" y="2961420"/>
                <a:ext cx="3304182" cy="6066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𝑲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𝒐𝒓𝒆𝒂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𝑼𝒏𝒊𝒗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US" altLang="ko-KR" b="1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𝑨𝑷</m:t>
                                </m:r>
                              </m:e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𝐄𝐝𝐮𝐫𝐨𝐚𝐦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𝐔𝐧𝐢𝐬𝐭𝐨𝐫𝐞</m:t>
                                </m:r>
                              </m:e>
                              <m:e>
                                <m:r>
                                  <a:rPr lang="en-US" altLang="ko-KR" b="1" i="0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𝐢𝐩𝐭𝐢𝐦𝐞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66" y="2961420"/>
                <a:ext cx="3304182" cy="606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7899062" y="2591375"/>
            <a:ext cx="2588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test point : 1 x 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524138" y="3724710"/>
            <a:ext cx="1338556" cy="1215578"/>
            <a:chOff x="448681" y="3181855"/>
            <a:chExt cx="1338556" cy="1215578"/>
          </a:xfrm>
        </p:grpSpPr>
        <p:sp>
          <p:nvSpPr>
            <p:cNvPr id="19" name="직사각형 18"/>
            <p:cNvSpPr/>
            <p:nvPr/>
          </p:nvSpPr>
          <p:spPr>
            <a:xfrm>
              <a:off x="448681" y="3181855"/>
              <a:ext cx="1338556" cy="12155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76144" y="3513414"/>
                  <a:ext cx="1103028" cy="55245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ko-KR" b="1" i="0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1" i="0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altLang="ko-KR" b="1" i="0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44" y="3513414"/>
                  <a:ext cx="1103028" cy="5524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056042" y="3239862"/>
            <a:ext cx="2422481" cy="1749619"/>
            <a:chOff x="1056042" y="3239862"/>
            <a:chExt cx="2422481" cy="17496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1151206" y="3239862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1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704662" y="3254801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00B0F0"/>
                  </a:solidFill>
                  <a:sym typeface="Wingdings" panose="05000000000000000000" pitchFamily="2" charset="2"/>
                </a:rPr>
                <a:t>2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1056042" y="4619894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00B0F0"/>
                  </a:solidFill>
                  <a:sym typeface="Wingdings" panose="05000000000000000000" pitchFamily="2" charset="2"/>
                </a:rPr>
                <a:t>2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689602" y="4620149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3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932754" y="5247635"/>
            <a:ext cx="67414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 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[(0,0)] 2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 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[(0,1),(1,0)] 3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[(1,1)]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932754" y="5704291"/>
            <a:ext cx="56591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이중 얼마만큼 정답 좌표로 가져갈 것인지 선택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576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고민해 볼 것</a:t>
            </a:r>
            <a:endParaRPr lang="en-US" altLang="ko-KR" sz="32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80" y="1255318"/>
            <a:ext cx="682070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Reference Point</a:t>
            </a:r>
            <a:r>
              <a:rPr lang="ko-KR" alt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마다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Data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수집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*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*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Ref Vector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79" y="2637543"/>
            <a:ext cx="1075797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어떠한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를 이용할 것인가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a.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전체 영역 대비 해당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가 나타나는 참조 위치 수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b. RSSI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값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유사도의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범위를 어떻게 정할 것인가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37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373360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19610" y="463721"/>
            <a:ext cx="975783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등장 비율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0.5 ~ 0.7 : 11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endParaRPr lang="en-US" altLang="ko-KR" sz="3200" b="1" dirty="0">
              <a:sym typeface="Wingdings" panose="05000000000000000000" pitchFamily="2" charset="2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60" y="1186209"/>
            <a:ext cx="4801492" cy="2791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796148" y="3960602"/>
            <a:ext cx="361075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  <a:r>
              <a:rPr lang="ko-KR" altLang="en-US" sz="1400" b="1" dirty="0">
                <a:sym typeface="Wingdings" panose="05000000000000000000" pitchFamily="2" charset="2"/>
              </a:rPr>
              <a:t>축 </a:t>
            </a:r>
            <a:r>
              <a:rPr lang="en-US" altLang="ko-KR" sz="1400" b="1" dirty="0"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ym typeface="Wingdings" panose="05000000000000000000" pitchFamily="2" charset="2"/>
              </a:rPr>
              <a:t>전체 참조 위치 개수 대비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해당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r>
              <a:rPr lang="ko-KR" altLang="en-US" sz="1400" b="1" dirty="0">
                <a:sym typeface="Wingdings" panose="05000000000000000000" pitchFamily="2" charset="2"/>
              </a:rPr>
              <a:t>가 등장하는 참조 위치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개수 비율</a:t>
            </a:r>
            <a:endParaRPr lang="en-US" altLang="ko-KR" sz="1400" b="1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397866" y="1311429"/>
            <a:ext cx="732692" cy="1020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 smtClean="0">
                <a:sym typeface="Wingdings" panose="05000000000000000000" pitchFamily="2" charset="2"/>
              </a:rPr>
              <a:t>Y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축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: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 err="1" smtClean="0">
                <a:sym typeface="Wingdings" panose="05000000000000000000" pitchFamily="2" charset="2"/>
              </a:rPr>
              <a:t>WiFi</a:t>
            </a:r>
            <a:endParaRPr lang="en-US" altLang="ko-KR" sz="14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400" b="1" dirty="0" smtClean="0">
                <a:sym typeface="Wingdings" panose="05000000000000000000" pitchFamily="2" charset="2"/>
              </a:rPr>
              <a:t>개수</a:t>
            </a:r>
            <a:endParaRPr lang="en-US" altLang="ko-KR" sz="1400" b="1" dirty="0" smtClean="0">
              <a:sym typeface="Wingdings" panose="05000000000000000000" pitchFamily="2" charset="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06900" y="1216081"/>
            <a:ext cx="1155700" cy="2657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863" y="3343112"/>
            <a:ext cx="5991737" cy="19292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863" y="1138857"/>
            <a:ext cx="5991737" cy="19198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AB54E1-9DF9-4C31-A5A1-9E3A8F9C387E}"/>
              </a:ext>
            </a:extLst>
          </p:cNvPr>
          <p:cNvSpPr txBox="1"/>
          <p:nvPr/>
        </p:nvSpPr>
        <p:spPr>
          <a:xfrm>
            <a:off x="915097" y="5336633"/>
            <a:ext cx="4656114" cy="9561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4291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 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개의 참조 위치 중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2145 ~ 3003</a:t>
            </a:r>
            <a:r>
              <a:rPr lang="ko-KR" altLang="en-US" sz="2000" b="1" dirty="0" smtClean="0">
                <a:sym typeface="Wingdings" panose="05000000000000000000" pitchFamily="2" charset="2"/>
              </a:rPr>
              <a:t>개에서 발견</a:t>
            </a:r>
            <a:endParaRPr lang="en-US" altLang="ko-KR" sz="20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97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12639</TotalTime>
  <Words>2408</Words>
  <Application>Microsoft Office PowerPoint</Application>
  <PresentationFormat>와이드스크린</PresentationFormat>
  <Paragraphs>567</Paragraphs>
  <Slides>84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89" baseType="lpstr">
      <vt:lpstr>맑은 고딕</vt:lpstr>
      <vt:lpstr>Arial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946</cp:revision>
  <dcterms:created xsi:type="dcterms:W3CDTF">2020-03-21T14:15:32Z</dcterms:created>
  <dcterms:modified xsi:type="dcterms:W3CDTF">2022-01-14T02:34:46Z</dcterms:modified>
</cp:coreProperties>
</file>