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74" r:id="rId4"/>
    <p:sldId id="275" r:id="rId5"/>
    <p:sldId id="276" r:id="rId6"/>
    <p:sldId id="282" r:id="rId7"/>
    <p:sldId id="283" r:id="rId8"/>
    <p:sldId id="284" r:id="rId9"/>
    <p:sldId id="285" r:id="rId10"/>
    <p:sldId id="277" r:id="rId11"/>
    <p:sldId id="278" r:id="rId12"/>
    <p:sldId id="279" r:id="rId13"/>
    <p:sldId id="280" r:id="rId14"/>
    <p:sldId id="281" r:id="rId15"/>
    <p:sldId id="2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A7D"/>
    <a:srgbClr val="1C3263"/>
    <a:srgbClr val="30497D"/>
    <a:srgbClr val="76C8AA"/>
    <a:srgbClr val="5C5960"/>
    <a:srgbClr val="FEA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2e7e3011869b593" providerId="LiveId" clId="{0DCE81C4-4DC4-4FD2-A867-55FFC68F9BD3}"/>
    <pc:docChg chg="undo custSel addSld delSld modSld">
      <pc:chgData name="" userId="e2e7e3011869b593" providerId="LiveId" clId="{0DCE81C4-4DC4-4FD2-A867-55FFC68F9BD3}" dt="2022-11-03T11:11:58.894" v="10053" actId="1076"/>
      <pc:docMkLst>
        <pc:docMk/>
      </pc:docMkLst>
      <pc:sldChg chg="modSp">
        <pc:chgData name="" userId="e2e7e3011869b593" providerId="LiveId" clId="{0DCE81C4-4DC4-4FD2-A867-55FFC68F9BD3}" dt="2022-11-03T09:28:18.429" v="3577" actId="14100"/>
        <pc:sldMkLst>
          <pc:docMk/>
          <pc:sldMk cId="988757848" sldId="266"/>
        </pc:sldMkLst>
        <pc:spChg chg="mod">
          <ac:chgData name="" userId="e2e7e3011869b593" providerId="LiveId" clId="{0DCE81C4-4DC4-4FD2-A867-55FFC68F9BD3}" dt="2022-11-03T09:28:18.429" v="3577" actId="14100"/>
          <ac:spMkLst>
            <pc:docMk/>
            <pc:sldMk cId="988757848" sldId="266"/>
            <ac:spMk id="2" creationId="{FD08A440-5948-A7C7-4CA8-9B51DB59FFCC}"/>
          </ac:spMkLst>
        </pc:spChg>
        <pc:spChg chg="mod ord">
          <ac:chgData name="" userId="e2e7e3011869b593" providerId="LiveId" clId="{0DCE81C4-4DC4-4FD2-A867-55FFC68F9BD3}" dt="2022-11-03T09:28:08.950" v="3574" actId="1076"/>
          <ac:spMkLst>
            <pc:docMk/>
            <pc:sldMk cId="988757848" sldId="266"/>
            <ac:spMk id="6" creationId="{DD0E0055-0331-041E-1557-1D40F47DE989}"/>
          </ac:spMkLst>
        </pc:spChg>
        <pc:spChg chg="mod">
          <ac:chgData name="" userId="e2e7e3011869b593" providerId="LiveId" clId="{0DCE81C4-4DC4-4FD2-A867-55FFC68F9BD3}" dt="2022-11-03T09:27:36.641" v="3566" actId="14100"/>
          <ac:spMkLst>
            <pc:docMk/>
            <pc:sldMk cId="988757848" sldId="266"/>
            <ac:spMk id="27" creationId="{15D80B47-8CDE-5069-117B-4806B6810ACD}"/>
          </ac:spMkLst>
        </pc:spChg>
        <pc:grpChg chg="ord">
          <ac:chgData name="" userId="e2e7e3011869b593" providerId="LiveId" clId="{0DCE81C4-4DC4-4FD2-A867-55FFC68F9BD3}" dt="2022-11-03T09:28:05.086" v="3573" actId="166"/>
          <ac:grpSpMkLst>
            <pc:docMk/>
            <pc:sldMk cId="988757848" sldId="266"/>
            <ac:grpSpMk id="22" creationId="{4A76EB89-49B4-86E2-D0A2-284715FCFF0F}"/>
          </ac:grpSpMkLst>
        </pc:grpChg>
        <pc:grpChg chg="ord">
          <ac:chgData name="" userId="e2e7e3011869b593" providerId="LiveId" clId="{0DCE81C4-4DC4-4FD2-A867-55FFC68F9BD3}" dt="2022-11-03T09:28:05.086" v="3573" actId="166"/>
          <ac:grpSpMkLst>
            <pc:docMk/>
            <pc:sldMk cId="988757848" sldId="266"/>
            <ac:grpSpMk id="25" creationId="{29A9999F-521B-0669-F15E-01060949177D}"/>
          </ac:grpSpMkLst>
        </pc:grpChg>
      </pc:sldChg>
      <pc:sldChg chg="addSp delSp modSp">
        <pc:chgData name="" userId="e2e7e3011869b593" providerId="LiveId" clId="{0DCE81C4-4DC4-4FD2-A867-55FFC68F9BD3}" dt="2022-11-03T10:27:21.415" v="6846" actId="2711"/>
        <pc:sldMkLst>
          <pc:docMk/>
          <pc:sldMk cId="990244647" sldId="267"/>
        </pc:sldMkLst>
        <pc:spChg chg="mod">
          <ac:chgData name="" userId="e2e7e3011869b593" providerId="LiveId" clId="{0DCE81C4-4DC4-4FD2-A867-55FFC68F9BD3}" dt="2022-11-03T10:27:21.415" v="6846" actId="2711"/>
          <ac:spMkLst>
            <pc:docMk/>
            <pc:sldMk cId="990244647" sldId="267"/>
            <ac:spMk id="3" creationId="{70AB21F9-EEC2-8943-9036-55D82C0D9196}"/>
          </ac:spMkLst>
        </pc:spChg>
        <pc:spChg chg="mod">
          <ac:chgData name="" userId="e2e7e3011869b593" providerId="LiveId" clId="{0DCE81C4-4DC4-4FD2-A867-55FFC68F9BD3}" dt="2022-11-03T10:26:59.538" v="6827" actId="14100"/>
          <ac:spMkLst>
            <pc:docMk/>
            <pc:sldMk cId="990244647" sldId="267"/>
            <ac:spMk id="26" creationId="{030B44B7-7375-C5B9-C957-98901794F59B}"/>
          </ac:spMkLst>
        </pc:spChg>
        <pc:spChg chg="mod">
          <ac:chgData name="" userId="e2e7e3011869b593" providerId="LiveId" clId="{0DCE81C4-4DC4-4FD2-A867-55FFC68F9BD3}" dt="2022-11-03T10:27:09.200" v="6845" actId="20577"/>
          <ac:spMkLst>
            <pc:docMk/>
            <pc:sldMk cId="990244647" sldId="267"/>
            <ac:spMk id="27" creationId="{C69A6C5A-DFCC-C5CB-B199-A6FDFD1C785B}"/>
          </ac:spMkLst>
        </pc:spChg>
        <pc:spChg chg="add mod ord">
          <ac:chgData name="" userId="e2e7e3011869b593" providerId="LiveId" clId="{0DCE81C4-4DC4-4FD2-A867-55FFC68F9BD3}" dt="2022-11-03T05:29:51.544" v="679" actId="1035"/>
          <ac:spMkLst>
            <pc:docMk/>
            <pc:sldMk cId="990244647" sldId="267"/>
            <ac:spMk id="28" creationId="{B8565D21-58E1-4C22-95C8-BD80F60C4F98}"/>
          </ac:spMkLst>
        </pc:spChg>
        <pc:spChg chg="del">
          <ac:chgData name="" userId="e2e7e3011869b593" providerId="LiveId" clId="{0DCE81C4-4DC4-4FD2-A867-55FFC68F9BD3}" dt="2022-11-03T03:24:40.284" v="4" actId="478"/>
          <ac:spMkLst>
            <pc:docMk/>
            <pc:sldMk cId="990244647" sldId="267"/>
            <ac:spMk id="37" creationId="{BE1E397C-92F3-5A54-DBCC-7CF8DE8285AD}"/>
          </ac:spMkLst>
        </pc:spChg>
      </pc:sldChg>
      <pc:sldChg chg="addSp modSp">
        <pc:chgData name="" userId="e2e7e3011869b593" providerId="LiveId" clId="{0DCE81C4-4DC4-4FD2-A867-55FFC68F9BD3}" dt="2022-11-03T06:39:17.678" v="2039" actId="1076"/>
        <pc:sldMkLst>
          <pc:docMk/>
          <pc:sldMk cId="2729881617" sldId="274"/>
        </pc:sldMkLst>
        <pc:spChg chg="mod ord">
          <ac:chgData name="" userId="e2e7e3011869b593" providerId="LiveId" clId="{0DCE81C4-4DC4-4FD2-A867-55FFC68F9BD3}" dt="2022-11-03T06:36:21.780" v="1988"/>
          <ac:spMkLst>
            <pc:docMk/>
            <pc:sldMk cId="2729881617" sldId="274"/>
            <ac:spMk id="3" creationId="{70AB21F9-EEC2-8943-9036-55D82C0D9196}"/>
          </ac:spMkLst>
        </pc:spChg>
        <pc:spChg chg="add mod">
          <ac:chgData name="" userId="e2e7e3011869b593" providerId="LiveId" clId="{0DCE81C4-4DC4-4FD2-A867-55FFC68F9BD3}" dt="2022-11-03T06:39:12.779" v="2038" actId="1076"/>
          <ac:spMkLst>
            <pc:docMk/>
            <pc:sldMk cId="2729881617" sldId="274"/>
            <ac:spMk id="32" creationId="{67AABD57-B877-40B9-BDFF-36741FB95AE8}"/>
          </ac:spMkLst>
        </pc:spChg>
        <pc:spChg chg="add mod">
          <ac:chgData name="" userId="e2e7e3011869b593" providerId="LiveId" clId="{0DCE81C4-4DC4-4FD2-A867-55FFC68F9BD3}" dt="2022-11-03T06:39:17.678" v="2039" actId="1076"/>
          <ac:spMkLst>
            <pc:docMk/>
            <pc:sldMk cId="2729881617" sldId="274"/>
            <ac:spMk id="33" creationId="{7A3D4676-65E1-4266-9790-5C8ED2B26B1C}"/>
          </ac:spMkLst>
        </pc:spChg>
        <pc:spChg chg="add mod">
          <ac:chgData name="" userId="e2e7e3011869b593" providerId="LiveId" clId="{0DCE81C4-4DC4-4FD2-A867-55FFC68F9BD3}" dt="2022-11-03T06:39:12.779" v="2038" actId="1076"/>
          <ac:spMkLst>
            <pc:docMk/>
            <pc:sldMk cId="2729881617" sldId="274"/>
            <ac:spMk id="34" creationId="{7B5A882A-C80D-428C-9631-A2DFEAF06671}"/>
          </ac:spMkLst>
        </pc:spChg>
        <pc:spChg chg="add mod">
          <ac:chgData name="" userId="e2e7e3011869b593" providerId="LiveId" clId="{0DCE81C4-4DC4-4FD2-A867-55FFC68F9BD3}" dt="2022-11-03T06:39:17.678" v="2039" actId="1076"/>
          <ac:spMkLst>
            <pc:docMk/>
            <pc:sldMk cId="2729881617" sldId="274"/>
            <ac:spMk id="35" creationId="{B387DA27-53F3-4FF8-9FB1-D6EBB1CDC300}"/>
          </ac:spMkLst>
        </pc:spChg>
        <pc:spChg chg="add mod ord">
          <ac:chgData name="" userId="e2e7e3011869b593" providerId="LiveId" clId="{0DCE81C4-4DC4-4FD2-A867-55FFC68F9BD3}" dt="2022-11-03T06:31:56.454" v="1680" actId="167"/>
          <ac:spMkLst>
            <pc:docMk/>
            <pc:sldMk cId="2729881617" sldId="274"/>
            <ac:spMk id="36" creationId="{4CCEA9B3-CE5D-4E94-82DE-68D257E64FB0}"/>
          </ac:spMkLst>
        </pc:spChg>
        <pc:spChg chg="add mod ord">
          <ac:chgData name="" userId="e2e7e3011869b593" providerId="LiveId" clId="{0DCE81C4-4DC4-4FD2-A867-55FFC68F9BD3}" dt="2022-11-03T06:33:24.124" v="1689" actId="1076"/>
          <ac:spMkLst>
            <pc:docMk/>
            <pc:sldMk cId="2729881617" sldId="274"/>
            <ac:spMk id="37" creationId="{0331464C-041B-4C43-8ADC-17D15B95AA5F}"/>
          </ac:spMkLst>
        </pc:spChg>
        <pc:spChg chg="add mod">
          <ac:chgData name="" userId="e2e7e3011869b593" providerId="LiveId" clId="{0DCE81C4-4DC4-4FD2-A867-55FFC68F9BD3}" dt="2022-11-03T06:37:57.624" v="2025" actId="207"/>
          <ac:spMkLst>
            <pc:docMk/>
            <pc:sldMk cId="2729881617" sldId="274"/>
            <ac:spMk id="38" creationId="{B41C7467-B5B3-4950-9CE8-32F3B7B1923B}"/>
          </ac:spMkLst>
        </pc:spChg>
        <pc:spChg chg="add mod ord">
          <ac:chgData name="" userId="e2e7e3011869b593" providerId="LiveId" clId="{0DCE81C4-4DC4-4FD2-A867-55FFC68F9BD3}" dt="2022-11-03T06:39:06.914" v="2037" actId="20577"/>
          <ac:spMkLst>
            <pc:docMk/>
            <pc:sldMk cId="2729881617" sldId="274"/>
            <ac:spMk id="39" creationId="{BB153A12-8377-4BA4-81C7-DB896EA30377}"/>
          </ac:spMkLst>
        </pc:spChg>
        <pc:picChg chg="add mod modCrop">
          <ac:chgData name="" userId="e2e7e3011869b593" providerId="LiveId" clId="{0DCE81C4-4DC4-4FD2-A867-55FFC68F9BD3}" dt="2022-11-03T06:39:17.678" v="2039" actId="1076"/>
          <ac:picMkLst>
            <pc:docMk/>
            <pc:sldMk cId="2729881617" sldId="274"/>
            <ac:picMk id="23" creationId="{ED806FF6-2AE3-46E8-A847-A818525C3E24}"/>
          </ac:picMkLst>
        </pc:picChg>
        <pc:picChg chg="add mod modCrop">
          <ac:chgData name="" userId="e2e7e3011869b593" providerId="LiveId" clId="{0DCE81C4-4DC4-4FD2-A867-55FFC68F9BD3}" dt="2022-11-03T06:39:12.779" v="2038" actId="1076"/>
          <ac:picMkLst>
            <pc:docMk/>
            <pc:sldMk cId="2729881617" sldId="274"/>
            <ac:picMk id="27" creationId="{46898802-649E-45A7-868E-07963069D440}"/>
          </ac:picMkLst>
        </pc:picChg>
        <pc:picChg chg="add mod modCrop">
          <ac:chgData name="" userId="e2e7e3011869b593" providerId="LiveId" clId="{0DCE81C4-4DC4-4FD2-A867-55FFC68F9BD3}" dt="2022-11-03T06:39:17.678" v="2039" actId="1076"/>
          <ac:picMkLst>
            <pc:docMk/>
            <pc:sldMk cId="2729881617" sldId="274"/>
            <ac:picMk id="29" creationId="{5F259495-3AAC-48FA-BDAF-194891AD0AD8}"/>
          </ac:picMkLst>
        </pc:picChg>
        <pc:picChg chg="add mod modCrop">
          <ac:chgData name="" userId="e2e7e3011869b593" providerId="LiveId" clId="{0DCE81C4-4DC4-4FD2-A867-55FFC68F9BD3}" dt="2022-11-03T06:39:12.779" v="2038" actId="1076"/>
          <ac:picMkLst>
            <pc:docMk/>
            <pc:sldMk cId="2729881617" sldId="274"/>
            <ac:picMk id="31" creationId="{1FE2BF6C-7CD6-4035-A36E-61D8D396278A}"/>
          </ac:picMkLst>
        </pc:picChg>
      </pc:sldChg>
      <pc:sldChg chg="addSp delSp modSp">
        <pc:chgData name="" userId="e2e7e3011869b593" providerId="LiveId" clId="{0DCE81C4-4DC4-4FD2-A867-55FFC68F9BD3}" dt="2022-11-03T10:29:49.257" v="6971" actId="692"/>
        <pc:sldMkLst>
          <pc:docMk/>
          <pc:sldMk cId="637039708" sldId="275"/>
        </pc:sldMkLst>
        <pc:spChg chg="add mod">
          <ac:chgData name="" userId="e2e7e3011869b593" providerId="LiveId" clId="{0DCE81C4-4DC4-4FD2-A867-55FFC68F9BD3}" dt="2022-11-03T03:50:31.088" v="591" actId="692"/>
          <ac:spMkLst>
            <pc:docMk/>
            <pc:sldMk cId="637039708" sldId="275"/>
            <ac:spMk id="26" creationId="{87D32753-E4CB-4C01-8BEA-4C59F2145BF7}"/>
          </ac:spMkLst>
        </pc:spChg>
        <pc:spChg chg="add mod">
          <ac:chgData name="" userId="e2e7e3011869b593" providerId="LiveId" clId="{0DCE81C4-4DC4-4FD2-A867-55FFC68F9BD3}" dt="2022-11-03T09:53:52.974" v="4466" actId="1076"/>
          <ac:spMkLst>
            <pc:docMk/>
            <pc:sldMk cId="637039708" sldId="275"/>
            <ac:spMk id="29" creationId="{993E41ED-9D1D-40E8-94EA-F1AF7E0C6F2B}"/>
          </ac:spMkLst>
        </pc:spChg>
        <pc:spChg chg="add del mod">
          <ac:chgData name="" userId="e2e7e3011869b593" providerId="LiveId" clId="{0DCE81C4-4DC4-4FD2-A867-55FFC68F9BD3}" dt="2022-11-03T10:28:11.467" v="6852" actId="478"/>
          <ac:spMkLst>
            <pc:docMk/>
            <pc:sldMk cId="637039708" sldId="275"/>
            <ac:spMk id="31" creationId="{3894D083-1814-4775-9348-B89F21B36E33}"/>
          </ac:spMkLst>
        </pc:spChg>
        <pc:spChg chg="add mod">
          <ac:chgData name="" userId="e2e7e3011869b593" providerId="LiveId" clId="{0DCE81C4-4DC4-4FD2-A867-55FFC68F9BD3}" dt="2022-11-03T10:29:25.660" v="6966" actId="207"/>
          <ac:spMkLst>
            <pc:docMk/>
            <pc:sldMk cId="637039708" sldId="275"/>
            <ac:spMk id="32" creationId="{E31AA64B-4FE0-40D8-B5E7-C81D9D24AC34}"/>
          </ac:spMkLst>
        </pc:spChg>
        <pc:graphicFrameChg chg="mod modGraphic">
          <ac:chgData name="" userId="e2e7e3011869b593" providerId="LiveId" clId="{0DCE81C4-4DC4-4FD2-A867-55FFC68F9BD3}" dt="2022-11-03T05:28:36.617" v="643" actId="113"/>
          <ac:graphicFrameMkLst>
            <pc:docMk/>
            <pc:sldMk cId="637039708" sldId="275"/>
            <ac:graphicFrameMk id="4" creationId="{2FB815B1-4809-15F3-79A9-535015CBC745}"/>
          </ac:graphicFrameMkLst>
        </pc:graphicFrameChg>
        <pc:cxnChg chg="add mod">
          <ac:chgData name="" userId="e2e7e3011869b593" providerId="LiveId" clId="{0DCE81C4-4DC4-4FD2-A867-55FFC68F9BD3}" dt="2022-11-03T10:29:38.022" v="6967" actId="692"/>
          <ac:cxnSpMkLst>
            <pc:docMk/>
            <pc:sldMk cId="637039708" sldId="275"/>
            <ac:cxnSpMk id="28" creationId="{8B51F7A6-AD32-4F44-B346-4898188D2C48}"/>
          </ac:cxnSpMkLst>
        </pc:cxnChg>
        <pc:cxnChg chg="add mod">
          <ac:chgData name="" userId="e2e7e3011869b593" providerId="LiveId" clId="{0DCE81C4-4DC4-4FD2-A867-55FFC68F9BD3}" dt="2022-11-03T05:27:30.027" v="628" actId="14100"/>
          <ac:cxnSpMkLst>
            <pc:docMk/>
            <pc:sldMk cId="637039708" sldId="275"/>
            <ac:cxnSpMk id="30" creationId="{B332BC6D-6060-4999-BA86-944892FD02A9}"/>
          </ac:cxnSpMkLst>
        </pc:cxnChg>
        <pc:cxnChg chg="add mod">
          <ac:chgData name="" userId="e2e7e3011869b593" providerId="LiveId" clId="{0DCE81C4-4DC4-4FD2-A867-55FFC68F9BD3}" dt="2022-11-03T10:29:49.257" v="6971" actId="692"/>
          <ac:cxnSpMkLst>
            <pc:docMk/>
            <pc:sldMk cId="637039708" sldId="275"/>
            <ac:cxnSpMk id="33" creationId="{B3D3C026-CAA5-4F95-8D5F-C6F68EA9C979}"/>
          </ac:cxnSpMkLst>
        </pc:cxnChg>
      </pc:sldChg>
      <pc:sldChg chg="addSp delSp modSp mod">
        <pc:chgData name="" userId="e2e7e3011869b593" providerId="LiveId" clId="{0DCE81C4-4DC4-4FD2-A867-55FFC68F9BD3}" dt="2022-11-03T10:34:02.439" v="7164" actId="20577"/>
        <pc:sldMkLst>
          <pc:docMk/>
          <pc:sldMk cId="2400990306" sldId="276"/>
        </pc:sldMkLst>
        <pc:spChg chg="add mod ord">
          <ac:chgData name="" userId="e2e7e3011869b593" providerId="LiveId" clId="{0DCE81C4-4DC4-4FD2-A867-55FFC68F9BD3}" dt="2022-11-03T10:34:02.439" v="7164" actId="20577"/>
          <ac:spMkLst>
            <pc:docMk/>
            <pc:sldMk cId="2400990306" sldId="276"/>
            <ac:spMk id="3" creationId="{5875F921-37C0-42D2-85C9-AD1540613CF2}"/>
          </ac:spMkLst>
        </pc:spChg>
        <pc:spChg chg="add del mod">
          <ac:chgData name="" userId="e2e7e3011869b593" providerId="LiveId" clId="{0DCE81C4-4DC4-4FD2-A867-55FFC68F9BD3}" dt="2022-11-03T09:34:18.538" v="3654" actId="478"/>
          <ac:spMkLst>
            <pc:docMk/>
            <pc:sldMk cId="2400990306" sldId="276"/>
            <ac:spMk id="4" creationId="{BABE69DC-D970-41D8-A5C5-B4A6CC3F3B3D}"/>
          </ac:spMkLst>
        </pc:spChg>
        <pc:spChg chg="add mod">
          <ac:chgData name="" userId="e2e7e3011869b593" providerId="LiveId" clId="{0DCE81C4-4DC4-4FD2-A867-55FFC68F9BD3}" dt="2022-11-03T10:32:38.797" v="7146" actId="1076"/>
          <ac:spMkLst>
            <pc:docMk/>
            <pc:sldMk cId="2400990306" sldId="276"/>
            <ac:spMk id="5" creationId="{4253F79E-42D6-4A9C-8CC6-409B29342595}"/>
          </ac:spMkLst>
        </pc:spChg>
        <pc:spChg chg="add del mod">
          <ac:chgData name="" userId="e2e7e3011869b593" providerId="LiveId" clId="{0DCE81C4-4DC4-4FD2-A867-55FFC68F9BD3}" dt="2022-11-03T09:34:19.745" v="3655" actId="478"/>
          <ac:spMkLst>
            <pc:docMk/>
            <pc:sldMk cId="2400990306" sldId="276"/>
            <ac:spMk id="33" creationId="{0E77376A-2DF1-415B-BA14-7698BDD9158D}"/>
          </ac:spMkLst>
        </pc:spChg>
        <pc:spChg chg="add del mod">
          <ac:chgData name="" userId="e2e7e3011869b593" providerId="LiveId" clId="{0DCE81C4-4DC4-4FD2-A867-55FFC68F9BD3}" dt="2022-11-03T09:34:20.423" v="3656" actId="478"/>
          <ac:spMkLst>
            <pc:docMk/>
            <pc:sldMk cId="2400990306" sldId="276"/>
            <ac:spMk id="34" creationId="{AEF27488-AC67-4298-AF3A-E2934F9A484C}"/>
          </ac:spMkLst>
        </pc:spChg>
        <pc:spChg chg="add del mod">
          <ac:chgData name="" userId="e2e7e3011869b593" providerId="LiveId" clId="{0DCE81C4-4DC4-4FD2-A867-55FFC68F9BD3}" dt="2022-11-03T09:34:27.733" v="3660" actId="478"/>
          <ac:spMkLst>
            <pc:docMk/>
            <pc:sldMk cId="2400990306" sldId="276"/>
            <ac:spMk id="35" creationId="{238DE9C6-3621-4A2D-A24A-48F0805A1BBA}"/>
          </ac:spMkLst>
        </pc:spChg>
        <pc:spChg chg="add del mod">
          <ac:chgData name="" userId="e2e7e3011869b593" providerId="LiveId" clId="{0DCE81C4-4DC4-4FD2-A867-55FFC68F9BD3}" dt="2022-11-03T09:34:23.775" v="3658" actId="478"/>
          <ac:spMkLst>
            <pc:docMk/>
            <pc:sldMk cId="2400990306" sldId="276"/>
            <ac:spMk id="36" creationId="{C859FCE3-7884-47DF-8D16-DBA51F88479F}"/>
          </ac:spMkLst>
        </pc:spChg>
        <pc:spChg chg="add del mod">
          <ac:chgData name="" userId="e2e7e3011869b593" providerId="LiveId" clId="{0DCE81C4-4DC4-4FD2-A867-55FFC68F9BD3}" dt="2022-11-03T09:34:25.800" v="3659" actId="478"/>
          <ac:spMkLst>
            <pc:docMk/>
            <pc:sldMk cId="2400990306" sldId="276"/>
            <ac:spMk id="37" creationId="{D821E300-886E-4C8D-BC19-5CA9A00FDAB6}"/>
          </ac:spMkLst>
        </pc:spChg>
        <pc:spChg chg="add del mod">
          <ac:chgData name="" userId="e2e7e3011869b593" providerId="LiveId" clId="{0DCE81C4-4DC4-4FD2-A867-55FFC68F9BD3}" dt="2022-11-03T09:34:39.273" v="3666" actId="478"/>
          <ac:spMkLst>
            <pc:docMk/>
            <pc:sldMk cId="2400990306" sldId="276"/>
            <ac:spMk id="38" creationId="{2E90F6B8-9A1D-4D2B-B830-1336D2C8B744}"/>
          </ac:spMkLst>
        </pc:spChg>
        <pc:spChg chg="add del mod">
          <ac:chgData name="" userId="e2e7e3011869b593" providerId="LiveId" clId="{0DCE81C4-4DC4-4FD2-A867-55FFC68F9BD3}" dt="2022-11-03T09:34:37.546" v="3665" actId="478"/>
          <ac:spMkLst>
            <pc:docMk/>
            <pc:sldMk cId="2400990306" sldId="276"/>
            <ac:spMk id="39" creationId="{D0C564C0-D41F-4523-848F-44CAF05ED218}"/>
          </ac:spMkLst>
        </pc:spChg>
        <pc:spChg chg="add del mod">
          <ac:chgData name="" userId="e2e7e3011869b593" providerId="LiveId" clId="{0DCE81C4-4DC4-4FD2-A867-55FFC68F9BD3}" dt="2022-11-03T09:34:35.609" v="3664" actId="478"/>
          <ac:spMkLst>
            <pc:docMk/>
            <pc:sldMk cId="2400990306" sldId="276"/>
            <ac:spMk id="40" creationId="{1059FC10-DD0B-408D-AC02-7EF7C8D00BA7}"/>
          </ac:spMkLst>
        </pc:spChg>
        <pc:spChg chg="add del mod">
          <ac:chgData name="" userId="e2e7e3011869b593" providerId="LiveId" clId="{0DCE81C4-4DC4-4FD2-A867-55FFC68F9BD3}" dt="2022-11-03T09:34:33.302" v="3663" actId="478"/>
          <ac:spMkLst>
            <pc:docMk/>
            <pc:sldMk cId="2400990306" sldId="276"/>
            <ac:spMk id="41" creationId="{EFD11553-8331-41D3-8792-82F4D9949E17}"/>
          </ac:spMkLst>
        </pc:spChg>
        <pc:spChg chg="add del mod">
          <ac:chgData name="" userId="e2e7e3011869b593" providerId="LiveId" clId="{0DCE81C4-4DC4-4FD2-A867-55FFC68F9BD3}" dt="2022-11-03T09:34:29.572" v="3661" actId="478"/>
          <ac:spMkLst>
            <pc:docMk/>
            <pc:sldMk cId="2400990306" sldId="276"/>
            <ac:spMk id="42" creationId="{85856E70-318F-4CE1-A731-4921FD1E9110}"/>
          </ac:spMkLst>
        </pc:spChg>
        <pc:spChg chg="add del mod">
          <ac:chgData name="" userId="e2e7e3011869b593" providerId="LiveId" clId="{0DCE81C4-4DC4-4FD2-A867-55FFC68F9BD3}" dt="2022-11-03T09:34:31.681" v="3662" actId="478"/>
          <ac:spMkLst>
            <pc:docMk/>
            <pc:sldMk cId="2400990306" sldId="276"/>
            <ac:spMk id="43" creationId="{807B86F9-24BC-4486-AD78-AD28D7181874}"/>
          </ac:spMkLst>
        </pc:spChg>
        <pc:spChg chg="add mod">
          <ac:chgData name="" userId="e2e7e3011869b593" providerId="LiveId" clId="{0DCE81C4-4DC4-4FD2-A867-55FFC68F9BD3}" dt="2022-11-03T10:32:38.797" v="7146" actId="1076"/>
          <ac:spMkLst>
            <pc:docMk/>
            <pc:sldMk cId="2400990306" sldId="276"/>
            <ac:spMk id="44" creationId="{346AF17D-5725-48ED-9982-E4ED27E7CFFF}"/>
          </ac:spMkLst>
        </pc:spChg>
        <pc:spChg chg="add mod">
          <ac:chgData name="" userId="e2e7e3011869b593" providerId="LiveId" clId="{0DCE81C4-4DC4-4FD2-A867-55FFC68F9BD3}" dt="2022-11-03T10:33:17.073" v="7152" actId="20577"/>
          <ac:spMkLst>
            <pc:docMk/>
            <pc:sldMk cId="2400990306" sldId="276"/>
            <ac:spMk id="47" creationId="{9223D2BC-3338-4CF7-AC60-71B20430085D}"/>
          </ac:spMkLst>
        </pc:spChg>
        <pc:graphicFrameChg chg="del">
          <ac:chgData name="" userId="e2e7e3011869b593" providerId="LiveId" clId="{0DCE81C4-4DC4-4FD2-A867-55FFC68F9BD3}" dt="2022-11-03T03:32:40.150" v="290" actId="478"/>
          <ac:graphicFrameMkLst>
            <pc:docMk/>
            <pc:sldMk cId="2400990306" sldId="276"/>
            <ac:graphicFrameMk id="23" creationId="{B0EFFDA4-A5EC-F2A8-6786-E87DBFF326F9}"/>
          </ac:graphicFrameMkLst>
        </pc:graphicFrameChg>
        <pc:graphicFrameChg chg="add mod">
          <ac:chgData name="" userId="e2e7e3011869b593" providerId="LiveId" clId="{0DCE81C4-4DC4-4FD2-A867-55FFC68F9BD3}" dt="2022-11-03T10:32:38.797" v="7146" actId="1076"/>
          <ac:graphicFrameMkLst>
            <pc:docMk/>
            <pc:sldMk cId="2400990306" sldId="276"/>
            <ac:graphicFrameMk id="26" creationId="{FEBFBD13-8493-4135-8AA2-E1211E96ED37}"/>
          </ac:graphicFrameMkLst>
        </pc:graphicFrameChg>
        <pc:graphicFrameChg chg="add mod">
          <ac:chgData name="" userId="e2e7e3011869b593" providerId="LiveId" clId="{0DCE81C4-4DC4-4FD2-A867-55FFC68F9BD3}" dt="2022-11-03T10:32:38.797" v="7146" actId="1076"/>
          <ac:graphicFrameMkLst>
            <pc:docMk/>
            <pc:sldMk cId="2400990306" sldId="276"/>
            <ac:graphicFrameMk id="27" creationId="{84D895FA-7EC2-4A97-B8EB-29ACA1F23801}"/>
          </ac:graphicFrameMkLst>
        </pc:graphicFrameChg>
        <pc:graphicFrameChg chg="del">
          <ac:chgData name="" userId="e2e7e3011869b593" providerId="LiveId" clId="{0DCE81C4-4DC4-4FD2-A867-55FFC68F9BD3}" dt="2022-11-03T03:32:40.150" v="290" actId="478"/>
          <ac:graphicFrameMkLst>
            <pc:docMk/>
            <pc:sldMk cId="2400990306" sldId="276"/>
            <ac:graphicFrameMk id="28" creationId="{31334BB7-AB83-8316-2C8B-2A2D5CE5B997}"/>
          </ac:graphicFrameMkLst>
        </pc:graphicFrameChg>
        <pc:graphicFrameChg chg="del">
          <ac:chgData name="" userId="e2e7e3011869b593" providerId="LiveId" clId="{0DCE81C4-4DC4-4FD2-A867-55FFC68F9BD3}" dt="2022-11-03T03:32:40.150" v="290" actId="478"/>
          <ac:graphicFrameMkLst>
            <pc:docMk/>
            <pc:sldMk cId="2400990306" sldId="276"/>
            <ac:graphicFrameMk id="29" creationId="{AFD15CC5-27AC-3052-A3D1-71B291B91B9D}"/>
          </ac:graphicFrameMkLst>
        </pc:graphicFrameChg>
        <pc:graphicFrameChg chg="del">
          <ac:chgData name="" userId="e2e7e3011869b593" providerId="LiveId" clId="{0DCE81C4-4DC4-4FD2-A867-55FFC68F9BD3}" dt="2022-11-03T03:32:40.150" v="290" actId="478"/>
          <ac:graphicFrameMkLst>
            <pc:docMk/>
            <pc:sldMk cId="2400990306" sldId="276"/>
            <ac:graphicFrameMk id="30" creationId="{51F9BCE9-0A41-D2CE-0DA0-A84594B84F56}"/>
          </ac:graphicFrameMkLst>
        </pc:graphicFrameChg>
        <pc:graphicFrameChg chg="add mod">
          <ac:chgData name="" userId="e2e7e3011869b593" providerId="LiveId" clId="{0DCE81C4-4DC4-4FD2-A867-55FFC68F9BD3}" dt="2022-11-03T10:32:38.797" v="7146" actId="1076"/>
          <ac:graphicFrameMkLst>
            <pc:docMk/>
            <pc:sldMk cId="2400990306" sldId="276"/>
            <ac:graphicFrameMk id="31" creationId="{F695FC51-67E9-4F60-8624-ADFAC3C85670}"/>
          </ac:graphicFrameMkLst>
        </pc:graphicFrameChg>
        <pc:graphicFrameChg chg="add mod">
          <ac:chgData name="" userId="e2e7e3011869b593" providerId="LiveId" clId="{0DCE81C4-4DC4-4FD2-A867-55FFC68F9BD3}" dt="2022-11-03T10:32:38.797" v="7146" actId="1076"/>
          <ac:graphicFrameMkLst>
            <pc:docMk/>
            <pc:sldMk cId="2400990306" sldId="276"/>
            <ac:graphicFrameMk id="32" creationId="{EF55CEFB-4F0E-4AC7-9E9B-42B36FAE40B6}"/>
          </ac:graphicFrameMkLst>
        </pc:graphicFrameChg>
        <pc:picChg chg="add del mod">
          <ac:chgData name="" userId="e2e7e3011869b593" providerId="LiveId" clId="{0DCE81C4-4DC4-4FD2-A867-55FFC68F9BD3}" dt="2022-11-03T03:45:54.041" v="467" actId="478"/>
          <ac:picMkLst>
            <pc:docMk/>
            <pc:sldMk cId="2400990306" sldId="276"/>
            <ac:picMk id="3" creationId="{E3B92552-C027-4853-A06F-4EA60038805D}"/>
          </ac:picMkLst>
        </pc:picChg>
        <pc:picChg chg="add del mod modCrop">
          <ac:chgData name="" userId="e2e7e3011869b593" providerId="LiveId" clId="{0DCE81C4-4DC4-4FD2-A867-55FFC68F9BD3}" dt="2022-11-03T09:34:12.137" v="3652" actId="478"/>
          <ac:picMkLst>
            <pc:docMk/>
            <pc:sldMk cId="2400990306" sldId="276"/>
            <ac:picMk id="52" creationId="{DE182D62-9FF7-4411-8AEA-6BBC8D370EC7}"/>
          </ac:picMkLst>
        </pc:picChg>
        <pc:picChg chg="add del mod modCrop">
          <ac:chgData name="" userId="e2e7e3011869b593" providerId="LiveId" clId="{0DCE81C4-4DC4-4FD2-A867-55FFC68F9BD3}" dt="2022-11-03T09:34:09.428" v="3650" actId="478"/>
          <ac:picMkLst>
            <pc:docMk/>
            <pc:sldMk cId="2400990306" sldId="276"/>
            <ac:picMk id="53" creationId="{1A41C0B6-A75C-460A-BF89-70B394649615}"/>
          </ac:picMkLst>
        </pc:picChg>
        <pc:picChg chg="add del mod modCrop">
          <ac:chgData name="" userId="e2e7e3011869b593" providerId="LiveId" clId="{0DCE81C4-4DC4-4FD2-A867-55FFC68F9BD3}" dt="2022-11-03T09:34:10.606" v="3651" actId="478"/>
          <ac:picMkLst>
            <pc:docMk/>
            <pc:sldMk cId="2400990306" sldId="276"/>
            <ac:picMk id="54" creationId="{844738A9-C6D8-43CD-8227-77251EDAF69E}"/>
          </ac:picMkLst>
        </pc:picChg>
        <pc:picChg chg="add del mod modCrop">
          <ac:chgData name="" userId="e2e7e3011869b593" providerId="LiveId" clId="{0DCE81C4-4DC4-4FD2-A867-55FFC68F9BD3}" dt="2022-11-03T09:34:12.496" v="3653" actId="478"/>
          <ac:picMkLst>
            <pc:docMk/>
            <pc:sldMk cId="2400990306" sldId="276"/>
            <ac:picMk id="55" creationId="{8B15453A-EAF1-4657-A245-DD090AF5382C}"/>
          </ac:picMkLst>
        </pc:picChg>
        <pc:cxnChg chg="add mod">
          <ac:chgData name="" userId="e2e7e3011869b593" providerId="LiveId" clId="{0DCE81C4-4DC4-4FD2-A867-55FFC68F9BD3}" dt="2022-11-03T10:32:38.797" v="7146" actId="1076"/>
          <ac:cxnSpMkLst>
            <pc:docMk/>
            <pc:sldMk cId="2400990306" sldId="276"/>
            <ac:cxnSpMk id="46" creationId="{1E3EB9DA-6FCF-4827-B37B-8B5060675743}"/>
          </ac:cxnSpMkLst>
        </pc:cxnChg>
        <pc:cxnChg chg="add mod">
          <ac:chgData name="" userId="e2e7e3011869b593" providerId="LiveId" clId="{0DCE81C4-4DC4-4FD2-A867-55FFC68F9BD3}" dt="2022-11-03T10:32:38.797" v="7146" actId="1076"/>
          <ac:cxnSpMkLst>
            <pc:docMk/>
            <pc:sldMk cId="2400990306" sldId="276"/>
            <ac:cxnSpMk id="49" creationId="{98281322-760D-42D9-8A3C-74145B5D6AD8}"/>
          </ac:cxnSpMkLst>
        </pc:cxnChg>
      </pc:sldChg>
      <pc:sldChg chg="addSp delSp modSp">
        <pc:chgData name="" userId="e2e7e3011869b593" providerId="LiveId" clId="{0DCE81C4-4DC4-4FD2-A867-55FFC68F9BD3}" dt="2022-11-03T10:38:10.095" v="7235" actId="207"/>
        <pc:sldMkLst>
          <pc:docMk/>
          <pc:sldMk cId="1700651017" sldId="277"/>
        </pc:sldMkLst>
        <pc:spChg chg="del mod">
          <ac:chgData name="" userId="e2e7e3011869b593" providerId="LiveId" clId="{0DCE81C4-4DC4-4FD2-A867-55FFC68F9BD3}" dt="2022-11-03T06:45:29.314" v="2152" actId="478"/>
          <ac:spMkLst>
            <pc:docMk/>
            <pc:sldMk cId="1700651017" sldId="277"/>
            <ac:spMk id="3" creationId="{70AB21F9-EEC2-8943-9036-55D82C0D9196}"/>
          </ac:spMkLst>
        </pc:spChg>
        <pc:spChg chg="mod">
          <ac:chgData name="" userId="e2e7e3011869b593" providerId="LiveId" clId="{0DCE81C4-4DC4-4FD2-A867-55FFC68F9BD3}" dt="2022-11-03T09:51:03.393" v="4321" actId="20577"/>
          <ac:spMkLst>
            <pc:docMk/>
            <pc:sldMk cId="1700651017" sldId="277"/>
            <ac:spMk id="4" creationId="{F1BAE37A-E9E0-33EB-8D09-DF8C4ED66404}"/>
          </ac:spMkLst>
        </pc:spChg>
        <pc:spChg chg="add mod">
          <ac:chgData name="" userId="e2e7e3011869b593" providerId="LiveId" clId="{0DCE81C4-4DC4-4FD2-A867-55FFC68F9BD3}" dt="2022-11-03T10:35:45.432" v="7196" actId="404"/>
          <ac:spMkLst>
            <pc:docMk/>
            <pc:sldMk cId="1700651017" sldId="277"/>
            <ac:spMk id="5" creationId="{79C9D6AD-AD48-4CBB-BD0B-04F3F2CD45D5}"/>
          </ac:spMkLst>
        </pc:spChg>
        <pc:spChg chg="add mod">
          <ac:chgData name="" userId="e2e7e3011869b593" providerId="LiveId" clId="{0DCE81C4-4DC4-4FD2-A867-55FFC68F9BD3}" dt="2022-11-03T10:35:54.592" v="7198" actId="14100"/>
          <ac:spMkLst>
            <pc:docMk/>
            <pc:sldMk cId="1700651017" sldId="277"/>
            <ac:spMk id="26" creationId="{13176033-DB50-4E84-860A-B68341AF1037}"/>
          </ac:spMkLst>
        </pc:spChg>
        <pc:grpChg chg="mod">
          <ac:chgData name="" userId="e2e7e3011869b593" providerId="LiveId" clId="{0DCE81C4-4DC4-4FD2-A867-55FFC68F9BD3}" dt="2022-11-03T06:45:24.118" v="2150" actId="1076"/>
          <ac:grpSpMkLst>
            <pc:docMk/>
            <pc:sldMk cId="1700651017" sldId="277"/>
            <ac:grpSpMk id="2" creationId="{7CBAB125-76DF-44AE-1965-E57845B2021C}"/>
          </ac:grpSpMkLst>
        </pc:grpChg>
        <pc:graphicFrameChg chg="add mod">
          <ac:chgData name="" userId="e2e7e3011869b593" providerId="LiveId" clId="{0DCE81C4-4DC4-4FD2-A867-55FFC68F9BD3}" dt="2022-11-03T10:37:29.743" v="7227" actId="1076"/>
          <ac:graphicFrameMkLst>
            <pc:docMk/>
            <pc:sldMk cId="1700651017" sldId="277"/>
            <ac:graphicFrameMk id="27" creationId="{CBE86367-3EE8-470F-AC0F-4727A13DD824}"/>
          </ac:graphicFrameMkLst>
        </pc:graphicFrameChg>
        <pc:graphicFrameChg chg="add mod">
          <ac:chgData name="" userId="e2e7e3011869b593" providerId="LiveId" clId="{0DCE81C4-4DC4-4FD2-A867-55FFC68F9BD3}" dt="2022-11-03T10:36:28.067" v="7205" actId="14100"/>
          <ac:graphicFrameMkLst>
            <pc:docMk/>
            <pc:sldMk cId="1700651017" sldId="277"/>
            <ac:graphicFrameMk id="28" creationId="{4388B571-88F6-453F-BC20-E719761928A4}"/>
          </ac:graphicFrameMkLst>
        </pc:graphicFrameChg>
        <pc:graphicFrameChg chg="add mod">
          <ac:chgData name="" userId="e2e7e3011869b593" providerId="LiveId" clId="{0DCE81C4-4DC4-4FD2-A867-55FFC68F9BD3}" dt="2022-11-03T10:38:10.095" v="7235" actId="207"/>
          <ac:graphicFrameMkLst>
            <pc:docMk/>
            <pc:sldMk cId="1700651017" sldId="277"/>
            <ac:graphicFrameMk id="29" creationId="{A7FAA457-CDDE-4208-AC25-3AAA509E0748}"/>
          </ac:graphicFrameMkLst>
        </pc:graphicFrameChg>
        <pc:graphicFrameChg chg="add mod">
          <ac:chgData name="" userId="e2e7e3011869b593" providerId="LiveId" clId="{0DCE81C4-4DC4-4FD2-A867-55FFC68F9BD3}" dt="2022-11-03T10:38:04.899" v="7233" actId="207"/>
          <ac:graphicFrameMkLst>
            <pc:docMk/>
            <pc:sldMk cId="1700651017" sldId="277"/>
            <ac:graphicFrameMk id="30" creationId="{84FE1434-59E6-4424-950C-5A9E9565909B}"/>
          </ac:graphicFrameMkLst>
        </pc:graphicFrameChg>
      </pc:sldChg>
      <pc:sldChg chg="addSp delSp modSp add del mod">
        <pc:chgData name="" userId="e2e7e3011869b593" providerId="LiveId" clId="{0DCE81C4-4DC4-4FD2-A867-55FFC68F9BD3}" dt="2022-11-03T07:05:17.057" v="3356" actId="14100"/>
        <pc:sldMkLst>
          <pc:docMk/>
          <pc:sldMk cId="1378902659" sldId="278"/>
        </pc:sldMkLst>
        <pc:spChg chg="add del mod">
          <ac:chgData name="" userId="e2e7e3011869b593" providerId="LiveId" clId="{0DCE81C4-4DC4-4FD2-A867-55FFC68F9BD3}" dt="2022-11-03T06:59:43.374" v="3154" actId="478"/>
          <ac:spMkLst>
            <pc:docMk/>
            <pc:sldMk cId="1378902659" sldId="278"/>
            <ac:spMk id="3" creationId="{55497DD5-8867-4CB2-A030-4FE2EE65C33A}"/>
          </ac:spMkLst>
        </pc:spChg>
        <pc:spChg chg="add mod">
          <ac:chgData name="" userId="e2e7e3011869b593" providerId="LiveId" clId="{0DCE81C4-4DC4-4FD2-A867-55FFC68F9BD3}" dt="2022-11-03T07:05:17.057" v="3356" actId="14100"/>
          <ac:spMkLst>
            <pc:docMk/>
            <pc:sldMk cId="1378902659" sldId="278"/>
            <ac:spMk id="31" creationId="{D7141EFD-6EA6-49BA-B507-18D13E14A820}"/>
          </ac:spMkLst>
        </pc:spChg>
        <pc:spChg chg="add mod">
          <ac:chgData name="" userId="e2e7e3011869b593" providerId="LiveId" clId="{0DCE81C4-4DC4-4FD2-A867-55FFC68F9BD3}" dt="2022-11-03T07:03:38.555" v="3343" actId="113"/>
          <ac:spMkLst>
            <pc:docMk/>
            <pc:sldMk cId="1378902659" sldId="278"/>
            <ac:spMk id="32" creationId="{A258D6A5-FCB8-4C1E-9C37-29B6DFB57B22}"/>
          </ac:spMkLst>
        </pc:spChg>
        <pc:graphicFrameChg chg="add del mod">
          <ac:chgData name="" userId="e2e7e3011869b593" providerId="LiveId" clId="{0DCE81C4-4DC4-4FD2-A867-55FFC68F9BD3}" dt="2022-11-03T07:04:58.723" v="3353" actId="255"/>
          <ac:graphicFrameMkLst>
            <pc:docMk/>
            <pc:sldMk cId="1378902659" sldId="278"/>
            <ac:graphicFrameMk id="26" creationId="{3DB0C21C-4BA6-4B85-BCBA-9ED45CE0B8EF}"/>
          </ac:graphicFrameMkLst>
        </pc:graphicFrameChg>
        <pc:graphicFrameChg chg="add del mod">
          <ac:chgData name="" userId="e2e7e3011869b593" providerId="LiveId" clId="{0DCE81C4-4DC4-4FD2-A867-55FFC68F9BD3}" dt="2022-11-03T07:05:08.418" v="3354" actId="255"/>
          <ac:graphicFrameMkLst>
            <pc:docMk/>
            <pc:sldMk cId="1378902659" sldId="278"/>
            <ac:graphicFrameMk id="27" creationId="{FB85192B-698C-41E0-BAAE-A6E412DC7661}"/>
          </ac:graphicFrameMkLst>
        </pc:graphicFrameChg>
        <pc:picChg chg="add del mod">
          <ac:chgData name="" userId="e2e7e3011869b593" providerId="LiveId" clId="{0DCE81C4-4DC4-4FD2-A867-55FFC68F9BD3}" dt="2022-11-03T05:49:37.907" v="954" actId="478"/>
          <ac:picMkLst>
            <pc:docMk/>
            <pc:sldMk cId="1378902659" sldId="278"/>
            <ac:picMk id="28" creationId="{8A24E3B0-0767-4FBB-9333-3E7B3F1B1F13}"/>
          </ac:picMkLst>
        </pc:picChg>
        <pc:picChg chg="add del mod">
          <ac:chgData name="" userId="e2e7e3011869b593" providerId="LiveId" clId="{0DCE81C4-4DC4-4FD2-A867-55FFC68F9BD3}" dt="2022-11-03T05:49:58.172" v="959"/>
          <ac:picMkLst>
            <pc:docMk/>
            <pc:sldMk cId="1378902659" sldId="278"/>
            <ac:picMk id="29" creationId="{DBBD9339-438A-4410-BB7E-04D1343AA306}"/>
          </ac:picMkLst>
        </pc:picChg>
        <pc:picChg chg="add del mod">
          <ac:chgData name="" userId="e2e7e3011869b593" providerId="LiveId" clId="{0DCE81C4-4DC4-4FD2-A867-55FFC68F9BD3}" dt="2022-11-03T06:59:43.374" v="3154" actId="478"/>
          <ac:picMkLst>
            <pc:docMk/>
            <pc:sldMk cId="1378902659" sldId="278"/>
            <ac:picMk id="30" creationId="{0F648229-2ED9-4448-962D-4FFC5FBF8653}"/>
          </ac:picMkLst>
        </pc:picChg>
        <pc:picChg chg="add mod">
          <ac:chgData name="" userId="e2e7e3011869b593" providerId="LiveId" clId="{0DCE81C4-4DC4-4FD2-A867-55FFC68F9BD3}" dt="2022-11-03T07:01:12.667" v="3281" actId="1076"/>
          <ac:picMkLst>
            <pc:docMk/>
            <pc:sldMk cId="1378902659" sldId="278"/>
            <ac:picMk id="33" creationId="{5B91E941-3A74-484E-9450-0CF0BA375A66}"/>
          </ac:picMkLst>
        </pc:picChg>
      </pc:sldChg>
      <pc:sldChg chg="addSp delSp modSp add del mod">
        <pc:chgData name="" userId="e2e7e3011869b593" providerId="LiveId" clId="{0DCE81C4-4DC4-4FD2-A867-55FFC68F9BD3}" dt="2022-11-03T10:43:13.809" v="7429" actId="20577"/>
        <pc:sldMkLst>
          <pc:docMk/>
          <pc:sldMk cId="4073647461" sldId="279"/>
        </pc:sldMkLst>
        <pc:spChg chg="add mod">
          <ac:chgData name="" userId="e2e7e3011869b593" providerId="LiveId" clId="{0DCE81C4-4DC4-4FD2-A867-55FFC68F9BD3}" dt="2022-11-03T10:43:13.809" v="7429" actId="20577"/>
          <ac:spMkLst>
            <pc:docMk/>
            <pc:sldMk cId="4073647461" sldId="279"/>
            <ac:spMk id="29" creationId="{D6F162A0-74BF-4B38-A84F-D9F243FBA831}"/>
          </ac:spMkLst>
        </pc:spChg>
        <pc:spChg chg="add del mod">
          <ac:chgData name="" userId="e2e7e3011869b593" providerId="LiveId" clId="{0DCE81C4-4DC4-4FD2-A867-55FFC68F9BD3}" dt="2022-11-03T09:53:10.656" v="4436" actId="478"/>
          <ac:spMkLst>
            <pc:docMk/>
            <pc:sldMk cId="4073647461" sldId="279"/>
            <ac:spMk id="30" creationId="{086C98BF-CC67-4CA1-9EEF-88F9516CCE1A}"/>
          </ac:spMkLst>
        </pc:spChg>
        <pc:spChg chg="add del mod">
          <ac:chgData name="" userId="e2e7e3011869b593" providerId="LiveId" clId="{0DCE81C4-4DC4-4FD2-A867-55FFC68F9BD3}" dt="2022-11-03T07:01:56.842" v="3288" actId="478"/>
          <ac:spMkLst>
            <pc:docMk/>
            <pc:sldMk cId="4073647461" sldId="279"/>
            <ac:spMk id="30" creationId="{A920CFE7-CBEC-43D5-B6AC-901BE67BDB67}"/>
          </ac:spMkLst>
        </pc:spChg>
        <pc:graphicFrameChg chg="add mod">
          <ac:chgData name="" userId="e2e7e3011869b593" providerId="LiveId" clId="{0DCE81C4-4DC4-4FD2-A867-55FFC68F9BD3}" dt="2022-11-03T09:53:07.967" v="4435" actId="1076"/>
          <ac:graphicFrameMkLst>
            <pc:docMk/>
            <pc:sldMk cId="4073647461" sldId="279"/>
            <ac:graphicFrameMk id="26" creationId="{37F7875B-EAA7-4AF6-95B0-A1AC75DF5D2E}"/>
          </ac:graphicFrameMkLst>
        </pc:graphicFrameChg>
        <pc:graphicFrameChg chg="add del mod">
          <ac:chgData name="" userId="e2e7e3011869b593" providerId="LiveId" clId="{0DCE81C4-4DC4-4FD2-A867-55FFC68F9BD3}" dt="2022-11-03T09:30:07.518" v="3579" actId="478"/>
          <ac:graphicFrameMkLst>
            <pc:docMk/>
            <pc:sldMk cId="4073647461" sldId="279"/>
            <ac:graphicFrameMk id="27" creationId="{F548450E-F9DE-4A69-87E4-CF1CF47E4301}"/>
          </ac:graphicFrameMkLst>
        </pc:graphicFrameChg>
        <pc:graphicFrameChg chg="add mod">
          <ac:chgData name="" userId="e2e7e3011869b593" providerId="LiveId" clId="{0DCE81C4-4DC4-4FD2-A867-55FFC68F9BD3}" dt="2022-11-03T09:53:07.967" v="4435" actId="1076"/>
          <ac:graphicFrameMkLst>
            <pc:docMk/>
            <pc:sldMk cId="4073647461" sldId="279"/>
            <ac:graphicFrameMk id="28" creationId="{F548450E-F9DE-4A69-87E4-CF1CF47E4301}"/>
          </ac:graphicFrameMkLst>
        </pc:graphicFrameChg>
        <pc:picChg chg="add del mod">
          <ac:chgData name="" userId="e2e7e3011869b593" providerId="LiveId" clId="{0DCE81C4-4DC4-4FD2-A867-55FFC68F9BD3}" dt="2022-11-03T09:53:14.351" v="4438" actId="478"/>
          <ac:picMkLst>
            <pc:docMk/>
            <pc:sldMk cId="4073647461" sldId="279"/>
            <ac:picMk id="3" creationId="{49E26461-61E9-4DC2-9FBF-AF80BC6F47B6}"/>
          </ac:picMkLst>
        </pc:picChg>
        <pc:picChg chg="add del mod">
          <ac:chgData name="" userId="e2e7e3011869b593" providerId="LiveId" clId="{0DCE81C4-4DC4-4FD2-A867-55FFC68F9BD3}" dt="2022-11-03T05:50:01.434" v="960" actId="478"/>
          <ac:picMkLst>
            <pc:docMk/>
            <pc:sldMk cId="4073647461" sldId="279"/>
            <ac:picMk id="28" creationId="{CD767AB6-0305-4DD1-BC3C-718A025DD417}"/>
          </ac:picMkLst>
        </pc:picChg>
        <pc:picChg chg="add del mod">
          <ac:chgData name="" userId="e2e7e3011869b593" providerId="LiveId" clId="{0DCE81C4-4DC4-4FD2-A867-55FFC68F9BD3}" dt="2022-11-03T07:01:56.842" v="3288" actId="478"/>
          <ac:picMkLst>
            <pc:docMk/>
            <pc:sldMk cId="4073647461" sldId="279"/>
            <ac:picMk id="29" creationId="{55F3A45D-3365-4B03-BA79-AE4F223BB6ED}"/>
          </ac:picMkLst>
        </pc:picChg>
      </pc:sldChg>
      <pc:sldChg chg="addSp delSp modSp mod">
        <pc:chgData name="" userId="e2e7e3011869b593" providerId="LiveId" clId="{0DCE81C4-4DC4-4FD2-A867-55FFC68F9BD3}" dt="2022-11-03T10:43:53.419" v="7435" actId="20577"/>
        <pc:sldMkLst>
          <pc:docMk/>
          <pc:sldMk cId="3313255167" sldId="280"/>
        </pc:sldMkLst>
        <pc:spChg chg="add del mod">
          <ac:chgData name="" userId="e2e7e3011869b593" providerId="LiveId" clId="{0DCE81C4-4DC4-4FD2-A867-55FFC68F9BD3}" dt="2022-11-03T07:02:04.073" v="3289" actId="478"/>
          <ac:spMkLst>
            <pc:docMk/>
            <pc:sldMk cId="3313255167" sldId="280"/>
            <ac:spMk id="31" creationId="{6DB2E02C-DDAB-47A0-B499-E697ACA44507}"/>
          </ac:spMkLst>
        </pc:spChg>
        <pc:spChg chg="add mod">
          <ac:chgData name="" userId="e2e7e3011869b593" providerId="LiveId" clId="{0DCE81C4-4DC4-4FD2-A867-55FFC68F9BD3}" dt="2022-11-03T10:43:53.419" v="7435" actId="20577"/>
          <ac:spMkLst>
            <pc:docMk/>
            <pc:sldMk cId="3313255167" sldId="280"/>
            <ac:spMk id="32" creationId="{46F28F36-A923-4824-BF55-2E7F35A24B0D}"/>
          </ac:spMkLst>
        </pc:spChg>
        <pc:graphicFrameChg chg="add del mod">
          <ac:chgData name="" userId="e2e7e3011869b593" providerId="LiveId" clId="{0DCE81C4-4DC4-4FD2-A867-55FFC68F9BD3}" dt="2022-11-03T09:31:08.721" v="3599" actId="478"/>
          <ac:graphicFrameMkLst>
            <pc:docMk/>
            <pc:sldMk cId="3313255167" sldId="280"/>
            <ac:graphicFrameMk id="27" creationId="{041F2050-6DF8-4CC1-8FB5-A8944E821C4B}"/>
          </ac:graphicFrameMkLst>
        </pc:graphicFrameChg>
        <pc:graphicFrameChg chg="add del mod">
          <ac:chgData name="" userId="e2e7e3011869b593" providerId="LiveId" clId="{0DCE81C4-4DC4-4FD2-A867-55FFC68F9BD3}" dt="2022-11-03T09:31:08.721" v="3599" actId="478"/>
          <ac:graphicFrameMkLst>
            <pc:docMk/>
            <pc:sldMk cId="3313255167" sldId="280"/>
            <ac:graphicFrameMk id="28" creationId="{F37433FD-6DE2-4060-B55F-07B8217FBAC9}"/>
          </ac:graphicFrameMkLst>
        </pc:graphicFrameChg>
        <pc:graphicFrameChg chg="add">
          <ac:chgData name="" userId="e2e7e3011869b593" providerId="LiveId" clId="{0DCE81C4-4DC4-4FD2-A867-55FFC68F9BD3}" dt="2022-11-03T09:31:20.540" v="3600"/>
          <ac:graphicFrameMkLst>
            <pc:docMk/>
            <pc:sldMk cId="3313255167" sldId="280"/>
            <ac:graphicFrameMk id="29" creationId="{F548450E-F9DE-4A69-87E4-CF1CF47E4301}"/>
          </ac:graphicFrameMkLst>
        </pc:graphicFrameChg>
        <pc:graphicFrameChg chg="add mod">
          <ac:chgData name="" userId="e2e7e3011869b593" providerId="LiveId" clId="{0DCE81C4-4DC4-4FD2-A867-55FFC68F9BD3}" dt="2022-11-03T09:32:38.208" v="3620" actId="207"/>
          <ac:graphicFrameMkLst>
            <pc:docMk/>
            <pc:sldMk cId="3313255167" sldId="280"/>
            <ac:graphicFrameMk id="30" creationId="{041F2050-6DF8-4CC1-8FB5-A8944E821C4B}"/>
          </ac:graphicFrameMkLst>
        </pc:graphicFrameChg>
        <pc:graphicFrameChg chg="add mod">
          <ac:chgData name="" userId="e2e7e3011869b593" providerId="LiveId" clId="{0DCE81C4-4DC4-4FD2-A867-55FFC68F9BD3}" dt="2022-11-03T10:37:05.799" v="7220"/>
          <ac:graphicFrameMkLst>
            <pc:docMk/>
            <pc:sldMk cId="3313255167" sldId="280"/>
            <ac:graphicFrameMk id="31" creationId="{F37433FD-6DE2-4060-B55F-07B8217FBAC9}"/>
          </ac:graphicFrameMkLst>
        </pc:graphicFrameChg>
        <pc:picChg chg="add del mod">
          <ac:chgData name="" userId="e2e7e3011869b593" providerId="LiveId" clId="{0DCE81C4-4DC4-4FD2-A867-55FFC68F9BD3}" dt="2022-11-03T09:53:16.825" v="4439" actId="478"/>
          <ac:picMkLst>
            <pc:docMk/>
            <pc:sldMk cId="3313255167" sldId="280"/>
            <ac:picMk id="3" creationId="{0D950D81-3E5E-4872-A380-734A42B0135F}"/>
          </ac:picMkLst>
        </pc:picChg>
        <pc:picChg chg="add del mod">
          <ac:chgData name="" userId="e2e7e3011869b593" providerId="LiveId" clId="{0DCE81C4-4DC4-4FD2-A867-55FFC68F9BD3}" dt="2022-11-03T05:50:10.173" v="962" actId="478"/>
          <ac:picMkLst>
            <pc:docMk/>
            <pc:sldMk cId="3313255167" sldId="280"/>
            <ac:picMk id="29" creationId="{D65AC4E9-2B4C-4F4E-807A-F9B6C8EE1A49}"/>
          </ac:picMkLst>
        </pc:picChg>
        <pc:picChg chg="add del mod">
          <ac:chgData name="" userId="e2e7e3011869b593" providerId="LiveId" clId="{0DCE81C4-4DC4-4FD2-A867-55FFC68F9BD3}" dt="2022-11-03T07:02:04.073" v="3289" actId="478"/>
          <ac:picMkLst>
            <pc:docMk/>
            <pc:sldMk cId="3313255167" sldId="280"/>
            <ac:picMk id="30" creationId="{41EE6FD9-6933-418F-A36F-E83ED7E7F09E}"/>
          </ac:picMkLst>
        </pc:picChg>
      </pc:sldChg>
      <pc:sldChg chg="addSp delSp modSp mod">
        <pc:chgData name="" userId="e2e7e3011869b593" providerId="LiveId" clId="{0DCE81C4-4DC4-4FD2-A867-55FFC68F9BD3}" dt="2022-11-03T10:43:31.828" v="7433" actId="20577"/>
        <pc:sldMkLst>
          <pc:docMk/>
          <pc:sldMk cId="3621937080" sldId="281"/>
        </pc:sldMkLst>
        <pc:spChg chg="add mod">
          <ac:chgData name="" userId="e2e7e3011869b593" providerId="LiveId" clId="{0DCE81C4-4DC4-4FD2-A867-55FFC68F9BD3}" dt="2022-11-03T10:43:31.828" v="7433" actId="20577"/>
          <ac:spMkLst>
            <pc:docMk/>
            <pc:sldMk cId="3621937080" sldId="281"/>
            <ac:spMk id="28" creationId="{CC336B34-3FBE-4D58-82E3-ADC0C2AD41AB}"/>
          </ac:spMkLst>
        </pc:spChg>
        <pc:spChg chg="add del mod">
          <ac:chgData name="" userId="e2e7e3011869b593" providerId="LiveId" clId="{0DCE81C4-4DC4-4FD2-A867-55FFC68F9BD3}" dt="2022-11-03T07:02:08.253" v="3290" actId="478"/>
          <ac:spMkLst>
            <pc:docMk/>
            <pc:sldMk cId="3621937080" sldId="281"/>
            <ac:spMk id="30" creationId="{54C3D2B1-8E45-4F4C-AA6C-F2B5752B7564}"/>
          </ac:spMkLst>
        </pc:spChg>
        <pc:graphicFrameChg chg="add mod">
          <ac:chgData name="" userId="e2e7e3011869b593" providerId="LiveId" clId="{0DCE81C4-4DC4-4FD2-A867-55FFC68F9BD3}" dt="2022-11-03T07:05:44.237" v="3359" actId="255"/>
          <ac:graphicFrameMkLst>
            <pc:docMk/>
            <pc:sldMk cId="3621937080" sldId="281"/>
            <ac:graphicFrameMk id="26" creationId="{29406B07-D091-4A62-AB4D-E33811A7BCAF}"/>
          </ac:graphicFrameMkLst>
        </pc:graphicFrameChg>
        <pc:graphicFrameChg chg="add mod">
          <ac:chgData name="" userId="e2e7e3011869b593" providerId="LiveId" clId="{0DCE81C4-4DC4-4FD2-A867-55FFC68F9BD3}" dt="2022-11-03T07:05:50.208" v="3360" actId="255"/>
          <ac:graphicFrameMkLst>
            <pc:docMk/>
            <pc:sldMk cId="3621937080" sldId="281"/>
            <ac:graphicFrameMk id="27" creationId="{6E4CE28F-EB16-4A07-B40A-8D705C2FBA0C}"/>
          </ac:graphicFrameMkLst>
        </pc:graphicFrameChg>
        <pc:picChg chg="add del mod">
          <ac:chgData name="" userId="e2e7e3011869b593" providerId="LiveId" clId="{0DCE81C4-4DC4-4FD2-A867-55FFC68F9BD3}" dt="2022-11-03T09:53:18.569" v="4440" actId="478"/>
          <ac:picMkLst>
            <pc:docMk/>
            <pc:sldMk cId="3621937080" sldId="281"/>
            <ac:picMk id="3" creationId="{79BCAF40-FC6B-4A73-954B-5FB383A8A7D8}"/>
          </ac:picMkLst>
        </pc:picChg>
        <pc:picChg chg="add del mod">
          <ac:chgData name="" userId="e2e7e3011869b593" providerId="LiveId" clId="{0DCE81C4-4DC4-4FD2-A867-55FFC68F9BD3}" dt="2022-11-03T07:02:08.253" v="3290" actId="478"/>
          <ac:picMkLst>
            <pc:docMk/>
            <pc:sldMk cId="3621937080" sldId="281"/>
            <ac:picMk id="28" creationId="{F60A1CB4-AF57-42C1-9F64-4EDB37A9F12A}"/>
          </ac:picMkLst>
        </pc:picChg>
        <pc:picChg chg="add del mod">
          <ac:chgData name="" userId="e2e7e3011869b593" providerId="LiveId" clId="{0DCE81C4-4DC4-4FD2-A867-55FFC68F9BD3}" dt="2022-11-03T05:50:32.324" v="969" actId="478"/>
          <ac:picMkLst>
            <pc:docMk/>
            <pc:sldMk cId="3621937080" sldId="281"/>
            <ac:picMk id="29" creationId="{FA775036-C209-41D6-9027-282BF65420D6}"/>
          </ac:picMkLst>
        </pc:picChg>
      </pc:sldChg>
      <pc:sldChg chg="addSp delSp modSp add setBg">
        <pc:chgData name="" userId="e2e7e3011869b593" providerId="LiveId" clId="{0DCE81C4-4DC4-4FD2-A867-55FFC68F9BD3}" dt="2022-11-03T10:34:29.240" v="7190"/>
        <pc:sldMkLst>
          <pc:docMk/>
          <pc:sldMk cId="1811682082" sldId="282"/>
        </pc:sldMkLst>
        <pc:spChg chg="mod">
          <ac:chgData name="" userId="e2e7e3011869b593" providerId="LiveId" clId="{0DCE81C4-4DC4-4FD2-A867-55FFC68F9BD3}" dt="2022-11-03T09:38:06.356" v="3718" actId="1076"/>
          <ac:spMkLst>
            <pc:docMk/>
            <pc:sldMk cId="1811682082" sldId="282"/>
            <ac:spMk id="4" creationId="{BABE69DC-D970-41D8-A5C5-B4A6CC3F3B3D}"/>
          </ac:spMkLst>
        </pc:spChg>
        <pc:spChg chg="mod">
          <ac:chgData name="" userId="e2e7e3011869b593" providerId="LiveId" clId="{0DCE81C4-4DC4-4FD2-A867-55FFC68F9BD3}" dt="2022-11-03T09:35:57.373" v="3690" actId="1076"/>
          <ac:spMkLst>
            <pc:docMk/>
            <pc:sldMk cId="1811682082" sldId="282"/>
            <ac:spMk id="5" creationId="{4253F79E-42D6-4A9C-8CC6-409B29342595}"/>
          </ac:spMkLst>
        </pc:spChg>
        <pc:spChg chg="mod">
          <ac:chgData name="" userId="e2e7e3011869b593" providerId="LiveId" clId="{0DCE81C4-4DC4-4FD2-A867-55FFC68F9BD3}" dt="2022-11-03T07:14:45.692" v="3548" actId="20577"/>
          <ac:spMkLst>
            <pc:docMk/>
            <pc:sldMk cId="1811682082" sldId="282"/>
            <ac:spMk id="7" creationId="{EC579321-CCBB-ECC3-94C8-F5291E489CE2}"/>
          </ac:spMkLst>
        </pc:spChg>
        <pc:spChg chg="add mod">
          <ac:chgData name="" userId="e2e7e3011869b593" providerId="LiveId" clId="{0DCE81C4-4DC4-4FD2-A867-55FFC68F9BD3}" dt="2022-11-03T09:37:56.611" v="3716" actId="403"/>
          <ac:spMkLst>
            <pc:docMk/>
            <pc:sldMk cId="1811682082" sldId="282"/>
            <ac:spMk id="32" creationId="{246CC73F-8979-4427-AA9F-A84058A39695}"/>
          </ac:spMkLst>
        </pc:spChg>
        <pc:spChg chg="del mod">
          <ac:chgData name="" userId="e2e7e3011869b593" providerId="LiveId" clId="{0DCE81C4-4DC4-4FD2-A867-55FFC68F9BD3}" dt="2022-11-03T09:37:27.228" v="3700" actId="478"/>
          <ac:spMkLst>
            <pc:docMk/>
            <pc:sldMk cId="1811682082" sldId="282"/>
            <ac:spMk id="33" creationId="{0E77376A-2DF1-415B-BA14-7698BDD9158D}"/>
          </ac:spMkLst>
        </pc:spChg>
        <pc:spChg chg="del mod">
          <ac:chgData name="" userId="e2e7e3011869b593" providerId="LiveId" clId="{0DCE81C4-4DC4-4FD2-A867-55FFC68F9BD3}" dt="2022-11-03T09:37:30.266" v="3701" actId="478"/>
          <ac:spMkLst>
            <pc:docMk/>
            <pc:sldMk cId="1811682082" sldId="282"/>
            <ac:spMk id="34" creationId="{AEF27488-AC67-4298-AF3A-E2934F9A484C}"/>
          </ac:spMkLst>
        </pc:spChg>
        <pc:spChg chg="del">
          <ac:chgData name="" userId="e2e7e3011869b593" providerId="LiveId" clId="{0DCE81C4-4DC4-4FD2-A867-55FFC68F9BD3}" dt="2022-11-03T06:42:47.184" v="2133" actId="478"/>
          <ac:spMkLst>
            <pc:docMk/>
            <pc:sldMk cId="1811682082" sldId="282"/>
            <ac:spMk id="35" creationId="{238DE9C6-3621-4A2D-A24A-48F0805A1BBA}"/>
          </ac:spMkLst>
        </pc:spChg>
        <pc:spChg chg="add mod">
          <ac:chgData name="" userId="e2e7e3011869b593" providerId="LiveId" clId="{0DCE81C4-4DC4-4FD2-A867-55FFC68F9BD3}" dt="2022-11-03T09:38:26.133" v="3730" actId="14100"/>
          <ac:spMkLst>
            <pc:docMk/>
            <pc:sldMk cId="1811682082" sldId="282"/>
            <ac:spMk id="35" creationId="{3DE45E87-D807-41EE-B323-87FEAB7443DB}"/>
          </ac:spMkLst>
        </pc:spChg>
        <pc:spChg chg="add mod">
          <ac:chgData name="" userId="e2e7e3011869b593" providerId="LiveId" clId="{0DCE81C4-4DC4-4FD2-A867-55FFC68F9BD3}" dt="2022-11-03T10:18:37.043" v="5829" actId="1076"/>
          <ac:spMkLst>
            <pc:docMk/>
            <pc:sldMk cId="1811682082" sldId="282"/>
            <ac:spMk id="36" creationId="{A6AD7821-2F95-4E78-9BE0-E96384521CF5}"/>
          </ac:spMkLst>
        </pc:spChg>
        <pc:spChg chg="del">
          <ac:chgData name="" userId="e2e7e3011869b593" providerId="LiveId" clId="{0DCE81C4-4DC4-4FD2-A867-55FFC68F9BD3}" dt="2022-11-03T06:42:47.184" v="2133" actId="478"/>
          <ac:spMkLst>
            <pc:docMk/>
            <pc:sldMk cId="1811682082" sldId="282"/>
            <ac:spMk id="36" creationId="{C859FCE3-7884-47DF-8D16-DBA51F88479F}"/>
          </ac:spMkLst>
        </pc:spChg>
        <pc:spChg chg="add mod">
          <ac:chgData name="" userId="e2e7e3011869b593" providerId="LiveId" clId="{0DCE81C4-4DC4-4FD2-A867-55FFC68F9BD3}" dt="2022-11-03T10:34:29.240" v="7190"/>
          <ac:spMkLst>
            <pc:docMk/>
            <pc:sldMk cId="1811682082" sldId="282"/>
            <ac:spMk id="37" creationId="{4CFA125F-F434-496D-BB43-E5CF625E058F}"/>
          </ac:spMkLst>
        </pc:spChg>
        <pc:spChg chg="del">
          <ac:chgData name="" userId="e2e7e3011869b593" providerId="LiveId" clId="{0DCE81C4-4DC4-4FD2-A867-55FFC68F9BD3}" dt="2022-11-03T06:42:47.184" v="2133" actId="478"/>
          <ac:spMkLst>
            <pc:docMk/>
            <pc:sldMk cId="1811682082" sldId="282"/>
            <ac:spMk id="37" creationId="{D821E300-886E-4C8D-BC19-5CA9A00FDAB6}"/>
          </ac:spMkLst>
        </pc:spChg>
        <pc:spChg chg="del">
          <ac:chgData name="" userId="e2e7e3011869b593" providerId="LiveId" clId="{0DCE81C4-4DC4-4FD2-A867-55FFC68F9BD3}" dt="2022-11-03T06:42:44.315" v="2132" actId="478"/>
          <ac:spMkLst>
            <pc:docMk/>
            <pc:sldMk cId="1811682082" sldId="282"/>
            <ac:spMk id="38" creationId="{2E90F6B8-9A1D-4D2B-B830-1336D2C8B744}"/>
          </ac:spMkLst>
        </pc:spChg>
        <pc:spChg chg="del">
          <ac:chgData name="" userId="e2e7e3011869b593" providerId="LiveId" clId="{0DCE81C4-4DC4-4FD2-A867-55FFC68F9BD3}" dt="2022-11-03T06:42:44.315" v="2132" actId="478"/>
          <ac:spMkLst>
            <pc:docMk/>
            <pc:sldMk cId="1811682082" sldId="282"/>
            <ac:spMk id="39" creationId="{D0C564C0-D41F-4523-848F-44CAF05ED218}"/>
          </ac:spMkLst>
        </pc:spChg>
        <pc:spChg chg="del">
          <ac:chgData name="" userId="e2e7e3011869b593" providerId="LiveId" clId="{0DCE81C4-4DC4-4FD2-A867-55FFC68F9BD3}" dt="2022-11-03T06:42:44.315" v="2132" actId="478"/>
          <ac:spMkLst>
            <pc:docMk/>
            <pc:sldMk cId="1811682082" sldId="282"/>
            <ac:spMk id="40" creationId="{1059FC10-DD0B-408D-AC02-7EF7C8D00BA7}"/>
          </ac:spMkLst>
        </pc:spChg>
        <pc:spChg chg="del">
          <ac:chgData name="" userId="e2e7e3011869b593" providerId="LiveId" clId="{0DCE81C4-4DC4-4FD2-A867-55FFC68F9BD3}" dt="2022-11-03T06:42:44.315" v="2132" actId="478"/>
          <ac:spMkLst>
            <pc:docMk/>
            <pc:sldMk cId="1811682082" sldId="282"/>
            <ac:spMk id="41" creationId="{EFD11553-8331-41D3-8792-82F4D9949E17}"/>
          </ac:spMkLst>
        </pc:spChg>
        <pc:spChg chg="del">
          <ac:chgData name="" userId="e2e7e3011869b593" providerId="LiveId" clId="{0DCE81C4-4DC4-4FD2-A867-55FFC68F9BD3}" dt="2022-11-03T06:42:44.315" v="2132" actId="478"/>
          <ac:spMkLst>
            <pc:docMk/>
            <pc:sldMk cId="1811682082" sldId="282"/>
            <ac:spMk id="42" creationId="{85856E70-318F-4CE1-A731-4921FD1E9110}"/>
          </ac:spMkLst>
        </pc:spChg>
        <pc:spChg chg="del">
          <ac:chgData name="" userId="e2e7e3011869b593" providerId="LiveId" clId="{0DCE81C4-4DC4-4FD2-A867-55FFC68F9BD3}" dt="2022-11-03T06:42:44.315" v="2132" actId="478"/>
          <ac:spMkLst>
            <pc:docMk/>
            <pc:sldMk cId="1811682082" sldId="282"/>
            <ac:spMk id="43" creationId="{807B86F9-24BC-4486-AD78-AD28D7181874}"/>
          </ac:spMkLst>
        </pc:spChg>
        <pc:spChg chg="mod">
          <ac:chgData name="" userId="e2e7e3011869b593" providerId="LiveId" clId="{0DCE81C4-4DC4-4FD2-A867-55FFC68F9BD3}" dt="2022-11-03T09:35:57.373" v="3690" actId="1076"/>
          <ac:spMkLst>
            <pc:docMk/>
            <pc:sldMk cId="1811682082" sldId="282"/>
            <ac:spMk id="44" creationId="{346AF17D-5725-48ED-9982-E4ED27E7CFFF}"/>
          </ac:spMkLst>
        </pc:spChg>
        <pc:spChg chg="add mod">
          <ac:chgData name="" userId="e2e7e3011869b593" providerId="LiveId" clId="{0DCE81C4-4DC4-4FD2-A867-55FFC68F9BD3}" dt="2022-11-03T07:08:27.786" v="3438"/>
          <ac:spMkLst>
            <pc:docMk/>
            <pc:sldMk cId="1811682082" sldId="282"/>
            <ac:spMk id="48" creationId="{B22902B3-CE3A-40B1-8EE0-423FC927798F}"/>
          </ac:spMkLst>
        </pc:spChg>
        <pc:graphicFrameChg chg="mod">
          <ac:chgData name="" userId="e2e7e3011869b593" providerId="LiveId" clId="{0DCE81C4-4DC4-4FD2-A867-55FFC68F9BD3}" dt="2022-11-03T09:35:57.373" v="3690" actId="1076"/>
          <ac:graphicFrameMkLst>
            <pc:docMk/>
            <pc:sldMk cId="1811682082" sldId="282"/>
            <ac:graphicFrameMk id="26" creationId="{FEBFBD13-8493-4135-8AA2-E1211E96ED37}"/>
          </ac:graphicFrameMkLst>
        </pc:graphicFrameChg>
        <pc:graphicFrameChg chg="del">
          <ac:chgData name="" userId="e2e7e3011869b593" providerId="LiveId" clId="{0DCE81C4-4DC4-4FD2-A867-55FFC68F9BD3}" dt="2022-11-03T06:42:41.292" v="2131" actId="478"/>
          <ac:graphicFrameMkLst>
            <pc:docMk/>
            <pc:sldMk cId="1811682082" sldId="282"/>
            <ac:graphicFrameMk id="27" creationId="{84D895FA-7EC2-4A97-B8EB-29ACA1F23801}"/>
          </ac:graphicFrameMkLst>
        </pc:graphicFrameChg>
        <pc:graphicFrameChg chg="del">
          <ac:chgData name="" userId="e2e7e3011869b593" providerId="LiveId" clId="{0DCE81C4-4DC4-4FD2-A867-55FFC68F9BD3}" dt="2022-11-03T06:42:41.292" v="2131" actId="478"/>
          <ac:graphicFrameMkLst>
            <pc:docMk/>
            <pc:sldMk cId="1811682082" sldId="282"/>
            <ac:graphicFrameMk id="31" creationId="{F695FC51-67E9-4F60-8624-ADFAC3C85670}"/>
          </ac:graphicFrameMkLst>
        </pc:graphicFrameChg>
        <pc:graphicFrameChg chg="del">
          <ac:chgData name="" userId="e2e7e3011869b593" providerId="LiveId" clId="{0DCE81C4-4DC4-4FD2-A867-55FFC68F9BD3}" dt="2022-11-03T06:42:41.292" v="2131" actId="478"/>
          <ac:graphicFrameMkLst>
            <pc:docMk/>
            <pc:sldMk cId="1811682082" sldId="282"/>
            <ac:graphicFrameMk id="32" creationId="{EF55CEFB-4F0E-4AC7-9E9B-42B36FAE40B6}"/>
          </ac:graphicFrameMkLst>
        </pc:graphicFrameChg>
        <pc:picChg chg="add mod">
          <ac:chgData name="" userId="e2e7e3011869b593" providerId="LiveId" clId="{0DCE81C4-4DC4-4FD2-A867-55FFC68F9BD3}" dt="2022-11-03T07:08:07.941" v="3385" actId="1076"/>
          <ac:picMkLst>
            <pc:docMk/>
            <pc:sldMk cId="1811682082" sldId="282"/>
            <ac:picMk id="47" creationId="{D3619F8E-556A-4917-A1D8-CFA35FABFB3B}"/>
          </ac:picMkLst>
        </pc:picChg>
        <pc:picChg chg="del">
          <ac:chgData name="" userId="e2e7e3011869b593" providerId="LiveId" clId="{0DCE81C4-4DC4-4FD2-A867-55FFC68F9BD3}" dt="2022-11-03T06:42:41.292" v="2131" actId="478"/>
          <ac:picMkLst>
            <pc:docMk/>
            <pc:sldMk cId="1811682082" sldId="282"/>
            <ac:picMk id="52" creationId="{DE182D62-9FF7-4411-8AEA-6BBC8D370EC7}"/>
          </ac:picMkLst>
        </pc:picChg>
        <pc:picChg chg="del">
          <ac:chgData name="" userId="e2e7e3011869b593" providerId="LiveId" clId="{0DCE81C4-4DC4-4FD2-A867-55FFC68F9BD3}" dt="2022-11-03T06:42:41.292" v="2131" actId="478"/>
          <ac:picMkLst>
            <pc:docMk/>
            <pc:sldMk cId="1811682082" sldId="282"/>
            <ac:picMk id="53" creationId="{1A41C0B6-A75C-460A-BF89-70B394649615}"/>
          </ac:picMkLst>
        </pc:picChg>
        <pc:picChg chg="del mod">
          <ac:chgData name="" userId="e2e7e3011869b593" providerId="LiveId" clId="{0DCE81C4-4DC4-4FD2-A867-55FFC68F9BD3}" dt="2022-11-03T07:06:08.471" v="3361"/>
          <ac:picMkLst>
            <pc:docMk/>
            <pc:sldMk cId="1811682082" sldId="282"/>
            <ac:picMk id="54" creationId="{844738A9-C6D8-43CD-8227-77251EDAF69E}"/>
          </ac:picMkLst>
        </pc:picChg>
        <pc:picChg chg="del">
          <ac:chgData name="" userId="e2e7e3011869b593" providerId="LiveId" clId="{0DCE81C4-4DC4-4FD2-A867-55FFC68F9BD3}" dt="2022-11-03T06:42:41.292" v="2131" actId="478"/>
          <ac:picMkLst>
            <pc:docMk/>
            <pc:sldMk cId="1811682082" sldId="282"/>
            <ac:picMk id="55" creationId="{8B15453A-EAF1-4657-A245-DD090AF5382C}"/>
          </ac:picMkLst>
        </pc:picChg>
        <pc:cxnChg chg="mod">
          <ac:chgData name="" userId="e2e7e3011869b593" providerId="LiveId" clId="{0DCE81C4-4DC4-4FD2-A867-55FFC68F9BD3}" dt="2022-11-03T09:35:57.373" v="3690" actId="1076"/>
          <ac:cxnSpMkLst>
            <pc:docMk/>
            <pc:sldMk cId="1811682082" sldId="282"/>
            <ac:cxnSpMk id="46" creationId="{1E3EB9DA-6FCF-4827-B37B-8B5060675743}"/>
          </ac:cxnSpMkLst>
        </pc:cxnChg>
        <pc:cxnChg chg="mod">
          <ac:chgData name="" userId="e2e7e3011869b593" providerId="LiveId" clId="{0DCE81C4-4DC4-4FD2-A867-55FFC68F9BD3}" dt="2022-11-03T09:35:57.373" v="3690" actId="1076"/>
          <ac:cxnSpMkLst>
            <pc:docMk/>
            <pc:sldMk cId="1811682082" sldId="282"/>
            <ac:cxnSpMk id="49" creationId="{98281322-760D-42D9-8A3C-74145B5D6AD8}"/>
          </ac:cxnSpMkLst>
        </pc:cxnChg>
      </pc:sldChg>
      <pc:sldChg chg="addSp delSp modSp add setBg">
        <pc:chgData name="" userId="e2e7e3011869b593" providerId="LiveId" clId="{0DCE81C4-4DC4-4FD2-A867-55FFC68F9BD3}" dt="2022-11-03T10:21:49.580" v="6203"/>
        <pc:sldMkLst>
          <pc:docMk/>
          <pc:sldMk cId="1739977557" sldId="283"/>
        </pc:sldMkLst>
        <pc:spChg chg="del">
          <ac:chgData name="" userId="e2e7e3011869b593" providerId="LiveId" clId="{0DCE81C4-4DC4-4FD2-A867-55FFC68F9BD3}" dt="2022-11-03T06:43:05.284" v="2136" actId="478"/>
          <ac:spMkLst>
            <pc:docMk/>
            <pc:sldMk cId="1739977557" sldId="283"/>
            <ac:spMk id="4" creationId="{BABE69DC-D970-41D8-A5C5-B4A6CC3F3B3D}"/>
          </ac:spMkLst>
        </pc:spChg>
        <pc:spChg chg="del">
          <ac:chgData name="" userId="e2e7e3011869b593" providerId="LiveId" clId="{0DCE81C4-4DC4-4FD2-A867-55FFC68F9BD3}" dt="2022-11-03T06:43:05.284" v="2136" actId="478"/>
          <ac:spMkLst>
            <pc:docMk/>
            <pc:sldMk cId="1739977557" sldId="283"/>
            <ac:spMk id="5" creationId="{4253F79E-42D6-4A9C-8CC6-409B29342595}"/>
          </ac:spMkLst>
        </pc:spChg>
        <pc:spChg chg="mod">
          <ac:chgData name="" userId="e2e7e3011869b593" providerId="LiveId" clId="{0DCE81C4-4DC4-4FD2-A867-55FFC68F9BD3}" dt="2022-11-03T07:14:52.466" v="3553" actId="20577"/>
          <ac:spMkLst>
            <pc:docMk/>
            <pc:sldMk cId="1739977557" sldId="283"/>
            <ac:spMk id="7" creationId="{EC579321-CCBB-ECC3-94C8-F5291E489CE2}"/>
          </ac:spMkLst>
        </pc:spChg>
        <pc:spChg chg="add mod">
          <ac:chgData name="" userId="e2e7e3011869b593" providerId="LiveId" clId="{0DCE81C4-4DC4-4FD2-A867-55FFC68F9BD3}" dt="2022-11-03T09:42:15.654" v="3847" actId="1076"/>
          <ac:spMkLst>
            <pc:docMk/>
            <pc:sldMk cId="1739977557" sldId="283"/>
            <ac:spMk id="32" creationId="{E8BC83F8-BAE9-449C-A546-6840BFCDCABA}"/>
          </ac:spMkLst>
        </pc:spChg>
        <pc:spChg chg="del">
          <ac:chgData name="" userId="e2e7e3011869b593" providerId="LiveId" clId="{0DCE81C4-4DC4-4FD2-A867-55FFC68F9BD3}" dt="2022-11-03T06:43:05.284" v="2136" actId="478"/>
          <ac:spMkLst>
            <pc:docMk/>
            <pc:sldMk cId="1739977557" sldId="283"/>
            <ac:spMk id="33" creationId="{0E77376A-2DF1-415B-BA14-7698BDD9158D}"/>
          </ac:spMkLst>
        </pc:spChg>
        <pc:spChg chg="add mod">
          <ac:chgData name="" userId="e2e7e3011869b593" providerId="LiveId" clId="{0DCE81C4-4DC4-4FD2-A867-55FFC68F9BD3}" dt="2022-11-03T09:42:15.654" v="3847" actId="1076"/>
          <ac:spMkLst>
            <pc:docMk/>
            <pc:sldMk cId="1739977557" sldId="283"/>
            <ac:spMk id="33" creationId="{A030C745-EEC7-41B0-8880-6A2B8CCAA043}"/>
          </ac:spMkLst>
        </pc:spChg>
        <pc:spChg chg="del">
          <ac:chgData name="" userId="e2e7e3011869b593" providerId="LiveId" clId="{0DCE81C4-4DC4-4FD2-A867-55FFC68F9BD3}" dt="2022-11-03T06:43:05.284" v="2136" actId="478"/>
          <ac:spMkLst>
            <pc:docMk/>
            <pc:sldMk cId="1739977557" sldId="283"/>
            <ac:spMk id="34" creationId="{AEF27488-AC67-4298-AF3A-E2934F9A484C}"/>
          </ac:spMkLst>
        </pc:spChg>
        <pc:spChg chg="add mod">
          <ac:chgData name="" userId="e2e7e3011869b593" providerId="LiveId" clId="{0DCE81C4-4DC4-4FD2-A867-55FFC68F9BD3}" dt="2022-11-03T09:42:15.654" v="3847" actId="1076"/>
          <ac:spMkLst>
            <pc:docMk/>
            <pc:sldMk cId="1739977557" sldId="283"/>
            <ac:spMk id="34" creationId="{BC16AE96-4586-4D80-B59D-69124DCECBF0}"/>
          </ac:spMkLst>
        </pc:spChg>
        <pc:spChg chg="del mod">
          <ac:chgData name="" userId="e2e7e3011869b593" providerId="LiveId" clId="{0DCE81C4-4DC4-4FD2-A867-55FFC68F9BD3}" dt="2022-11-03T09:38:32.100" v="3731" actId="478"/>
          <ac:spMkLst>
            <pc:docMk/>
            <pc:sldMk cId="1739977557" sldId="283"/>
            <ac:spMk id="35" creationId="{238DE9C6-3621-4A2D-A24A-48F0805A1BBA}"/>
          </ac:spMkLst>
        </pc:spChg>
        <pc:spChg chg="del mod">
          <ac:chgData name="" userId="e2e7e3011869b593" providerId="LiveId" clId="{0DCE81C4-4DC4-4FD2-A867-55FFC68F9BD3}" dt="2022-11-03T09:38:32.100" v="3731" actId="478"/>
          <ac:spMkLst>
            <pc:docMk/>
            <pc:sldMk cId="1739977557" sldId="283"/>
            <ac:spMk id="36" creationId="{C859FCE3-7884-47DF-8D16-DBA51F88479F}"/>
          </ac:spMkLst>
        </pc:spChg>
        <pc:spChg chg="del mod">
          <ac:chgData name="" userId="e2e7e3011869b593" providerId="LiveId" clId="{0DCE81C4-4DC4-4FD2-A867-55FFC68F9BD3}" dt="2022-11-03T09:38:32.100" v="3731" actId="478"/>
          <ac:spMkLst>
            <pc:docMk/>
            <pc:sldMk cId="1739977557" sldId="283"/>
            <ac:spMk id="37" creationId="{D821E300-886E-4C8D-BC19-5CA9A00FDAB6}"/>
          </ac:spMkLst>
        </pc:spChg>
        <pc:spChg chg="del">
          <ac:chgData name="" userId="e2e7e3011869b593" providerId="LiveId" clId="{0DCE81C4-4DC4-4FD2-A867-55FFC68F9BD3}" dt="2022-11-03T06:42:59.554" v="2135" actId="478"/>
          <ac:spMkLst>
            <pc:docMk/>
            <pc:sldMk cId="1739977557" sldId="283"/>
            <ac:spMk id="38" creationId="{2E90F6B8-9A1D-4D2B-B830-1336D2C8B744}"/>
          </ac:spMkLst>
        </pc:spChg>
        <pc:spChg chg="add">
          <ac:chgData name="" userId="e2e7e3011869b593" providerId="LiveId" clId="{0DCE81C4-4DC4-4FD2-A867-55FFC68F9BD3}" dt="2022-11-03T10:19:33.253" v="5857"/>
          <ac:spMkLst>
            <pc:docMk/>
            <pc:sldMk cId="1739977557" sldId="283"/>
            <ac:spMk id="38" creationId="{D089E162-9B8C-4577-9C29-A9C73CC435B3}"/>
          </ac:spMkLst>
        </pc:spChg>
        <pc:spChg chg="add mod">
          <ac:chgData name="" userId="e2e7e3011869b593" providerId="LiveId" clId="{0DCE81C4-4DC4-4FD2-A867-55FFC68F9BD3}" dt="2022-11-03T10:21:49.580" v="6203"/>
          <ac:spMkLst>
            <pc:docMk/>
            <pc:sldMk cId="1739977557" sldId="283"/>
            <ac:spMk id="39" creationId="{579F9D9F-B5C1-442E-9440-E57D34E790B3}"/>
          </ac:spMkLst>
        </pc:spChg>
        <pc:spChg chg="del">
          <ac:chgData name="" userId="e2e7e3011869b593" providerId="LiveId" clId="{0DCE81C4-4DC4-4FD2-A867-55FFC68F9BD3}" dt="2022-11-03T06:42:59.554" v="2135" actId="478"/>
          <ac:spMkLst>
            <pc:docMk/>
            <pc:sldMk cId="1739977557" sldId="283"/>
            <ac:spMk id="39" creationId="{D0C564C0-D41F-4523-848F-44CAF05ED218}"/>
          </ac:spMkLst>
        </pc:spChg>
        <pc:spChg chg="del">
          <ac:chgData name="" userId="e2e7e3011869b593" providerId="LiveId" clId="{0DCE81C4-4DC4-4FD2-A867-55FFC68F9BD3}" dt="2022-11-03T06:42:59.554" v="2135" actId="478"/>
          <ac:spMkLst>
            <pc:docMk/>
            <pc:sldMk cId="1739977557" sldId="283"/>
            <ac:spMk id="40" creationId="{1059FC10-DD0B-408D-AC02-7EF7C8D00BA7}"/>
          </ac:spMkLst>
        </pc:spChg>
        <pc:spChg chg="del">
          <ac:chgData name="" userId="e2e7e3011869b593" providerId="LiveId" clId="{0DCE81C4-4DC4-4FD2-A867-55FFC68F9BD3}" dt="2022-11-03T06:42:59.554" v="2135" actId="478"/>
          <ac:spMkLst>
            <pc:docMk/>
            <pc:sldMk cId="1739977557" sldId="283"/>
            <ac:spMk id="41" creationId="{EFD11553-8331-41D3-8792-82F4D9949E17}"/>
          </ac:spMkLst>
        </pc:spChg>
        <pc:spChg chg="del">
          <ac:chgData name="" userId="e2e7e3011869b593" providerId="LiveId" clId="{0DCE81C4-4DC4-4FD2-A867-55FFC68F9BD3}" dt="2022-11-03T06:42:59.554" v="2135" actId="478"/>
          <ac:spMkLst>
            <pc:docMk/>
            <pc:sldMk cId="1739977557" sldId="283"/>
            <ac:spMk id="42" creationId="{85856E70-318F-4CE1-A731-4921FD1E9110}"/>
          </ac:spMkLst>
        </pc:spChg>
        <pc:spChg chg="del">
          <ac:chgData name="" userId="e2e7e3011869b593" providerId="LiveId" clId="{0DCE81C4-4DC4-4FD2-A867-55FFC68F9BD3}" dt="2022-11-03T06:42:59.554" v="2135" actId="478"/>
          <ac:spMkLst>
            <pc:docMk/>
            <pc:sldMk cId="1739977557" sldId="283"/>
            <ac:spMk id="43" creationId="{807B86F9-24BC-4486-AD78-AD28D7181874}"/>
          </ac:spMkLst>
        </pc:spChg>
        <pc:spChg chg="del">
          <ac:chgData name="" userId="e2e7e3011869b593" providerId="LiveId" clId="{0DCE81C4-4DC4-4FD2-A867-55FFC68F9BD3}" dt="2022-11-03T06:43:05.284" v="2136" actId="478"/>
          <ac:spMkLst>
            <pc:docMk/>
            <pc:sldMk cId="1739977557" sldId="283"/>
            <ac:spMk id="44" creationId="{346AF17D-5725-48ED-9982-E4ED27E7CFFF}"/>
          </ac:spMkLst>
        </pc:spChg>
        <pc:spChg chg="add mod">
          <ac:chgData name="" userId="e2e7e3011869b593" providerId="LiveId" clId="{0DCE81C4-4DC4-4FD2-A867-55FFC68F9BD3}" dt="2022-11-03T07:09:33.718" v="3482"/>
          <ac:spMkLst>
            <pc:docMk/>
            <pc:sldMk cId="1739977557" sldId="283"/>
            <ac:spMk id="48" creationId="{979ED368-12D3-44FB-B0D1-E89698FD404C}"/>
          </ac:spMkLst>
        </pc:spChg>
        <pc:spChg chg="add mod">
          <ac:chgData name="" userId="e2e7e3011869b593" providerId="LiveId" clId="{0DCE81C4-4DC4-4FD2-A867-55FFC68F9BD3}" dt="2022-11-03T09:42:15.654" v="3847" actId="1076"/>
          <ac:spMkLst>
            <pc:docMk/>
            <pc:sldMk cId="1739977557" sldId="283"/>
            <ac:spMk id="50" creationId="{7B84146B-E34E-47AC-8F39-441DE24DE639}"/>
          </ac:spMkLst>
        </pc:spChg>
        <pc:spChg chg="add mod">
          <ac:chgData name="" userId="e2e7e3011869b593" providerId="LiveId" clId="{0DCE81C4-4DC4-4FD2-A867-55FFC68F9BD3}" dt="2022-11-03T09:42:15.654" v="3847" actId="1076"/>
          <ac:spMkLst>
            <pc:docMk/>
            <pc:sldMk cId="1739977557" sldId="283"/>
            <ac:spMk id="51" creationId="{BE763B2E-9CF9-41CB-BB02-3FE53E8C83B7}"/>
          </ac:spMkLst>
        </pc:spChg>
        <pc:graphicFrameChg chg="del">
          <ac:chgData name="" userId="e2e7e3011869b593" providerId="LiveId" clId="{0DCE81C4-4DC4-4FD2-A867-55FFC68F9BD3}" dt="2022-11-03T06:43:05.284" v="2136" actId="478"/>
          <ac:graphicFrameMkLst>
            <pc:docMk/>
            <pc:sldMk cId="1739977557" sldId="283"/>
            <ac:graphicFrameMk id="26" creationId="{FEBFBD13-8493-4135-8AA2-E1211E96ED37}"/>
          </ac:graphicFrameMkLst>
        </pc:graphicFrameChg>
        <pc:graphicFrameChg chg="mod">
          <ac:chgData name="" userId="e2e7e3011869b593" providerId="LiveId" clId="{0DCE81C4-4DC4-4FD2-A867-55FFC68F9BD3}" dt="2022-11-03T09:42:15.654" v="3847" actId="1076"/>
          <ac:graphicFrameMkLst>
            <pc:docMk/>
            <pc:sldMk cId="1739977557" sldId="283"/>
            <ac:graphicFrameMk id="27" creationId="{84D895FA-7EC2-4A97-B8EB-29ACA1F23801}"/>
          </ac:graphicFrameMkLst>
        </pc:graphicFrameChg>
        <pc:graphicFrameChg chg="del">
          <ac:chgData name="" userId="e2e7e3011869b593" providerId="LiveId" clId="{0DCE81C4-4DC4-4FD2-A867-55FFC68F9BD3}" dt="2022-11-03T06:42:56.612" v="2134" actId="478"/>
          <ac:graphicFrameMkLst>
            <pc:docMk/>
            <pc:sldMk cId="1739977557" sldId="283"/>
            <ac:graphicFrameMk id="31" creationId="{F695FC51-67E9-4F60-8624-ADFAC3C85670}"/>
          </ac:graphicFrameMkLst>
        </pc:graphicFrameChg>
        <pc:graphicFrameChg chg="del">
          <ac:chgData name="" userId="e2e7e3011869b593" providerId="LiveId" clId="{0DCE81C4-4DC4-4FD2-A867-55FFC68F9BD3}" dt="2022-11-03T06:42:56.612" v="2134" actId="478"/>
          <ac:graphicFrameMkLst>
            <pc:docMk/>
            <pc:sldMk cId="1739977557" sldId="283"/>
            <ac:graphicFrameMk id="32" creationId="{EF55CEFB-4F0E-4AC7-9E9B-42B36FAE40B6}"/>
          </ac:graphicFrameMkLst>
        </pc:graphicFrameChg>
        <pc:picChg chg="add mod">
          <ac:chgData name="" userId="e2e7e3011869b593" providerId="LiveId" clId="{0DCE81C4-4DC4-4FD2-A867-55FFC68F9BD3}" dt="2022-11-03T07:09:38.257" v="3483" actId="1076"/>
          <ac:picMkLst>
            <pc:docMk/>
            <pc:sldMk cId="1739977557" sldId="283"/>
            <ac:picMk id="47" creationId="{E489A109-170D-4F2A-AA9B-B83D9FF12291}"/>
          </ac:picMkLst>
        </pc:picChg>
        <pc:picChg chg="del">
          <ac:chgData name="" userId="e2e7e3011869b593" providerId="LiveId" clId="{0DCE81C4-4DC4-4FD2-A867-55FFC68F9BD3}" dt="2022-11-03T06:42:56.612" v="2134" actId="478"/>
          <ac:picMkLst>
            <pc:docMk/>
            <pc:sldMk cId="1739977557" sldId="283"/>
            <ac:picMk id="52" creationId="{DE182D62-9FF7-4411-8AEA-6BBC8D370EC7}"/>
          </ac:picMkLst>
        </pc:picChg>
        <pc:picChg chg="del mod">
          <ac:chgData name="" userId="e2e7e3011869b593" providerId="LiveId" clId="{0DCE81C4-4DC4-4FD2-A867-55FFC68F9BD3}" dt="2022-11-03T07:06:49.862" v="3369" actId="478"/>
          <ac:picMkLst>
            <pc:docMk/>
            <pc:sldMk cId="1739977557" sldId="283"/>
            <ac:picMk id="53" creationId="{1A41C0B6-A75C-460A-BF89-70B394649615}"/>
          </ac:picMkLst>
        </pc:picChg>
        <pc:picChg chg="del">
          <ac:chgData name="" userId="e2e7e3011869b593" providerId="LiveId" clId="{0DCE81C4-4DC4-4FD2-A867-55FFC68F9BD3}" dt="2022-11-03T06:43:05.284" v="2136" actId="478"/>
          <ac:picMkLst>
            <pc:docMk/>
            <pc:sldMk cId="1739977557" sldId="283"/>
            <ac:picMk id="54" creationId="{844738A9-C6D8-43CD-8227-77251EDAF69E}"/>
          </ac:picMkLst>
        </pc:picChg>
        <pc:picChg chg="del">
          <ac:chgData name="" userId="e2e7e3011869b593" providerId="LiveId" clId="{0DCE81C4-4DC4-4FD2-A867-55FFC68F9BD3}" dt="2022-11-03T06:42:56.612" v="2134" actId="478"/>
          <ac:picMkLst>
            <pc:docMk/>
            <pc:sldMk cId="1739977557" sldId="283"/>
            <ac:picMk id="55" creationId="{8B15453A-EAF1-4657-A245-DD090AF5382C}"/>
          </ac:picMkLst>
        </pc:picChg>
        <pc:cxnChg chg="del">
          <ac:chgData name="" userId="e2e7e3011869b593" providerId="LiveId" clId="{0DCE81C4-4DC4-4FD2-A867-55FFC68F9BD3}" dt="2022-11-03T06:43:05.284" v="2136" actId="478"/>
          <ac:cxnSpMkLst>
            <pc:docMk/>
            <pc:sldMk cId="1739977557" sldId="283"/>
            <ac:cxnSpMk id="46" creationId="{1E3EB9DA-6FCF-4827-B37B-8B5060675743}"/>
          </ac:cxnSpMkLst>
        </pc:cxnChg>
        <pc:cxnChg chg="del">
          <ac:chgData name="" userId="e2e7e3011869b593" providerId="LiveId" clId="{0DCE81C4-4DC4-4FD2-A867-55FFC68F9BD3}" dt="2022-11-03T06:43:05.284" v="2136" actId="478"/>
          <ac:cxnSpMkLst>
            <pc:docMk/>
            <pc:sldMk cId="1739977557" sldId="283"/>
            <ac:cxnSpMk id="49" creationId="{98281322-760D-42D9-8A3C-74145B5D6AD8}"/>
          </ac:cxnSpMkLst>
        </pc:cxnChg>
        <pc:cxnChg chg="add mod">
          <ac:chgData name="" userId="e2e7e3011869b593" providerId="LiveId" clId="{0DCE81C4-4DC4-4FD2-A867-55FFC68F9BD3}" dt="2022-11-03T09:42:15.654" v="3847" actId="1076"/>
          <ac:cxnSpMkLst>
            <pc:docMk/>
            <pc:sldMk cId="1739977557" sldId="283"/>
            <ac:cxnSpMk id="56" creationId="{174989DC-963F-46E6-84DB-995BDCF88DCC}"/>
          </ac:cxnSpMkLst>
        </pc:cxnChg>
        <pc:cxnChg chg="add mod">
          <ac:chgData name="" userId="e2e7e3011869b593" providerId="LiveId" clId="{0DCE81C4-4DC4-4FD2-A867-55FFC68F9BD3}" dt="2022-11-03T09:42:15.654" v="3847" actId="1076"/>
          <ac:cxnSpMkLst>
            <pc:docMk/>
            <pc:sldMk cId="1739977557" sldId="283"/>
            <ac:cxnSpMk id="57" creationId="{B2BA92DF-5785-4E88-9B5D-B8333678E93C}"/>
          </ac:cxnSpMkLst>
        </pc:cxnChg>
      </pc:sldChg>
      <pc:sldChg chg="addSp delSp modSp add setBg">
        <pc:chgData name="" userId="e2e7e3011869b593" providerId="LiveId" clId="{0DCE81C4-4DC4-4FD2-A867-55FFC68F9BD3}" dt="2022-11-03T10:41:45.225" v="7402" actId="20577"/>
        <pc:sldMkLst>
          <pc:docMk/>
          <pc:sldMk cId="2903357517" sldId="284"/>
        </pc:sldMkLst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4" creationId="{BABE69DC-D970-41D8-A5C5-B4A6CC3F3B3D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5" creationId="{4253F79E-42D6-4A9C-8CC6-409B29342595}"/>
          </ac:spMkLst>
        </pc:spChg>
        <pc:spChg chg="mod">
          <ac:chgData name="" userId="e2e7e3011869b593" providerId="LiveId" clId="{0DCE81C4-4DC4-4FD2-A867-55FFC68F9BD3}" dt="2022-11-03T07:14:57.955" v="3558" actId="20577"/>
          <ac:spMkLst>
            <pc:docMk/>
            <pc:sldMk cId="2903357517" sldId="284"/>
            <ac:spMk id="7" creationId="{EC579321-CCBB-ECC3-94C8-F5291E489CE2}"/>
          </ac:spMkLst>
        </pc:spChg>
        <pc:spChg chg="add mod">
          <ac:chgData name="" userId="e2e7e3011869b593" providerId="LiveId" clId="{0DCE81C4-4DC4-4FD2-A867-55FFC68F9BD3}" dt="2022-11-03T09:42:05.051" v="3845" actId="1076"/>
          <ac:spMkLst>
            <pc:docMk/>
            <pc:sldMk cId="2903357517" sldId="284"/>
            <ac:spMk id="32" creationId="{1C1CEC2C-2A90-44CA-8A83-4E74016939AB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33" creationId="{0E77376A-2DF1-415B-BA14-7698BDD9158D}"/>
          </ac:spMkLst>
        </pc:spChg>
        <pc:spChg chg="add mod">
          <ac:chgData name="" userId="e2e7e3011869b593" providerId="LiveId" clId="{0DCE81C4-4DC4-4FD2-A867-55FFC68F9BD3}" dt="2022-11-03T09:42:05.051" v="3845" actId="1076"/>
          <ac:spMkLst>
            <pc:docMk/>
            <pc:sldMk cId="2903357517" sldId="284"/>
            <ac:spMk id="33" creationId="{CC80E280-FBC3-4AC6-9208-179BF902FD7F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34" creationId="{AEF27488-AC67-4298-AF3A-E2934F9A484C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35" creationId="{238DE9C6-3621-4A2D-A24A-48F0805A1BBA}"/>
          </ac:spMkLst>
        </pc:spChg>
        <pc:spChg chg="add mod">
          <ac:chgData name="" userId="e2e7e3011869b593" providerId="LiveId" clId="{0DCE81C4-4DC4-4FD2-A867-55FFC68F9BD3}" dt="2022-11-03T09:42:05.051" v="3845" actId="1076"/>
          <ac:spMkLst>
            <pc:docMk/>
            <pc:sldMk cId="2903357517" sldId="284"/>
            <ac:spMk id="35" creationId="{36F2AA0A-650D-478A-9ABA-04AA1D3C4FB4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36" creationId="{C859FCE3-7884-47DF-8D16-DBA51F88479F}"/>
          </ac:spMkLst>
        </pc:spChg>
        <pc:spChg chg="add">
          <ac:chgData name="" userId="e2e7e3011869b593" providerId="LiveId" clId="{0DCE81C4-4DC4-4FD2-A867-55FFC68F9BD3}" dt="2022-11-03T10:19:35.633" v="5858"/>
          <ac:spMkLst>
            <pc:docMk/>
            <pc:sldMk cId="2903357517" sldId="284"/>
            <ac:spMk id="36" creationId="{CFF84B9F-8DF9-40D4-88F2-6ABE7E3C969F}"/>
          </ac:spMkLst>
        </pc:spChg>
        <pc:spChg chg="add mod">
          <ac:chgData name="" userId="e2e7e3011869b593" providerId="LiveId" clId="{0DCE81C4-4DC4-4FD2-A867-55FFC68F9BD3}" dt="2022-11-03T10:41:45.225" v="7402" actId="20577"/>
          <ac:spMkLst>
            <pc:docMk/>
            <pc:sldMk cId="2903357517" sldId="284"/>
            <ac:spMk id="37" creationId="{8D14A160-0C79-49F6-AC79-2ACD32A1658E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37" creationId="{D821E300-886E-4C8D-BC19-5CA9A00FDAB6}"/>
          </ac:spMkLst>
        </pc:spChg>
        <pc:spChg chg="del mod">
          <ac:chgData name="" userId="e2e7e3011869b593" providerId="LiveId" clId="{0DCE81C4-4DC4-4FD2-A867-55FFC68F9BD3}" dt="2022-11-03T09:39:23.428" v="3755" actId="478"/>
          <ac:spMkLst>
            <pc:docMk/>
            <pc:sldMk cId="2903357517" sldId="284"/>
            <ac:spMk id="38" creationId="{2E90F6B8-9A1D-4D2B-B830-1336D2C8B744}"/>
          </ac:spMkLst>
        </pc:spChg>
        <pc:spChg chg="del mod">
          <ac:chgData name="" userId="e2e7e3011869b593" providerId="LiveId" clId="{0DCE81C4-4DC4-4FD2-A867-55FFC68F9BD3}" dt="2022-11-03T09:39:23.428" v="3755" actId="478"/>
          <ac:spMkLst>
            <pc:docMk/>
            <pc:sldMk cId="2903357517" sldId="284"/>
            <ac:spMk id="39" creationId="{D0C564C0-D41F-4523-848F-44CAF05ED218}"/>
          </ac:spMkLst>
        </pc:spChg>
        <pc:spChg chg="del mod">
          <ac:chgData name="" userId="e2e7e3011869b593" providerId="LiveId" clId="{0DCE81C4-4DC4-4FD2-A867-55FFC68F9BD3}" dt="2022-11-03T09:39:23.428" v="3755" actId="478"/>
          <ac:spMkLst>
            <pc:docMk/>
            <pc:sldMk cId="2903357517" sldId="284"/>
            <ac:spMk id="40" creationId="{1059FC10-DD0B-408D-AC02-7EF7C8D00BA7}"/>
          </ac:spMkLst>
        </pc:spChg>
        <pc:spChg chg="del">
          <ac:chgData name="" userId="e2e7e3011869b593" providerId="LiveId" clId="{0DCE81C4-4DC4-4FD2-A867-55FFC68F9BD3}" dt="2022-11-03T06:43:20.086" v="2140" actId="478"/>
          <ac:spMkLst>
            <pc:docMk/>
            <pc:sldMk cId="2903357517" sldId="284"/>
            <ac:spMk id="41" creationId="{EFD11553-8331-41D3-8792-82F4D9949E17}"/>
          </ac:spMkLst>
        </pc:spChg>
        <pc:spChg chg="del">
          <ac:chgData name="" userId="e2e7e3011869b593" providerId="LiveId" clId="{0DCE81C4-4DC4-4FD2-A867-55FFC68F9BD3}" dt="2022-11-03T06:43:20.086" v="2140" actId="478"/>
          <ac:spMkLst>
            <pc:docMk/>
            <pc:sldMk cId="2903357517" sldId="284"/>
            <ac:spMk id="42" creationId="{85856E70-318F-4CE1-A731-4921FD1E9110}"/>
          </ac:spMkLst>
        </pc:spChg>
        <pc:spChg chg="del">
          <ac:chgData name="" userId="e2e7e3011869b593" providerId="LiveId" clId="{0DCE81C4-4DC4-4FD2-A867-55FFC68F9BD3}" dt="2022-11-03T06:43:20.086" v="2140" actId="478"/>
          <ac:spMkLst>
            <pc:docMk/>
            <pc:sldMk cId="2903357517" sldId="284"/>
            <ac:spMk id="43" creationId="{807B86F9-24BC-4486-AD78-AD28D7181874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44" creationId="{346AF17D-5725-48ED-9982-E4ED27E7CFFF}"/>
          </ac:spMkLst>
        </pc:spChg>
        <pc:spChg chg="add mod">
          <ac:chgData name="" userId="e2e7e3011869b593" providerId="LiveId" clId="{0DCE81C4-4DC4-4FD2-A867-55FFC68F9BD3}" dt="2022-11-03T07:09:27.409" v="3478" actId="20577"/>
          <ac:spMkLst>
            <pc:docMk/>
            <pc:sldMk cId="2903357517" sldId="284"/>
            <ac:spMk id="47" creationId="{A4158A10-412B-4F3D-9A26-5D1322C307AE}"/>
          </ac:spMkLst>
        </pc:spChg>
        <pc:spChg chg="add mod">
          <ac:chgData name="" userId="e2e7e3011869b593" providerId="LiveId" clId="{0DCE81C4-4DC4-4FD2-A867-55FFC68F9BD3}" dt="2022-11-03T09:42:05.051" v="3845" actId="1076"/>
          <ac:spMkLst>
            <pc:docMk/>
            <pc:sldMk cId="2903357517" sldId="284"/>
            <ac:spMk id="48" creationId="{DE18137F-C9AA-4E54-984F-F36FAF2B3A59}"/>
          </ac:spMkLst>
        </pc:spChg>
        <pc:spChg chg="add mod">
          <ac:chgData name="" userId="e2e7e3011869b593" providerId="LiveId" clId="{0DCE81C4-4DC4-4FD2-A867-55FFC68F9BD3}" dt="2022-11-03T09:42:05.051" v="3845" actId="1076"/>
          <ac:spMkLst>
            <pc:docMk/>
            <pc:sldMk cId="2903357517" sldId="284"/>
            <ac:spMk id="50" creationId="{4F856CF4-D9F1-4E0E-B25D-3BF3375BB669}"/>
          </ac:spMkLst>
        </pc:spChg>
        <pc:grpChg chg="mod">
          <ac:chgData name="" userId="e2e7e3011869b593" providerId="LiveId" clId="{0DCE81C4-4DC4-4FD2-A867-55FFC68F9BD3}" dt="2022-11-03T06:43:17.943" v="2139" actId="1076"/>
          <ac:grpSpMkLst>
            <pc:docMk/>
            <pc:sldMk cId="2903357517" sldId="284"/>
            <ac:grpSpMk id="2" creationId="{7CBAB125-76DF-44AE-1965-E57845B2021C}"/>
          </ac:grpSpMkLst>
        </pc:grpChg>
        <pc:graphicFrameChg chg="del">
          <ac:chgData name="" userId="e2e7e3011869b593" providerId="LiveId" clId="{0DCE81C4-4DC4-4FD2-A867-55FFC68F9BD3}" dt="2022-11-03T06:43:14.989" v="2137" actId="478"/>
          <ac:graphicFrameMkLst>
            <pc:docMk/>
            <pc:sldMk cId="2903357517" sldId="284"/>
            <ac:graphicFrameMk id="26" creationId="{FEBFBD13-8493-4135-8AA2-E1211E96ED37}"/>
          </ac:graphicFrameMkLst>
        </pc:graphicFrameChg>
        <pc:graphicFrameChg chg="del">
          <ac:chgData name="" userId="e2e7e3011869b593" providerId="LiveId" clId="{0DCE81C4-4DC4-4FD2-A867-55FFC68F9BD3}" dt="2022-11-03T06:43:14.989" v="2137" actId="478"/>
          <ac:graphicFrameMkLst>
            <pc:docMk/>
            <pc:sldMk cId="2903357517" sldId="284"/>
            <ac:graphicFrameMk id="27" creationId="{84D895FA-7EC2-4A97-B8EB-29ACA1F23801}"/>
          </ac:graphicFrameMkLst>
        </pc:graphicFrameChg>
        <pc:graphicFrameChg chg="mod">
          <ac:chgData name="" userId="e2e7e3011869b593" providerId="LiveId" clId="{0DCE81C4-4DC4-4FD2-A867-55FFC68F9BD3}" dt="2022-11-03T09:42:05.051" v="3845" actId="1076"/>
          <ac:graphicFrameMkLst>
            <pc:docMk/>
            <pc:sldMk cId="2903357517" sldId="284"/>
            <ac:graphicFrameMk id="31" creationId="{F695FC51-67E9-4F60-8624-ADFAC3C85670}"/>
          </ac:graphicFrameMkLst>
        </pc:graphicFrameChg>
        <pc:graphicFrameChg chg="del">
          <ac:chgData name="" userId="e2e7e3011869b593" providerId="LiveId" clId="{0DCE81C4-4DC4-4FD2-A867-55FFC68F9BD3}" dt="2022-11-03T06:43:20.086" v="2140" actId="478"/>
          <ac:graphicFrameMkLst>
            <pc:docMk/>
            <pc:sldMk cId="2903357517" sldId="284"/>
            <ac:graphicFrameMk id="32" creationId="{EF55CEFB-4F0E-4AC7-9E9B-42B36FAE40B6}"/>
          </ac:graphicFrameMkLst>
        </pc:graphicFrameChg>
        <pc:graphicFrameChg chg="add del">
          <ac:chgData name="" userId="e2e7e3011869b593" providerId="LiveId" clId="{0DCE81C4-4DC4-4FD2-A867-55FFC68F9BD3}" dt="2022-11-03T09:39:47.258" v="3771"/>
          <ac:graphicFrameMkLst>
            <pc:docMk/>
            <pc:sldMk cId="2903357517" sldId="284"/>
            <ac:graphicFrameMk id="34" creationId="{D2CE07F9-0728-4AEE-9169-28CC1A62AB97}"/>
          </ac:graphicFrameMkLst>
        </pc:graphicFrameChg>
        <pc:picChg chg="del">
          <ac:chgData name="" userId="e2e7e3011869b593" providerId="LiveId" clId="{0DCE81C4-4DC4-4FD2-A867-55FFC68F9BD3}" dt="2022-11-03T06:43:20.086" v="2140" actId="478"/>
          <ac:picMkLst>
            <pc:docMk/>
            <pc:sldMk cId="2903357517" sldId="284"/>
            <ac:picMk id="52" creationId="{DE182D62-9FF7-4411-8AEA-6BBC8D370EC7}"/>
          </ac:picMkLst>
        </pc:picChg>
        <pc:picChg chg="del">
          <ac:chgData name="" userId="e2e7e3011869b593" providerId="LiveId" clId="{0DCE81C4-4DC4-4FD2-A867-55FFC68F9BD3}" dt="2022-11-03T06:43:14.989" v="2137" actId="478"/>
          <ac:picMkLst>
            <pc:docMk/>
            <pc:sldMk cId="2903357517" sldId="284"/>
            <ac:picMk id="53" creationId="{1A41C0B6-A75C-460A-BF89-70B394649615}"/>
          </ac:picMkLst>
        </pc:picChg>
        <pc:picChg chg="del">
          <ac:chgData name="" userId="e2e7e3011869b593" providerId="LiveId" clId="{0DCE81C4-4DC4-4FD2-A867-55FFC68F9BD3}" dt="2022-11-03T06:43:14.989" v="2137" actId="478"/>
          <ac:picMkLst>
            <pc:docMk/>
            <pc:sldMk cId="2903357517" sldId="284"/>
            <ac:picMk id="54" creationId="{844738A9-C6D8-43CD-8227-77251EDAF69E}"/>
          </ac:picMkLst>
        </pc:picChg>
        <pc:picChg chg="mod">
          <ac:chgData name="" userId="e2e7e3011869b593" providerId="LiveId" clId="{0DCE81C4-4DC4-4FD2-A867-55FFC68F9BD3}" dt="2022-11-03T07:09:22.352" v="3462" actId="1076"/>
          <ac:picMkLst>
            <pc:docMk/>
            <pc:sldMk cId="2903357517" sldId="284"/>
            <ac:picMk id="55" creationId="{8B15453A-EAF1-4657-A245-DD090AF5382C}"/>
          </ac:picMkLst>
        </pc:picChg>
        <pc:cxnChg chg="del">
          <ac:chgData name="" userId="e2e7e3011869b593" providerId="LiveId" clId="{0DCE81C4-4DC4-4FD2-A867-55FFC68F9BD3}" dt="2022-11-03T06:43:14.989" v="2137" actId="478"/>
          <ac:cxnSpMkLst>
            <pc:docMk/>
            <pc:sldMk cId="2903357517" sldId="284"/>
            <ac:cxnSpMk id="46" creationId="{1E3EB9DA-6FCF-4827-B37B-8B5060675743}"/>
          </ac:cxnSpMkLst>
        </pc:cxnChg>
        <pc:cxnChg chg="del">
          <ac:chgData name="" userId="e2e7e3011869b593" providerId="LiveId" clId="{0DCE81C4-4DC4-4FD2-A867-55FFC68F9BD3}" dt="2022-11-03T06:43:14.989" v="2137" actId="478"/>
          <ac:cxnSpMkLst>
            <pc:docMk/>
            <pc:sldMk cId="2903357517" sldId="284"/>
            <ac:cxnSpMk id="49" creationId="{98281322-760D-42D9-8A3C-74145B5D6AD8}"/>
          </ac:cxnSpMkLst>
        </pc:cxnChg>
        <pc:cxnChg chg="add mod">
          <ac:chgData name="" userId="e2e7e3011869b593" providerId="LiveId" clId="{0DCE81C4-4DC4-4FD2-A867-55FFC68F9BD3}" dt="2022-11-03T09:42:05.051" v="3845" actId="1076"/>
          <ac:cxnSpMkLst>
            <pc:docMk/>
            <pc:sldMk cId="2903357517" sldId="284"/>
            <ac:cxnSpMk id="51" creationId="{A4A0B320-85BF-441E-8A18-DC8B212437E1}"/>
          </ac:cxnSpMkLst>
        </pc:cxnChg>
        <pc:cxnChg chg="add mod">
          <ac:chgData name="" userId="e2e7e3011869b593" providerId="LiveId" clId="{0DCE81C4-4DC4-4FD2-A867-55FFC68F9BD3}" dt="2022-11-03T09:42:05.051" v="3845" actId="1076"/>
          <ac:cxnSpMkLst>
            <pc:docMk/>
            <pc:sldMk cId="2903357517" sldId="284"/>
            <ac:cxnSpMk id="56" creationId="{4842BF77-43F0-4270-9B7C-671DE7A53035}"/>
          </ac:cxnSpMkLst>
        </pc:cxnChg>
      </pc:sldChg>
      <pc:sldChg chg="addSp delSp modSp add setBg">
        <pc:chgData name="" userId="e2e7e3011869b593" providerId="LiveId" clId="{0DCE81C4-4DC4-4FD2-A867-55FFC68F9BD3}" dt="2022-11-03T10:42:23.313" v="7428"/>
        <pc:sldMkLst>
          <pc:docMk/>
          <pc:sldMk cId="3775514059" sldId="285"/>
        </pc:sldMkLst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4" creationId="{BABE69DC-D970-41D8-A5C5-B4A6CC3F3B3D}"/>
          </ac:spMkLst>
        </pc:spChg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5" creationId="{4253F79E-42D6-4A9C-8CC6-409B29342595}"/>
          </ac:spMkLst>
        </pc:spChg>
        <pc:spChg chg="mod">
          <ac:chgData name="" userId="e2e7e3011869b593" providerId="LiveId" clId="{0DCE81C4-4DC4-4FD2-A867-55FFC68F9BD3}" dt="2022-11-03T07:15:03.925" v="3563" actId="20577"/>
          <ac:spMkLst>
            <pc:docMk/>
            <pc:sldMk cId="3775514059" sldId="285"/>
            <ac:spMk id="7" creationId="{EC579321-CCBB-ECC3-94C8-F5291E489CE2}"/>
          </ac:spMkLst>
        </pc:spChg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33" creationId="{0E77376A-2DF1-415B-BA14-7698BDD9158D}"/>
          </ac:spMkLst>
        </pc:spChg>
        <pc:spChg chg="add mod">
          <ac:chgData name="" userId="e2e7e3011869b593" providerId="LiveId" clId="{0DCE81C4-4DC4-4FD2-A867-55FFC68F9BD3}" dt="2022-11-03T09:42:46.796" v="3848" actId="1076"/>
          <ac:spMkLst>
            <pc:docMk/>
            <pc:sldMk cId="3775514059" sldId="285"/>
            <ac:spMk id="33" creationId="{6A4AC53B-995A-4977-AA7A-AEE37716E20C}"/>
          </ac:spMkLst>
        </pc:spChg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34" creationId="{AEF27488-AC67-4298-AF3A-E2934F9A484C}"/>
          </ac:spMkLst>
        </pc:spChg>
        <pc:spChg chg="add mod">
          <ac:chgData name="" userId="e2e7e3011869b593" providerId="LiveId" clId="{0DCE81C4-4DC4-4FD2-A867-55FFC68F9BD3}" dt="2022-11-03T09:42:46.796" v="3848" actId="1076"/>
          <ac:spMkLst>
            <pc:docMk/>
            <pc:sldMk cId="3775514059" sldId="285"/>
            <ac:spMk id="34" creationId="{D156B773-BE8E-4A05-81B7-D1A0621EE90E}"/>
          </ac:spMkLst>
        </pc:spChg>
        <pc:spChg chg="del">
          <ac:chgData name="" userId="e2e7e3011869b593" providerId="LiveId" clId="{0DCE81C4-4DC4-4FD2-A867-55FFC68F9BD3}" dt="2022-11-03T06:43:30.745" v="2142" actId="478"/>
          <ac:spMkLst>
            <pc:docMk/>
            <pc:sldMk cId="3775514059" sldId="285"/>
            <ac:spMk id="35" creationId="{238DE9C6-3621-4A2D-A24A-48F0805A1BBA}"/>
          </ac:spMkLst>
        </pc:spChg>
        <pc:spChg chg="add mod">
          <ac:chgData name="" userId="e2e7e3011869b593" providerId="LiveId" clId="{0DCE81C4-4DC4-4FD2-A867-55FFC68F9BD3}" dt="2022-11-03T09:42:46.796" v="3848" actId="1076"/>
          <ac:spMkLst>
            <pc:docMk/>
            <pc:sldMk cId="3775514059" sldId="285"/>
            <ac:spMk id="35" creationId="{A63EA1D5-176E-4F1E-9BA5-A6E449BB0AB8}"/>
          </ac:spMkLst>
        </pc:spChg>
        <pc:spChg chg="add">
          <ac:chgData name="" userId="e2e7e3011869b593" providerId="LiveId" clId="{0DCE81C4-4DC4-4FD2-A867-55FFC68F9BD3}" dt="2022-11-03T10:19:37.731" v="5859"/>
          <ac:spMkLst>
            <pc:docMk/>
            <pc:sldMk cId="3775514059" sldId="285"/>
            <ac:spMk id="36" creationId="{ACD6CCE1-088A-4F4D-825F-5BA4DF7127CA}"/>
          </ac:spMkLst>
        </pc:spChg>
        <pc:spChg chg="del">
          <ac:chgData name="" userId="e2e7e3011869b593" providerId="LiveId" clId="{0DCE81C4-4DC4-4FD2-A867-55FFC68F9BD3}" dt="2022-11-03T06:43:30.745" v="2142" actId="478"/>
          <ac:spMkLst>
            <pc:docMk/>
            <pc:sldMk cId="3775514059" sldId="285"/>
            <ac:spMk id="36" creationId="{C859FCE3-7884-47DF-8D16-DBA51F88479F}"/>
          </ac:spMkLst>
        </pc:spChg>
        <pc:spChg chg="add mod">
          <ac:chgData name="" userId="e2e7e3011869b593" providerId="LiveId" clId="{0DCE81C4-4DC4-4FD2-A867-55FFC68F9BD3}" dt="2022-11-03T10:42:23.313" v="7428"/>
          <ac:spMkLst>
            <pc:docMk/>
            <pc:sldMk cId="3775514059" sldId="285"/>
            <ac:spMk id="37" creationId="{8407DF09-CB0A-4F9C-AD2C-1E2D60EF8A4E}"/>
          </ac:spMkLst>
        </pc:spChg>
        <pc:spChg chg="del">
          <ac:chgData name="" userId="e2e7e3011869b593" providerId="LiveId" clId="{0DCE81C4-4DC4-4FD2-A867-55FFC68F9BD3}" dt="2022-11-03T06:43:30.745" v="2142" actId="478"/>
          <ac:spMkLst>
            <pc:docMk/>
            <pc:sldMk cId="3775514059" sldId="285"/>
            <ac:spMk id="37" creationId="{D821E300-886E-4C8D-BC19-5CA9A00FDAB6}"/>
          </ac:spMkLst>
        </pc:spChg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38" creationId="{2E90F6B8-9A1D-4D2B-B830-1336D2C8B744}"/>
          </ac:spMkLst>
        </pc:spChg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39" creationId="{D0C564C0-D41F-4523-848F-44CAF05ED218}"/>
          </ac:spMkLst>
        </pc:spChg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40" creationId="{1059FC10-DD0B-408D-AC02-7EF7C8D00BA7}"/>
          </ac:spMkLst>
        </pc:spChg>
        <pc:spChg chg="del mod">
          <ac:chgData name="" userId="e2e7e3011869b593" providerId="LiveId" clId="{0DCE81C4-4DC4-4FD2-A867-55FFC68F9BD3}" dt="2022-11-03T09:40:01.963" v="3780" actId="478"/>
          <ac:spMkLst>
            <pc:docMk/>
            <pc:sldMk cId="3775514059" sldId="285"/>
            <ac:spMk id="41" creationId="{EFD11553-8331-41D3-8792-82F4D9949E17}"/>
          </ac:spMkLst>
        </pc:spChg>
        <pc:spChg chg="del mod">
          <ac:chgData name="" userId="e2e7e3011869b593" providerId="LiveId" clId="{0DCE81C4-4DC4-4FD2-A867-55FFC68F9BD3}" dt="2022-11-03T09:40:01.963" v="3780" actId="478"/>
          <ac:spMkLst>
            <pc:docMk/>
            <pc:sldMk cId="3775514059" sldId="285"/>
            <ac:spMk id="42" creationId="{85856E70-318F-4CE1-A731-4921FD1E9110}"/>
          </ac:spMkLst>
        </pc:spChg>
        <pc:spChg chg="del mod">
          <ac:chgData name="" userId="e2e7e3011869b593" providerId="LiveId" clId="{0DCE81C4-4DC4-4FD2-A867-55FFC68F9BD3}" dt="2022-11-03T09:40:01.963" v="3780" actId="478"/>
          <ac:spMkLst>
            <pc:docMk/>
            <pc:sldMk cId="3775514059" sldId="285"/>
            <ac:spMk id="43" creationId="{807B86F9-24BC-4486-AD78-AD28D7181874}"/>
          </ac:spMkLst>
        </pc:spChg>
        <pc:spChg chg="del">
          <ac:chgData name="" userId="e2e7e3011869b593" providerId="LiveId" clId="{0DCE81C4-4DC4-4FD2-A867-55FFC68F9BD3}" dt="2022-11-03T06:43:30.745" v="2142" actId="478"/>
          <ac:spMkLst>
            <pc:docMk/>
            <pc:sldMk cId="3775514059" sldId="285"/>
            <ac:spMk id="44" creationId="{346AF17D-5725-48ED-9982-E4ED27E7CFFF}"/>
          </ac:spMkLst>
        </pc:spChg>
        <pc:spChg chg="add mod">
          <ac:chgData name="" userId="e2e7e3011869b593" providerId="LiveId" clId="{0DCE81C4-4DC4-4FD2-A867-55FFC68F9BD3}" dt="2022-11-03T07:09:17.429" v="3460"/>
          <ac:spMkLst>
            <pc:docMk/>
            <pc:sldMk cId="3775514059" sldId="285"/>
            <ac:spMk id="47" creationId="{CE77833F-3900-4837-B7A3-BBD6C16C6CEB}"/>
          </ac:spMkLst>
        </pc:spChg>
        <pc:spChg chg="add mod">
          <ac:chgData name="" userId="e2e7e3011869b593" providerId="LiveId" clId="{0DCE81C4-4DC4-4FD2-A867-55FFC68F9BD3}" dt="2022-11-03T09:42:46.796" v="3848" actId="1076"/>
          <ac:spMkLst>
            <pc:docMk/>
            <pc:sldMk cId="3775514059" sldId="285"/>
            <ac:spMk id="48" creationId="{1AA301BC-681F-405C-BA4B-8E637FAE318A}"/>
          </ac:spMkLst>
        </pc:spChg>
        <pc:spChg chg="add mod">
          <ac:chgData name="" userId="e2e7e3011869b593" providerId="LiveId" clId="{0DCE81C4-4DC4-4FD2-A867-55FFC68F9BD3}" dt="2022-11-03T09:42:49.140" v="3849" actId="1076"/>
          <ac:spMkLst>
            <pc:docMk/>
            <pc:sldMk cId="3775514059" sldId="285"/>
            <ac:spMk id="50" creationId="{F03DDF1D-7B49-4AC9-9133-4EC8EFEAD29B}"/>
          </ac:spMkLst>
        </pc:spChg>
        <pc:graphicFrameChg chg="del">
          <ac:chgData name="" userId="e2e7e3011869b593" providerId="LiveId" clId="{0DCE81C4-4DC4-4FD2-A867-55FFC68F9BD3}" dt="2022-11-03T06:43:26.049" v="2141" actId="478"/>
          <ac:graphicFrameMkLst>
            <pc:docMk/>
            <pc:sldMk cId="3775514059" sldId="285"/>
            <ac:graphicFrameMk id="26" creationId="{FEBFBD13-8493-4135-8AA2-E1211E96ED37}"/>
          </ac:graphicFrameMkLst>
        </pc:graphicFrameChg>
        <pc:graphicFrameChg chg="del mod">
          <ac:chgData name="" userId="e2e7e3011869b593" providerId="LiveId" clId="{0DCE81C4-4DC4-4FD2-A867-55FFC68F9BD3}" dt="2022-11-03T06:43:32.802" v="2144" actId="478"/>
          <ac:graphicFrameMkLst>
            <pc:docMk/>
            <pc:sldMk cId="3775514059" sldId="285"/>
            <ac:graphicFrameMk id="27" creationId="{84D895FA-7EC2-4A97-B8EB-29ACA1F23801}"/>
          </ac:graphicFrameMkLst>
        </pc:graphicFrameChg>
        <pc:graphicFrameChg chg="del">
          <ac:chgData name="" userId="e2e7e3011869b593" providerId="LiveId" clId="{0DCE81C4-4DC4-4FD2-A867-55FFC68F9BD3}" dt="2022-11-03T06:43:26.049" v="2141" actId="478"/>
          <ac:graphicFrameMkLst>
            <pc:docMk/>
            <pc:sldMk cId="3775514059" sldId="285"/>
            <ac:graphicFrameMk id="31" creationId="{F695FC51-67E9-4F60-8624-ADFAC3C85670}"/>
          </ac:graphicFrameMkLst>
        </pc:graphicFrameChg>
        <pc:graphicFrameChg chg="mod">
          <ac:chgData name="" userId="e2e7e3011869b593" providerId="LiveId" clId="{0DCE81C4-4DC4-4FD2-A867-55FFC68F9BD3}" dt="2022-11-03T09:42:46.796" v="3848" actId="1076"/>
          <ac:graphicFrameMkLst>
            <pc:docMk/>
            <pc:sldMk cId="3775514059" sldId="285"/>
            <ac:graphicFrameMk id="32" creationId="{EF55CEFB-4F0E-4AC7-9E9B-42B36FAE40B6}"/>
          </ac:graphicFrameMkLst>
        </pc:graphicFrameChg>
        <pc:picChg chg="mod">
          <ac:chgData name="" userId="e2e7e3011869b593" providerId="LiveId" clId="{0DCE81C4-4DC4-4FD2-A867-55FFC68F9BD3}" dt="2022-11-03T07:09:43.896" v="3484" actId="1076"/>
          <ac:picMkLst>
            <pc:docMk/>
            <pc:sldMk cId="3775514059" sldId="285"/>
            <ac:picMk id="52" creationId="{DE182D62-9FF7-4411-8AEA-6BBC8D370EC7}"/>
          </ac:picMkLst>
        </pc:picChg>
        <pc:picChg chg="del">
          <ac:chgData name="" userId="e2e7e3011869b593" providerId="LiveId" clId="{0DCE81C4-4DC4-4FD2-A867-55FFC68F9BD3}" dt="2022-11-03T06:43:30.745" v="2142" actId="478"/>
          <ac:picMkLst>
            <pc:docMk/>
            <pc:sldMk cId="3775514059" sldId="285"/>
            <ac:picMk id="53" creationId="{1A41C0B6-A75C-460A-BF89-70B394649615}"/>
          </ac:picMkLst>
        </pc:picChg>
        <pc:picChg chg="del">
          <ac:chgData name="" userId="e2e7e3011869b593" providerId="LiveId" clId="{0DCE81C4-4DC4-4FD2-A867-55FFC68F9BD3}" dt="2022-11-03T06:43:26.049" v="2141" actId="478"/>
          <ac:picMkLst>
            <pc:docMk/>
            <pc:sldMk cId="3775514059" sldId="285"/>
            <ac:picMk id="54" creationId="{844738A9-C6D8-43CD-8227-77251EDAF69E}"/>
          </ac:picMkLst>
        </pc:picChg>
        <pc:picChg chg="del">
          <ac:chgData name="" userId="e2e7e3011869b593" providerId="LiveId" clId="{0DCE81C4-4DC4-4FD2-A867-55FFC68F9BD3}" dt="2022-11-03T06:43:26.049" v="2141" actId="478"/>
          <ac:picMkLst>
            <pc:docMk/>
            <pc:sldMk cId="3775514059" sldId="285"/>
            <ac:picMk id="55" creationId="{8B15453A-EAF1-4657-A245-DD090AF5382C}"/>
          </ac:picMkLst>
        </pc:picChg>
        <pc:cxnChg chg="del">
          <ac:chgData name="" userId="e2e7e3011869b593" providerId="LiveId" clId="{0DCE81C4-4DC4-4FD2-A867-55FFC68F9BD3}" dt="2022-11-03T06:43:26.049" v="2141" actId="478"/>
          <ac:cxnSpMkLst>
            <pc:docMk/>
            <pc:sldMk cId="3775514059" sldId="285"/>
            <ac:cxnSpMk id="46" creationId="{1E3EB9DA-6FCF-4827-B37B-8B5060675743}"/>
          </ac:cxnSpMkLst>
        </pc:cxnChg>
        <pc:cxnChg chg="del">
          <ac:chgData name="" userId="e2e7e3011869b593" providerId="LiveId" clId="{0DCE81C4-4DC4-4FD2-A867-55FFC68F9BD3}" dt="2022-11-03T06:43:26.049" v="2141" actId="478"/>
          <ac:cxnSpMkLst>
            <pc:docMk/>
            <pc:sldMk cId="3775514059" sldId="285"/>
            <ac:cxnSpMk id="49" creationId="{98281322-760D-42D9-8A3C-74145B5D6AD8}"/>
          </ac:cxnSpMkLst>
        </pc:cxnChg>
        <pc:cxnChg chg="add mod">
          <ac:chgData name="" userId="e2e7e3011869b593" providerId="LiveId" clId="{0DCE81C4-4DC4-4FD2-A867-55FFC68F9BD3}" dt="2022-11-03T09:42:46.796" v="3848" actId="1076"/>
          <ac:cxnSpMkLst>
            <pc:docMk/>
            <pc:sldMk cId="3775514059" sldId="285"/>
            <ac:cxnSpMk id="51" creationId="{E2698795-4743-457C-9603-5E2178516C40}"/>
          </ac:cxnSpMkLst>
        </pc:cxnChg>
        <pc:cxnChg chg="add mod">
          <ac:chgData name="" userId="e2e7e3011869b593" providerId="LiveId" clId="{0DCE81C4-4DC4-4FD2-A867-55FFC68F9BD3}" dt="2022-11-03T09:42:46.796" v="3848" actId="1076"/>
          <ac:cxnSpMkLst>
            <pc:docMk/>
            <pc:sldMk cId="3775514059" sldId="285"/>
            <ac:cxnSpMk id="56" creationId="{5B98DE03-FB07-4D7A-B2E1-D87CFD3D8BB3}"/>
          </ac:cxnSpMkLst>
        </pc:cxnChg>
      </pc:sldChg>
      <pc:sldChg chg="add del">
        <pc:chgData name="" userId="e2e7e3011869b593" providerId="LiveId" clId="{0DCE81C4-4DC4-4FD2-A867-55FFC68F9BD3}" dt="2022-11-03T07:06:15.985" v="3363"/>
        <pc:sldMkLst>
          <pc:docMk/>
          <pc:sldMk cId="312896289" sldId="286"/>
        </pc:sldMkLst>
      </pc:sldChg>
      <pc:sldChg chg="addSp delSp modSp add">
        <pc:chgData name="" userId="e2e7e3011869b593" providerId="LiveId" clId="{0DCE81C4-4DC4-4FD2-A867-55FFC68F9BD3}" dt="2022-11-03T11:11:58.894" v="10053" actId="1076"/>
        <pc:sldMkLst>
          <pc:docMk/>
          <pc:sldMk cId="3926604559" sldId="286"/>
        </pc:sldMkLst>
        <pc:spChg chg="mod">
          <ac:chgData name="" userId="e2e7e3011869b593" providerId="LiveId" clId="{0DCE81C4-4DC4-4FD2-A867-55FFC68F9BD3}" dt="2022-11-03T10:45:37.462" v="7537"/>
          <ac:spMkLst>
            <pc:docMk/>
            <pc:sldMk cId="3926604559" sldId="286"/>
            <ac:spMk id="4" creationId="{F1BAE37A-E9E0-33EB-8D09-DF8C4ED66404}"/>
          </ac:spMkLst>
        </pc:spChg>
        <pc:spChg chg="del">
          <ac:chgData name="" userId="e2e7e3011869b593" providerId="LiveId" clId="{0DCE81C4-4DC4-4FD2-A867-55FFC68F9BD3}" dt="2022-11-03T10:44:58.755" v="7438" actId="478"/>
          <ac:spMkLst>
            <pc:docMk/>
            <pc:sldMk cId="3926604559" sldId="286"/>
            <ac:spMk id="23" creationId="{C81ADE36-D3A1-B648-6665-130E8B64195E}"/>
          </ac:spMkLst>
        </pc:spChg>
        <pc:spChg chg="mod ord">
          <ac:chgData name="" userId="e2e7e3011869b593" providerId="LiveId" clId="{0DCE81C4-4DC4-4FD2-A867-55FFC68F9BD3}" dt="2022-11-03T11:11:58.894" v="10053" actId="1076"/>
          <ac:spMkLst>
            <pc:docMk/>
            <pc:sldMk cId="3926604559" sldId="286"/>
            <ac:spMk id="28" creationId="{CC336B34-3FBE-4D58-82E3-ADC0C2AD41AB}"/>
          </ac:spMkLst>
        </pc:spChg>
        <pc:spChg chg="add mod">
          <ac:chgData name="" userId="e2e7e3011869b593" providerId="LiveId" clId="{0DCE81C4-4DC4-4FD2-A867-55FFC68F9BD3}" dt="2022-11-03T11:11:28.051" v="10029" actId="14100"/>
          <ac:spMkLst>
            <pc:docMk/>
            <pc:sldMk cId="3926604559" sldId="286"/>
            <ac:spMk id="29" creationId="{8B7EEA19-5323-406C-ADA9-107CBD2B82BD}"/>
          </ac:spMkLst>
        </pc:spChg>
        <pc:graphicFrameChg chg="del">
          <ac:chgData name="" userId="e2e7e3011869b593" providerId="LiveId" clId="{0DCE81C4-4DC4-4FD2-A867-55FFC68F9BD3}" dt="2022-11-03T10:45:01.107" v="7440" actId="478"/>
          <ac:graphicFrameMkLst>
            <pc:docMk/>
            <pc:sldMk cId="3926604559" sldId="286"/>
            <ac:graphicFrameMk id="26" creationId="{29406B07-D091-4A62-AB4D-E33811A7BCAF}"/>
          </ac:graphicFrameMkLst>
        </pc:graphicFrameChg>
        <pc:graphicFrameChg chg="del">
          <ac:chgData name="" userId="e2e7e3011869b593" providerId="LiveId" clId="{0DCE81C4-4DC4-4FD2-A867-55FFC68F9BD3}" dt="2022-11-03T10:45:00.459" v="7439" actId="478"/>
          <ac:graphicFrameMkLst>
            <pc:docMk/>
            <pc:sldMk cId="3926604559" sldId="286"/>
            <ac:graphicFrameMk id="27" creationId="{6E4CE28F-EB16-4A07-B40A-8D705C2FBA0C}"/>
          </ac:graphicFrameMkLst>
        </pc:graphicFrameChg>
        <pc:picChg chg="del">
          <ac:chgData name="" userId="e2e7e3011869b593" providerId="LiveId" clId="{0DCE81C4-4DC4-4FD2-A867-55FFC68F9BD3}" dt="2022-11-03T10:44:55.950" v="7437" actId="478"/>
          <ac:picMkLst>
            <pc:docMk/>
            <pc:sldMk cId="3926604559" sldId="286"/>
            <ac:picMk id="5" creationId="{F818CC9B-6F89-2052-CA29-D933E3DB4A2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1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1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1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1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1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2e7e3011869b593/&#47928;&#49436;/&#53685;&#54633;%20&#47928;&#49436;1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 </a:t>
            </a:r>
            <a:r>
              <a:rPr lang="en-US" altLang="ko-KR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층</a:t>
            </a:r>
            <a:r>
              <a:rPr lang="en-US" altLang="ko-KR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37</a:t>
            </a:r>
            <a:r>
              <a:rPr lang="ko-KR" altLang="en-US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문서1.xlsx]Sheet1'!$B$2:$D$2</c:f>
              <c:strCache>
                <c:ptCount val="3"/>
                <c:pt idx="0">
                  <c:v>5am </c:v>
                </c:pt>
                <c:pt idx="1">
                  <c:v>12pm </c:v>
                </c:pt>
                <c:pt idx="2">
                  <c:v>6pm</c:v>
                </c:pt>
              </c:strCache>
            </c:strRef>
          </c:cat>
          <c:val>
            <c:numRef>
              <c:f>'[통합 문서1.xlsx]Sheet1'!$B$3:$D$3</c:f>
              <c:numCache>
                <c:formatCode>General</c:formatCode>
                <c:ptCount val="3"/>
                <c:pt idx="0">
                  <c:v>78.3</c:v>
                </c:pt>
                <c:pt idx="1">
                  <c:v>100</c:v>
                </c:pt>
                <c:pt idx="2">
                  <c:v>78.3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35-4EB9-BA84-15FA7A683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5362896"/>
        <c:axId val="1887686480"/>
      </c:barChart>
      <c:catAx>
        <c:axId val="171536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FF0000"/>
                </a:solidFill>
                <a:latin typeface="+mj-lt"/>
                <a:ea typeface="+mn-ea"/>
                <a:cs typeface="+mn-cs"/>
              </a:defRPr>
            </a:pPr>
            <a:endParaRPr lang="ko-KR"/>
          </a:p>
        </c:txPr>
        <c:crossAx val="1887686480"/>
        <c:crosses val="autoZero"/>
        <c:auto val="1"/>
        <c:lblAlgn val="ctr"/>
        <c:lblOffset val="100"/>
        <c:noMultiLvlLbl val="0"/>
      </c:catAx>
      <c:valAx>
        <c:axId val="1887686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536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1C3263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C3263"/>
                </a:solidFill>
              </a:rPr>
              <a:t>지하 </a:t>
            </a:r>
            <a:r>
              <a:rPr lang="en-US" altLang="ko-KR" sz="1400" b="1" dirty="0">
                <a:solidFill>
                  <a:srgbClr val="1C3263"/>
                </a:solidFill>
              </a:rPr>
              <a:t>1</a:t>
            </a:r>
            <a:r>
              <a:rPr lang="ko-KR" altLang="en-US" sz="1400" b="1" dirty="0">
                <a:solidFill>
                  <a:srgbClr val="1C3263"/>
                </a:solidFill>
              </a:rPr>
              <a:t>층</a:t>
            </a:r>
            <a:r>
              <a:rPr lang="en-US" altLang="ko-KR" sz="1400" b="1" dirty="0">
                <a:solidFill>
                  <a:srgbClr val="1C3263"/>
                </a:solidFill>
              </a:rPr>
              <a:t>_ </a:t>
            </a:r>
            <a:r>
              <a:rPr lang="ko-KR" altLang="en-US" sz="1400" b="1" dirty="0">
                <a:solidFill>
                  <a:srgbClr val="1C3263"/>
                </a:solidFill>
              </a:rPr>
              <a:t>축소율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1C3263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Test 2pm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Sheet1!$H$2:$H$4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0.74</c:v>
                </c:pt>
                <c:pt idx="1">
                  <c:v>0.77</c:v>
                </c:pt>
                <c:pt idx="2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4F-491C-9EE9-6835F3DB5945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Test 5 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Sheet1!$H$2:$H$4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0.79</c:v>
                </c:pt>
                <c:pt idx="1">
                  <c:v>0.75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4F-491C-9EE9-6835F3DB5945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Test 12pm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Sheet1!$H$2:$H$4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Sheet1!$K$2:$K$4</c:f>
              <c:numCache>
                <c:formatCode>General</c:formatCode>
                <c:ptCount val="3"/>
                <c:pt idx="0">
                  <c:v>0.8</c:v>
                </c:pt>
                <c:pt idx="1">
                  <c:v>0.79</c:v>
                </c:pt>
                <c:pt idx="2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4F-491C-9EE9-6835F3DB5945}"/>
            </c:ext>
          </c:extLst>
        </c:ser>
        <c:ser>
          <c:idx val="3"/>
          <c:order val="3"/>
          <c:tx>
            <c:strRef>
              <c:f>Sheet1!$L$1</c:f>
              <c:strCache>
                <c:ptCount val="1"/>
                <c:pt idx="0">
                  <c:v>Test6pm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Sheet1!$H$2:$H$4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Sheet1!$L$2:$L$4</c:f>
              <c:numCache>
                <c:formatCode>General</c:formatCode>
                <c:ptCount val="3"/>
                <c:pt idx="0">
                  <c:v>0.77</c:v>
                </c:pt>
                <c:pt idx="1">
                  <c:v>0.79</c:v>
                </c:pt>
                <c:pt idx="2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F4F-491C-9EE9-6835F3DB59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5127360"/>
        <c:axId val="632162048"/>
      </c:barChart>
      <c:catAx>
        <c:axId val="6951273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32162048"/>
        <c:crosses val="autoZero"/>
        <c:auto val="1"/>
        <c:lblAlgn val="ctr"/>
        <c:lblOffset val="100"/>
        <c:noMultiLvlLbl val="0"/>
      </c:catAx>
      <c:valAx>
        <c:axId val="63216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512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1C3263"/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400" b="1" i="0" baseline="0" dirty="0">
                <a:solidFill>
                  <a:srgbClr val="1C3263"/>
                </a:solidFill>
                <a:effectLst/>
              </a:rPr>
              <a:t>플랫폼 </a:t>
            </a:r>
            <a:r>
              <a:rPr lang="en-US" altLang="ko-KR" sz="1400" b="1" i="0" baseline="0" dirty="0">
                <a:solidFill>
                  <a:srgbClr val="1C3263"/>
                </a:solidFill>
                <a:effectLst/>
              </a:rPr>
              <a:t>1(</a:t>
            </a:r>
            <a:r>
              <a:rPr lang="ko-KR" altLang="ko-KR" sz="1400" b="1" i="0" baseline="0" dirty="0" err="1">
                <a:solidFill>
                  <a:srgbClr val="1C3263"/>
                </a:solidFill>
                <a:effectLst/>
              </a:rPr>
              <a:t>보문행</a:t>
            </a:r>
            <a:r>
              <a:rPr lang="en-US" altLang="ko-KR" sz="1400" b="1" i="0" baseline="0" dirty="0">
                <a:solidFill>
                  <a:srgbClr val="1C3263"/>
                </a:solidFill>
                <a:effectLst/>
              </a:rPr>
              <a:t>)_</a:t>
            </a:r>
            <a:r>
              <a:rPr lang="ko-KR" altLang="en-US" sz="1400" b="1" i="0" baseline="0" dirty="0">
                <a:solidFill>
                  <a:srgbClr val="1C3263"/>
                </a:solidFill>
                <a:effectLst/>
              </a:rPr>
              <a:t>축소율</a:t>
            </a:r>
            <a:endParaRPr lang="ko-KR" altLang="ko-KR" sz="1100" b="1" dirty="0">
              <a:solidFill>
                <a:srgbClr val="1C3263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1C3263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'[통합 문서11.xlsx]Sheet3'!$J$1</c:f>
              <c:strCache>
                <c:ptCount val="1"/>
                <c:pt idx="0">
                  <c:v>Test 2pm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문서11.xlsx]Sheet3'!$I$2:$I$4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문서11.xlsx]Sheet3'!$J$2:$J$4</c:f>
              <c:numCache>
                <c:formatCode>General</c:formatCode>
                <c:ptCount val="3"/>
                <c:pt idx="0">
                  <c:v>0.35</c:v>
                </c:pt>
                <c:pt idx="1">
                  <c:v>0.4</c:v>
                </c:pt>
                <c:pt idx="2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D4-4693-BD2C-1BD1EFF7A366}"/>
            </c:ext>
          </c:extLst>
        </c:ser>
        <c:ser>
          <c:idx val="1"/>
          <c:order val="1"/>
          <c:tx>
            <c:strRef>
              <c:f>'[통합 문서11.xlsx]Sheet3'!$K$1</c:f>
              <c:strCache>
                <c:ptCount val="1"/>
                <c:pt idx="0">
                  <c:v>Test 5 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'[통합 문서11.xlsx]Sheet3'!$I$2:$I$4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문서11.xlsx]Sheet3'!$K$2:$K$4</c:f>
              <c:numCache>
                <c:formatCode>General</c:formatCode>
                <c:ptCount val="3"/>
                <c:pt idx="0">
                  <c:v>0.4</c:v>
                </c:pt>
                <c:pt idx="1">
                  <c:v>0.43</c:v>
                </c:pt>
                <c:pt idx="2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D4-4693-BD2C-1BD1EFF7A366}"/>
            </c:ext>
          </c:extLst>
        </c:ser>
        <c:ser>
          <c:idx val="2"/>
          <c:order val="2"/>
          <c:tx>
            <c:strRef>
              <c:f>'[통합 문서11.xlsx]Sheet3'!$L$1</c:f>
              <c:strCache>
                <c:ptCount val="1"/>
                <c:pt idx="0">
                  <c:v>Test 12pm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'[통합 문서11.xlsx]Sheet3'!$I$2:$I$4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문서11.xlsx]Sheet3'!$L$2:$L$4</c:f>
              <c:numCache>
                <c:formatCode>General</c:formatCode>
                <c:ptCount val="3"/>
                <c:pt idx="0">
                  <c:v>0.43</c:v>
                </c:pt>
                <c:pt idx="1">
                  <c:v>0.38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BD4-4693-BD2C-1BD1EFF7A366}"/>
            </c:ext>
          </c:extLst>
        </c:ser>
        <c:ser>
          <c:idx val="3"/>
          <c:order val="3"/>
          <c:tx>
            <c:strRef>
              <c:f>'[통합 문서11.xlsx]Sheet3'!$M$1</c:f>
              <c:strCache>
                <c:ptCount val="1"/>
                <c:pt idx="0">
                  <c:v>Test6pm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'[통합 문서11.xlsx]Sheet3'!$I$2:$I$4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문서11.xlsx]Sheet3'!$M$2:$M$4</c:f>
              <c:numCache>
                <c:formatCode>General</c:formatCode>
                <c:ptCount val="3"/>
                <c:pt idx="0">
                  <c:v>0.36</c:v>
                </c:pt>
                <c:pt idx="1">
                  <c:v>0.43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BD4-4693-BD2C-1BD1EFF7A3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7089584"/>
        <c:axId val="779975616"/>
      </c:barChart>
      <c:catAx>
        <c:axId val="77708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9975616"/>
        <c:crosses val="autoZero"/>
        <c:auto val="1"/>
        <c:lblAlgn val="ctr"/>
        <c:lblOffset val="100"/>
        <c:noMultiLvlLbl val="0"/>
      </c:catAx>
      <c:valAx>
        <c:axId val="77997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708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1C3263"/>
                </a:solidFill>
                <a:latin typeface="+mn-lt"/>
                <a:ea typeface="+mn-ea"/>
                <a:cs typeface="+mn-cs"/>
              </a:defRPr>
            </a:pPr>
            <a:r>
              <a:rPr lang="ko-KR" altLang="en-US" b="1">
                <a:solidFill>
                  <a:srgbClr val="1C3263"/>
                </a:solidFill>
              </a:rPr>
              <a:t>지하</a:t>
            </a:r>
            <a:r>
              <a:rPr lang="ko-KR" altLang="en-US" b="1" baseline="0">
                <a:solidFill>
                  <a:srgbClr val="1C3263"/>
                </a:solidFill>
              </a:rPr>
              <a:t> </a:t>
            </a:r>
            <a:r>
              <a:rPr lang="en-US" altLang="ko-KR" b="1" baseline="0">
                <a:solidFill>
                  <a:srgbClr val="1C3263"/>
                </a:solidFill>
              </a:rPr>
              <a:t>2</a:t>
            </a:r>
            <a:r>
              <a:rPr lang="ko-KR" altLang="en-US" b="1" baseline="0">
                <a:solidFill>
                  <a:srgbClr val="1C3263"/>
                </a:solidFill>
              </a:rPr>
              <a:t>층 </a:t>
            </a:r>
            <a:r>
              <a:rPr lang="en-US" altLang="ko-KR" b="1" baseline="0">
                <a:solidFill>
                  <a:srgbClr val="1C3263"/>
                </a:solidFill>
              </a:rPr>
              <a:t>_ </a:t>
            </a:r>
            <a:r>
              <a:rPr lang="ko-KR" altLang="en-US" b="1" baseline="0">
                <a:solidFill>
                  <a:srgbClr val="1C3263"/>
                </a:solidFill>
              </a:rPr>
              <a:t>축소율</a:t>
            </a:r>
            <a:endParaRPr lang="ko-KR" altLang="en-US" b="1">
              <a:solidFill>
                <a:srgbClr val="1C3263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1C3263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'[통합 문서11.xlsx]Sheet2'!$J$1</c:f>
              <c:strCache>
                <c:ptCount val="1"/>
                <c:pt idx="0">
                  <c:v>Test 2pm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문서11.xlsx]Sheet2'!$I$2:$I$4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문서11.xlsx]Sheet2'!$J$2:$J$4</c:f>
              <c:numCache>
                <c:formatCode>General</c:formatCode>
                <c:ptCount val="3"/>
                <c:pt idx="0">
                  <c:v>0.53</c:v>
                </c:pt>
                <c:pt idx="1">
                  <c:v>0.33</c:v>
                </c:pt>
                <c:pt idx="2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4F-49C8-8790-07C1E4EB1B45}"/>
            </c:ext>
          </c:extLst>
        </c:ser>
        <c:ser>
          <c:idx val="1"/>
          <c:order val="1"/>
          <c:tx>
            <c:strRef>
              <c:f>'[통합 문서11.xlsx]Sheet2'!$K$1</c:f>
              <c:strCache>
                <c:ptCount val="1"/>
                <c:pt idx="0">
                  <c:v>Test 5 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'[통합 문서11.xlsx]Sheet2'!$I$2:$I$4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문서11.xlsx]Sheet2'!$K$2:$K$4</c:f>
              <c:numCache>
                <c:formatCode>General</c:formatCode>
                <c:ptCount val="3"/>
                <c:pt idx="0">
                  <c:v>0.51</c:v>
                </c:pt>
                <c:pt idx="1">
                  <c:v>0.44</c:v>
                </c:pt>
                <c:pt idx="2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4F-49C8-8790-07C1E4EB1B45}"/>
            </c:ext>
          </c:extLst>
        </c:ser>
        <c:ser>
          <c:idx val="2"/>
          <c:order val="2"/>
          <c:tx>
            <c:strRef>
              <c:f>'[통합 문서11.xlsx]Sheet2'!$L$1</c:f>
              <c:strCache>
                <c:ptCount val="1"/>
                <c:pt idx="0">
                  <c:v>Test 12pm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'[통합 문서11.xlsx]Sheet2'!$I$2:$I$4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문서11.xlsx]Sheet2'!$L$2:$L$4</c:f>
              <c:numCache>
                <c:formatCode>General</c:formatCode>
                <c:ptCount val="3"/>
                <c:pt idx="0">
                  <c:v>0.5</c:v>
                </c:pt>
                <c:pt idx="1">
                  <c:v>0.43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4F-49C8-8790-07C1E4EB1B45}"/>
            </c:ext>
          </c:extLst>
        </c:ser>
        <c:ser>
          <c:idx val="3"/>
          <c:order val="3"/>
          <c:tx>
            <c:strRef>
              <c:f>'[통합 문서11.xlsx]Sheet2'!$M$1</c:f>
              <c:strCache>
                <c:ptCount val="1"/>
                <c:pt idx="0">
                  <c:v>Test6pm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'[통합 문서11.xlsx]Sheet2'!$I$2:$I$4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문서11.xlsx]Sheet2'!$M$2:$M$4</c:f>
              <c:numCache>
                <c:formatCode>General</c:formatCode>
                <c:ptCount val="3"/>
                <c:pt idx="0">
                  <c:v>0.46</c:v>
                </c:pt>
                <c:pt idx="1">
                  <c:v>0.38</c:v>
                </c:pt>
                <c:pt idx="2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4F-49C8-8790-07C1E4EB1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4604640"/>
        <c:axId val="417660288"/>
      </c:barChart>
      <c:catAx>
        <c:axId val="76460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660288"/>
        <c:crosses val="autoZero"/>
        <c:auto val="1"/>
        <c:lblAlgn val="ctr"/>
        <c:lblOffset val="100"/>
        <c:noMultiLvlLbl val="0"/>
      </c:catAx>
      <c:valAx>
        <c:axId val="41766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460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 dirty="0">
                <a:solidFill>
                  <a:srgbClr val="1C3263"/>
                </a:solidFill>
              </a:rPr>
              <a:t>지하 </a:t>
            </a:r>
            <a:r>
              <a:rPr lang="en-US" altLang="ko-KR" sz="1600" b="1" dirty="0">
                <a:solidFill>
                  <a:srgbClr val="1C3263"/>
                </a:solidFill>
              </a:rPr>
              <a:t>1</a:t>
            </a:r>
            <a:r>
              <a:rPr lang="ko-KR" altLang="en-US" sz="1600" b="1" dirty="0">
                <a:solidFill>
                  <a:srgbClr val="1C3263"/>
                </a:solidFill>
              </a:rPr>
              <a:t>층 </a:t>
            </a:r>
            <a:r>
              <a:rPr lang="en-US" altLang="ko-KR" sz="1600" b="1" dirty="0">
                <a:solidFill>
                  <a:srgbClr val="1C3263"/>
                </a:solidFill>
              </a:rPr>
              <a:t>_ </a:t>
            </a:r>
            <a:r>
              <a:rPr lang="ko-KR" altLang="en-US" sz="1600" b="1" dirty="0">
                <a:solidFill>
                  <a:srgbClr val="1C3263"/>
                </a:solidFill>
              </a:rPr>
              <a:t>성공률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Test 2pm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A51-41D0-8AFC-D0069F53473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Test 5 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Sheet1!$B$2:$B$4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A51-41D0-8AFC-D0069F534732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Test 12pm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Sheet1!$B$2:$B$4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A51-41D0-8AFC-D0069F534732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Test6pm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Sheet1!$B$2:$B$4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97.2</c:v>
                </c:pt>
                <c:pt idx="1">
                  <c:v>98.6</c:v>
                </c:pt>
                <c:pt idx="2">
                  <c:v>98.6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A51-41D0-8AFC-D0069F5347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4623440"/>
        <c:axId val="763961856"/>
      </c:barChart>
      <c:catAx>
        <c:axId val="764623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3961856"/>
        <c:crosses val="autoZero"/>
        <c:auto val="1"/>
        <c:lblAlgn val="ctr"/>
        <c:lblOffset val="100"/>
        <c:noMultiLvlLbl val="0"/>
      </c:catAx>
      <c:valAx>
        <c:axId val="763961856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46234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1C3263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>
                <a:solidFill>
                  <a:srgbClr val="1C3263"/>
                </a:solidFill>
              </a:rPr>
              <a:t>지하 </a:t>
            </a:r>
            <a:r>
              <a:rPr lang="en-US" altLang="ko-KR" sz="1600" b="1">
                <a:solidFill>
                  <a:srgbClr val="1C3263"/>
                </a:solidFill>
              </a:rPr>
              <a:t>1</a:t>
            </a:r>
            <a:r>
              <a:rPr lang="ko-KR" altLang="en-US" sz="1600" b="1">
                <a:solidFill>
                  <a:srgbClr val="1C3263"/>
                </a:solidFill>
              </a:rPr>
              <a:t>층</a:t>
            </a:r>
            <a:r>
              <a:rPr lang="en-US" altLang="ko-KR" sz="1600" b="1">
                <a:solidFill>
                  <a:srgbClr val="1C3263"/>
                </a:solidFill>
              </a:rPr>
              <a:t>_ </a:t>
            </a:r>
            <a:r>
              <a:rPr lang="ko-KR" altLang="en-US" sz="1600" b="1">
                <a:solidFill>
                  <a:srgbClr val="1C3263"/>
                </a:solidFill>
              </a:rPr>
              <a:t>축소율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1C3263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Test 2pm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Sheet1!$H$2:$H$4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>0.74</c:v>
                </c:pt>
                <c:pt idx="1">
                  <c:v>0.77</c:v>
                </c:pt>
                <c:pt idx="2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47-43A6-A55A-6A6ED4F54E24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Test 5 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Sheet1!$H$2:$H$4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>0.79</c:v>
                </c:pt>
                <c:pt idx="1">
                  <c:v>0.75</c:v>
                </c:pt>
                <c:pt idx="2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47-43A6-A55A-6A6ED4F54E24}"/>
            </c:ext>
          </c:extLst>
        </c:ser>
        <c:ser>
          <c:idx val="2"/>
          <c:order val="2"/>
          <c:tx>
            <c:strRef>
              <c:f>Sheet1!$K$1</c:f>
              <c:strCache>
                <c:ptCount val="1"/>
                <c:pt idx="0">
                  <c:v>Test 12pm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Sheet1!$H$2:$H$4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Sheet1!$K$2:$K$4</c:f>
              <c:numCache>
                <c:formatCode>General</c:formatCode>
                <c:ptCount val="3"/>
                <c:pt idx="0">
                  <c:v>0.8</c:v>
                </c:pt>
                <c:pt idx="1">
                  <c:v>0.79</c:v>
                </c:pt>
                <c:pt idx="2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D47-43A6-A55A-6A6ED4F54E24}"/>
            </c:ext>
          </c:extLst>
        </c:ser>
        <c:ser>
          <c:idx val="3"/>
          <c:order val="3"/>
          <c:tx>
            <c:strRef>
              <c:f>Sheet1!$L$1</c:f>
              <c:strCache>
                <c:ptCount val="1"/>
                <c:pt idx="0">
                  <c:v>Test6pm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Sheet1!$H$2:$H$4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Sheet1!$L$2:$L$4</c:f>
              <c:numCache>
                <c:formatCode>General</c:formatCode>
                <c:ptCount val="3"/>
                <c:pt idx="0">
                  <c:v>0.77</c:v>
                </c:pt>
                <c:pt idx="1">
                  <c:v>0.79</c:v>
                </c:pt>
                <c:pt idx="2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47-43A6-A55A-6A6ED4F54E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5127360"/>
        <c:axId val="632162048"/>
      </c:barChart>
      <c:catAx>
        <c:axId val="69512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2162048"/>
        <c:crosses val="autoZero"/>
        <c:auto val="1"/>
        <c:lblAlgn val="ctr"/>
        <c:lblOffset val="100"/>
        <c:noMultiLvlLbl val="0"/>
      </c:catAx>
      <c:valAx>
        <c:axId val="632162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9512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1C3263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>
                <a:solidFill>
                  <a:srgbClr val="1C3263"/>
                </a:solidFill>
              </a:rPr>
              <a:t>지하 </a:t>
            </a:r>
            <a:r>
              <a:rPr lang="en-US" altLang="ko-KR" sz="1600" b="1">
                <a:solidFill>
                  <a:srgbClr val="1C3263"/>
                </a:solidFill>
              </a:rPr>
              <a:t>2</a:t>
            </a:r>
            <a:r>
              <a:rPr lang="ko-KR" altLang="en-US" sz="1600" b="1">
                <a:solidFill>
                  <a:srgbClr val="1C3263"/>
                </a:solidFill>
              </a:rPr>
              <a:t>층 </a:t>
            </a:r>
            <a:r>
              <a:rPr lang="en-US" altLang="ko-KR" sz="1600" b="1">
                <a:solidFill>
                  <a:srgbClr val="1C3263"/>
                </a:solidFill>
              </a:rPr>
              <a:t>_</a:t>
            </a:r>
            <a:r>
              <a:rPr lang="ko-KR" altLang="en-US" sz="1600" b="1">
                <a:solidFill>
                  <a:srgbClr val="1C3263"/>
                </a:solidFill>
              </a:rPr>
              <a:t>성공률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1C3263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Sheet2!$D$1</c:f>
              <c:strCache>
                <c:ptCount val="1"/>
                <c:pt idx="0">
                  <c:v>Test 2pm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Sheet2!$C$2:$C$4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Sheet2!$D$2:$D$4</c:f>
              <c:numCache>
                <c:formatCode>General</c:formatCode>
                <c:ptCount val="3"/>
                <c:pt idx="0">
                  <c:v>95.75</c:v>
                </c:pt>
                <c:pt idx="1">
                  <c:v>96.14</c:v>
                </c:pt>
                <c:pt idx="2">
                  <c:v>98.84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3-40AE-8D58-7BED612C9BC0}"/>
            </c:ext>
          </c:extLst>
        </c:ser>
        <c:ser>
          <c:idx val="1"/>
          <c:order val="1"/>
          <c:tx>
            <c:strRef>
              <c:f>Sheet2!$E$1</c:f>
              <c:strCache>
                <c:ptCount val="1"/>
                <c:pt idx="0">
                  <c:v>Test 5 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Sheet2!$C$2:$C$4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Sheet2!$E$2:$E$4</c:f>
              <c:numCache>
                <c:formatCode>General</c:formatCode>
                <c:ptCount val="3"/>
                <c:pt idx="0">
                  <c:v>98.9</c:v>
                </c:pt>
                <c:pt idx="1">
                  <c:v>98.09</c:v>
                </c:pt>
                <c:pt idx="2">
                  <c:v>97.7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E3-40AE-8D58-7BED612C9BC0}"/>
            </c:ext>
          </c:extLst>
        </c:ser>
        <c:ser>
          <c:idx val="2"/>
          <c:order val="2"/>
          <c:tx>
            <c:strRef>
              <c:f>Sheet2!$F$1</c:f>
              <c:strCache>
                <c:ptCount val="1"/>
                <c:pt idx="0">
                  <c:v>Test 12pm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Sheet2!$C$2:$C$4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Sheet2!$F$2:$F$4</c:f>
              <c:numCache>
                <c:formatCode>General</c:formatCode>
                <c:ptCount val="3"/>
                <c:pt idx="0">
                  <c:v>96</c:v>
                </c:pt>
                <c:pt idx="1">
                  <c:v>96</c:v>
                </c:pt>
                <c:pt idx="2">
                  <c:v>96.8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E3-40AE-8D58-7BED612C9BC0}"/>
            </c:ext>
          </c:extLst>
        </c:ser>
        <c:ser>
          <c:idx val="3"/>
          <c:order val="3"/>
          <c:tx>
            <c:strRef>
              <c:f>Sheet2!$G$1</c:f>
              <c:strCache>
                <c:ptCount val="1"/>
                <c:pt idx="0">
                  <c:v>Test6pm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Sheet2!$C$2:$C$4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Sheet2!$G$2:$G$4</c:f>
              <c:numCache>
                <c:formatCode>General</c:formatCode>
                <c:ptCount val="3"/>
                <c:pt idx="0">
                  <c:v>98.5</c:v>
                </c:pt>
                <c:pt idx="1">
                  <c:v>98.3</c:v>
                </c:pt>
                <c:pt idx="2">
                  <c:v>98.3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E3-40AE-8D58-7BED612C9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4629040"/>
        <c:axId val="632155808"/>
      </c:barChart>
      <c:catAx>
        <c:axId val="76462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2155808"/>
        <c:crosses val="autoZero"/>
        <c:auto val="1"/>
        <c:lblAlgn val="ctr"/>
        <c:lblOffset val="100"/>
        <c:noMultiLvlLbl val="0"/>
      </c:catAx>
      <c:valAx>
        <c:axId val="632155808"/>
        <c:scaling>
          <c:orientation val="minMax"/>
          <c:max val="100"/>
          <c:min val="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46290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지하</a:t>
            </a:r>
            <a:r>
              <a:rPr lang="ko-KR" altLang="en-US" baseline="0"/>
              <a:t> </a:t>
            </a:r>
            <a:r>
              <a:rPr lang="en-US" altLang="ko-KR" baseline="0"/>
              <a:t>2</a:t>
            </a:r>
            <a:r>
              <a:rPr lang="ko-KR" altLang="en-US" baseline="0"/>
              <a:t>층 </a:t>
            </a:r>
            <a:r>
              <a:rPr lang="en-US" altLang="ko-KR" baseline="0"/>
              <a:t>_ </a:t>
            </a:r>
            <a:r>
              <a:rPr lang="ko-KR" altLang="en-US" baseline="0"/>
              <a:t>축소율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'[통합 문서11.xlsx]Sheet2'!$J$1</c:f>
              <c:strCache>
                <c:ptCount val="1"/>
                <c:pt idx="0">
                  <c:v>Test 2pm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문서11.xlsx]Sheet2'!$I$2:$I$4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문서11.xlsx]Sheet2'!$J$2:$J$4</c:f>
              <c:numCache>
                <c:formatCode>General</c:formatCode>
                <c:ptCount val="3"/>
                <c:pt idx="0">
                  <c:v>0.53</c:v>
                </c:pt>
                <c:pt idx="1">
                  <c:v>0.33</c:v>
                </c:pt>
                <c:pt idx="2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3E-4F7D-A8C2-5C1400C39DE7}"/>
            </c:ext>
          </c:extLst>
        </c:ser>
        <c:ser>
          <c:idx val="1"/>
          <c:order val="1"/>
          <c:tx>
            <c:strRef>
              <c:f>'[통합 문서11.xlsx]Sheet2'!$K$1</c:f>
              <c:strCache>
                <c:ptCount val="1"/>
                <c:pt idx="0">
                  <c:v>Test 5 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'[통합 문서11.xlsx]Sheet2'!$I$2:$I$4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문서11.xlsx]Sheet2'!$K$2:$K$4</c:f>
              <c:numCache>
                <c:formatCode>General</c:formatCode>
                <c:ptCount val="3"/>
                <c:pt idx="0">
                  <c:v>0.51</c:v>
                </c:pt>
                <c:pt idx="1">
                  <c:v>0.44</c:v>
                </c:pt>
                <c:pt idx="2">
                  <c:v>0.43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3E-4F7D-A8C2-5C1400C39DE7}"/>
            </c:ext>
          </c:extLst>
        </c:ser>
        <c:ser>
          <c:idx val="2"/>
          <c:order val="2"/>
          <c:tx>
            <c:strRef>
              <c:f>'[통합 문서11.xlsx]Sheet2'!$L$1</c:f>
              <c:strCache>
                <c:ptCount val="1"/>
                <c:pt idx="0">
                  <c:v>Test 12pm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'[통합 문서11.xlsx]Sheet2'!$I$2:$I$4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문서11.xlsx]Sheet2'!$L$2:$L$4</c:f>
              <c:numCache>
                <c:formatCode>General</c:formatCode>
                <c:ptCount val="3"/>
                <c:pt idx="0">
                  <c:v>0.5</c:v>
                </c:pt>
                <c:pt idx="1">
                  <c:v>0.43</c:v>
                </c:pt>
                <c:pt idx="2">
                  <c:v>0.44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3E-4F7D-A8C2-5C1400C39DE7}"/>
            </c:ext>
          </c:extLst>
        </c:ser>
        <c:ser>
          <c:idx val="3"/>
          <c:order val="3"/>
          <c:tx>
            <c:strRef>
              <c:f>'[통합 문서11.xlsx]Sheet2'!$M$1</c:f>
              <c:strCache>
                <c:ptCount val="1"/>
                <c:pt idx="0">
                  <c:v>Test6pm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'[통합 문서11.xlsx]Sheet2'!$I$2:$I$4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문서11.xlsx]Sheet2'!$M$2:$M$4</c:f>
              <c:numCache>
                <c:formatCode>General</c:formatCode>
                <c:ptCount val="3"/>
                <c:pt idx="0">
                  <c:v>0.46</c:v>
                </c:pt>
                <c:pt idx="1">
                  <c:v>0.38</c:v>
                </c:pt>
                <c:pt idx="2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3E-4F7D-A8C2-5C1400C39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4604640"/>
        <c:axId val="417660288"/>
      </c:barChart>
      <c:catAx>
        <c:axId val="764604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17660288"/>
        <c:crosses val="autoZero"/>
        <c:auto val="1"/>
        <c:lblAlgn val="ctr"/>
        <c:lblOffset val="100"/>
        <c:noMultiLvlLbl val="0"/>
      </c:catAx>
      <c:valAx>
        <c:axId val="417660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4604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플랫폼 </a:t>
            </a:r>
            <a:r>
              <a:rPr lang="en-US" altLang="ko-KR"/>
              <a:t>1(</a:t>
            </a:r>
            <a:r>
              <a:rPr lang="ko-KR" altLang="en-US"/>
              <a:t>보문행</a:t>
            </a:r>
            <a:r>
              <a:rPr lang="en-US" altLang="ko-KR"/>
              <a:t>)_</a:t>
            </a:r>
            <a:r>
              <a:rPr lang="ko-KR" altLang="en-US"/>
              <a:t>성공률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'[통합 문서11.xlsx]Sheet3'!$D$1</c:f>
              <c:strCache>
                <c:ptCount val="1"/>
                <c:pt idx="0">
                  <c:v>Test 2pm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문서11.xlsx]Sheet3'!$C$2:$C$4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문서11.xlsx]Sheet3'!$D$2:$D$4</c:f>
              <c:numCache>
                <c:formatCode>General</c:formatCode>
                <c:ptCount val="3"/>
                <c:pt idx="0">
                  <c:v>100</c:v>
                </c:pt>
                <c:pt idx="1">
                  <c:v>99.6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2A-4DA4-ACBE-5824CF826DEC}"/>
            </c:ext>
          </c:extLst>
        </c:ser>
        <c:ser>
          <c:idx val="1"/>
          <c:order val="1"/>
          <c:tx>
            <c:strRef>
              <c:f>'[통합 문서11.xlsx]Sheet3'!$E$1</c:f>
              <c:strCache>
                <c:ptCount val="1"/>
                <c:pt idx="0">
                  <c:v>Test 5 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'[통합 문서11.xlsx]Sheet3'!$C$2:$C$4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문서11.xlsx]Sheet3'!$E$2:$E$4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2A-4DA4-ACBE-5824CF826DEC}"/>
            </c:ext>
          </c:extLst>
        </c:ser>
        <c:ser>
          <c:idx val="2"/>
          <c:order val="2"/>
          <c:tx>
            <c:strRef>
              <c:f>'[통합 문서11.xlsx]Sheet3'!$F$1</c:f>
              <c:strCache>
                <c:ptCount val="1"/>
                <c:pt idx="0">
                  <c:v>Test 12pm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'[통합 문서11.xlsx]Sheet3'!$C$2:$C$4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문서11.xlsx]Sheet3'!$F$2:$F$4</c:f>
              <c:numCache>
                <c:formatCode>General</c:formatCode>
                <c:ptCount val="3"/>
                <c:pt idx="0">
                  <c:v>100</c:v>
                </c:pt>
                <c:pt idx="1">
                  <c:v>99.6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2A-4DA4-ACBE-5824CF826DEC}"/>
            </c:ext>
          </c:extLst>
        </c:ser>
        <c:ser>
          <c:idx val="3"/>
          <c:order val="3"/>
          <c:tx>
            <c:strRef>
              <c:f>'[통합 문서11.xlsx]Sheet3'!$G$1</c:f>
              <c:strCache>
                <c:ptCount val="1"/>
                <c:pt idx="0">
                  <c:v>Test6pm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'[통합 문서11.xlsx]Sheet3'!$C$2:$C$4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문서11.xlsx]Sheet3'!$G$2:$G$4</c:f>
              <c:numCache>
                <c:formatCode>General</c:formatCode>
                <c:ptCount val="3"/>
                <c:pt idx="0">
                  <c:v>100</c:v>
                </c:pt>
                <c:pt idx="1">
                  <c:v>97</c:v>
                </c:pt>
                <c:pt idx="2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72A-4DA4-ACBE-5824CF826D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7116384"/>
        <c:axId val="779967296"/>
      </c:barChart>
      <c:catAx>
        <c:axId val="77711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9967296"/>
        <c:crosses val="autoZero"/>
        <c:auto val="1"/>
        <c:lblAlgn val="ctr"/>
        <c:lblOffset val="100"/>
        <c:noMultiLvlLbl val="0"/>
      </c:catAx>
      <c:valAx>
        <c:axId val="779967296"/>
        <c:scaling>
          <c:orientation val="minMax"/>
          <c:max val="100"/>
          <c:min val="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711638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400" b="0" i="0" baseline="0" dirty="0">
                <a:effectLst/>
              </a:rPr>
              <a:t>플랫폼 </a:t>
            </a:r>
            <a:r>
              <a:rPr lang="en-US" altLang="ko-KR" sz="1400" b="0" i="0" baseline="0" dirty="0">
                <a:effectLst/>
              </a:rPr>
              <a:t>1(</a:t>
            </a:r>
            <a:r>
              <a:rPr lang="ko-KR" altLang="ko-KR" sz="1400" b="0" i="0" baseline="0" dirty="0" err="1">
                <a:effectLst/>
              </a:rPr>
              <a:t>보문행</a:t>
            </a:r>
            <a:r>
              <a:rPr lang="en-US" altLang="ko-KR" sz="1400" b="0" i="0" baseline="0" dirty="0">
                <a:effectLst/>
              </a:rPr>
              <a:t>)_</a:t>
            </a:r>
            <a:r>
              <a:rPr lang="ko-KR" altLang="en-US" sz="1400" b="0" i="0" baseline="0" dirty="0">
                <a:effectLst/>
              </a:rPr>
              <a:t>축소율</a:t>
            </a:r>
            <a:endParaRPr lang="ko-KR" altLang="ko-KR" sz="11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'[통합 문서11.xlsx]Sheet3'!$J$1</c:f>
              <c:strCache>
                <c:ptCount val="1"/>
                <c:pt idx="0">
                  <c:v>Test 2pm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문서11.xlsx]Sheet3'!$I$2:$I$4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문서11.xlsx]Sheet3'!$J$2:$J$4</c:f>
              <c:numCache>
                <c:formatCode>General</c:formatCode>
                <c:ptCount val="3"/>
                <c:pt idx="0">
                  <c:v>0.35</c:v>
                </c:pt>
                <c:pt idx="1">
                  <c:v>0.4</c:v>
                </c:pt>
                <c:pt idx="2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A4-4C56-B649-3E95C8A79CB3}"/>
            </c:ext>
          </c:extLst>
        </c:ser>
        <c:ser>
          <c:idx val="1"/>
          <c:order val="1"/>
          <c:tx>
            <c:strRef>
              <c:f>'[통합 문서11.xlsx]Sheet3'!$K$1</c:f>
              <c:strCache>
                <c:ptCount val="1"/>
                <c:pt idx="0">
                  <c:v>Test 5 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'[통합 문서11.xlsx]Sheet3'!$I$2:$I$4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문서11.xlsx]Sheet3'!$K$2:$K$4</c:f>
              <c:numCache>
                <c:formatCode>General</c:formatCode>
                <c:ptCount val="3"/>
                <c:pt idx="0">
                  <c:v>0.4</c:v>
                </c:pt>
                <c:pt idx="1">
                  <c:v>0.43</c:v>
                </c:pt>
                <c:pt idx="2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A4-4C56-B649-3E95C8A79CB3}"/>
            </c:ext>
          </c:extLst>
        </c:ser>
        <c:ser>
          <c:idx val="2"/>
          <c:order val="2"/>
          <c:tx>
            <c:strRef>
              <c:f>'[통합 문서11.xlsx]Sheet3'!$L$1</c:f>
              <c:strCache>
                <c:ptCount val="1"/>
                <c:pt idx="0">
                  <c:v>Test 12pm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'[통합 문서11.xlsx]Sheet3'!$I$2:$I$4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문서11.xlsx]Sheet3'!$L$2:$L$4</c:f>
              <c:numCache>
                <c:formatCode>General</c:formatCode>
                <c:ptCount val="3"/>
                <c:pt idx="0">
                  <c:v>0.43</c:v>
                </c:pt>
                <c:pt idx="1">
                  <c:v>0.38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A4-4C56-B649-3E95C8A79CB3}"/>
            </c:ext>
          </c:extLst>
        </c:ser>
        <c:ser>
          <c:idx val="3"/>
          <c:order val="3"/>
          <c:tx>
            <c:strRef>
              <c:f>'[통합 문서11.xlsx]Sheet3'!$M$1</c:f>
              <c:strCache>
                <c:ptCount val="1"/>
                <c:pt idx="0">
                  <c:v>Test6pm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'[통합 문서11.xlsx]Sheet3'!$I$2:$I$4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'[통합 문서11.xlsx]Sheet3'!$M$2:$M$4</c:f>
              <c:numCache>
                <c:formatCode>General</c:formatCode>
                <c:ptCount val="3"/>
                <c:pt idx="0">
                  <c:v>0.36</c:v>
                </c:pt>
                <c:pt idx="1">
                  <c:v>0.43</c:v>
                </c:pt>
                <c:pt idx="2">
                  <c:v>0.39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A4-4C56-B649-3E95C8A79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7089584"/>
        <c:axId val="779975616"/>
      </c:barChart>
      <c:catAx>
        <c:axId val="777089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9975616"/>
        <c:crosses val="autoZero"/>
        <c:auto val="1"/>
        <c:lblAlgn val="ctr"/>
        <c:lblOffset val="100"/>
        <c:noMultiLvlLbl val="0"/>
      </c:catAx>
      <c:valAx>
        <c:axId val="779975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7089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1C3263"/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600" b="1">
                <a:solidFill>
                  <a:srgbClr val="1C3263"/>
                </a:solidFill>
              </a:rPr>
              <a:t>플랫폼</a:t>
            </a:r>
            <a:r>
              <a:rPr lang="en-US" altLang="ko-KR" sz="1600" b="1">
                <a:solidFill>
                  <a:srgbClr val="1C3263"/>
                </a:solidFill>
              </a:rPr>
              <a:t>2 (</a:t>
            </a:r>
            <a:r>
              <a:rPr lang="ko-KR" altLang="en-US" sz="1600" b="1">
                <a:solidFill>
                  <a:srgbClr val="1C3263"/>
                </a:solidFill>
              </a:rPr>
              <a:t>고려대행</a:t>
            </a:r>
            <a:r>
              <a:rPr lang="en-US" altLang="ko-KR" sz="1600" b="1">
                <a:solidFill>
                  <a:srgbClr val="1C3263"/>
                </a:solidFill>
              </a:rPr>
              <a:t>)_ </a:t>
            </a:r>
            <a:r>
              <a:rPr lang="ko-KR" altLang="en-US" sz="1600" b="1">
                <a:solidFill>
                  <a:srgbClr val="1C3263"/>
                </a:solidFill>
              </a:rPr>
              <a:t>성공률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1C3263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Sheet4!$D$1</c:f>
              <c:strCache>
                <c:ptCount val="1"/>
                <c:pt idx="0">
                  <c:v>Test 2pm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Sheet4!$C$2:$C$4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Sheet4!$D$2:$D$4</c:f>
              <c:numCache>
                <c:formatCode>General</c:formatCode>
                <c:ptCount val="3"/>
                <c:pt idx="0">
                  <c:v>96</c:v>
                </c:pt>
                <c:pt idx="1">
                  <c:v>99</c:v>
                </c:pt>
                <c:pt idx="2">
                  <c:v>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08-44B5-BD1A-DE2E9888B493}"/>
            </c:ext>
          </c:extLst>
        </c:ser>
        <c:ser>
          <c:idx val="1"/>
          <c:order val="1"/>
          <c:tx>
            <c:strRef>
              <c:f>Sheet4!$E$1</c:f>
              <c:strCache>
                <c:ptCount val="1"/>
                <c:pt idx="0">
                  <c:v>Test 5 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Sheet4!$C$2:$C$4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Sheet4!$E$2:$E$4</c:f>
              <c:numCache>
                <c:formatCode>General</c:formatCode>
                <c:ptCount val="3"/>
                <c:pt idx="0">
                  <c:v>100</c:v>
                </c:pt>
                <c:pt idx="1">
                  <c:v>99</c:v>
                </c:pt>
                <c:pt idx="2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08-44B5-BD1A-DE2E9888B493}"/>
            </c:ext>
          </c:extLst>
        </c:ser>
        <c:ser>
          <c:idx val="2"/>
          <c:order val="2"/>
          <c:tx>
            <c:strRef>
              <c:f>Sheet4!$F$1</c:f>
              <c:strCache>
                <c:ptCount val="1"/>
                <c:pt idx="0">
                  <c:v>Test 12pm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Sheet4!$C$2:$C$4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Sheet4!$F$2:$F$4</c:f>
              <c:numCache>
                <c:formatCode>General</c:formatCode>
                <c:ptCount val="3"/>
                <c:pt idx="0">
                  <c:v>98</c:v>
                </c:pt>
                <c:pt idx="1">
                  <c:v>99</c:v>
                </c:pt>
                <c:pt idx="2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308-44B5-BD1A-DE2E9888B493}"/>
            </c:ext>
          </c:extLst>
        </c:ser>
        <c:ser>
          <c:idx val="3"/>
          <c:order val="3"/>
          <c:tx>
            <c:strRef>
              <c:f>Sheet4!$G$1</c:f>
              <c:strCache>
                <c:ptCount val="1"/>
                <c:pt idx="0">
                  <c:v>Test6pm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Sheet4!$C$2:$C$4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Sheet4!$G$2:$G$4</c:f>
              <c:numCache>
                <c:formatCode>General</c:formatCode>
                <c:ptCount val="3"/>
                <c:pt idx="0">
                  <c:v>100</c:v>
                </c:pt>
                <c:pt idx="1">
                  <c:v>99</c:v>
                </c:pt>
                <c:pt idx="2">
                  <c:v>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308-44B5-BD1A-DE2E9888B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4651440"/>
        <c:axId val="779959392"/>
      </c:barChart>
      <c:catAx>
        <c:axId val="76465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9959392"/>
        <c:crosses val="autoZero"/>
        <c:auto val="1"/>
        <c:lblAlgn val="ctr"/>
        <c:lblOffset val="100"/>
        <c:noMultiLvlLbl val="0"/>
      </c:catAx>
      <c:valAx>
        <c:axId val="779959392"/>
        <c:scaling>
          <c:orientation val="minMax"/>
          <c:max val="100"/>
          <c:min val="9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4651440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 </a:t>
            </a:r>
            <a:r>
              <a:rPr lang="en-US" altLang="ko-KR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층</a:t>
            </a:r>
            <a:r>
              <a:rPr lang="en-US" altLang="ko-KR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93</a:t>
            </a:r>
            <a:r>
              <a:rPr lang="ko-KR" altLang="en-US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문서1.xlsx]Sheet1'!$G$2:$I$2</c:f>
              <c:strCache>
                <c:ptCount val="3"/>
                <c:pt idx="0">
                  <c:v>5am </c:v>
                </c:pt>
                <c:pt idx="1">
                  <c:v>12pm </c:v>
                </c:pt>
                <c:pt idx="2">
                  <c:v>6pm</c:v>
                </c:pt>
              </c:strCache>
            </c:strRef>
          </c:cat>
          <c:val>
            <c:numRef>
              <c:f>'[통합 문서1.xlsx]Sheet1'!$G$3:$I$3</c:f>
              <c:numCache>
                <c:formatCode>General</c:formatCode>
                <c:ptCount val="3"/>
                <c:pt idx="0">
                  <c:v>90.3</c:v>
                </c:pt>
                <c:pt idx="1">
                  <c:v>82.7</c:v>
                </c:pt>
                <c:pt idx="2">
                  <c:v>90.3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C5-4220-A941-AAD75FA96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3707472"/>
        <c:axId val="1975298528"/>
      </c:barChart>
      <c:catAx>
        <c:axId val="197370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5298528"/>
        <c:crosses val="autoZero"/>
        <c:auto val="1"/>
        <c:lblAlgn val="ctr"/>
        <c:lblOffset val="100"/>
        <c:noMultiLvlLbl val="0"/>
      </c:catAx>
      <c:valAx>
        <c:axId val="19752985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370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rgbClr val="1C3263"/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600" b="1" i="0" baseline="0">
                <a:solidFill>
                  <a:srgbClr val="1C3263"/>
                </a:solidFill>
                <a:effectLst/>
              </a:rPr>
              <a:t>플랫폼</a:t>
            </a:r>
            <a:r>
              <a:rPr lang="en-US" altLang="ko-KR" sz="1600" b="1" i="0" baseline="0">
                <a:solidFill>
                  <a:srgbClr val="1C3263"/>
                </a:solidFill>
                <a:effectLst/>
              </a:rPr>
              <a:t>2 (</a:t>
            </a:r>
            <a:r>
              <a:rPr lang="ko-KR" altLang="ko-KR" sz="1600" b="1" i="0" baseline="0">
                <a:solidFill>
                  <a:srgbClr val="1C3263"/>
                </a:solidFill>
                <a:effectLst/>
              </a:rPr>
              <a:t>고려대행</a:t>
            </a:r>
            <a:r>
              <a:rPr lang="en-US" altLang="ko-KR" sz="1600" b="1" i="0" baseline="0">
                <a:solidFill>
                  <a:srgbClr val="1C3263"/>
                </a:solidFill>
                <a:effectLst/>
              </a:rPr>
              <a:t>)_ </a:t>
            </a:r>
            <a:r>
              <a:rPr lang="ko-KR" altLang="en-US" sz="1600" b="1" i="0" baseline="0">
                <a:solidFill>
                  <a:srgbClr val="1C3263"/>
                </a:solidFill>
                <a:effectLst/>
              </a:rPr>
              <a:t>축소율</a:t>
            </a:r>
            <a:endParaRPr lang="ko-KR" altLang="ko-KR" sz="1600" b="1">
              <a:solidFill>
                <a:srgbClr val="1C3263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rgbClr val="1C3263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Sheet4!$J$1</c:f>
              <c:strCache>
                <c:ptCount val="1"/>
                <c:pt idx="0">
                  <c:v>Test 2pm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Sheet4!$J$2:$J$4</c:f>
              <c:numCache>
                <c:formatCode>General</c:formatCode>
                <c:ptCount val="3"/>
                <c:pt idx="0">
                  <c:v>0.55000000000000004</c:v>
                </c:pt>
                <c:pt idx="1">
                  <c:v>0.45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EA1-485A-AC54-499B995B159D}"/>
            </c:ext>
          </c:extLst>
        </c:ser>
        <c:ser>
          <c:idx val="1"/>
          <c:order val="1"/>
          <c:tx>
            <c:strRef>
              <c:f>Sheet4!$K$1</c:f>
              <c:strCache>
                <c:ptCount val="1"/>
                <c:pt idx="0">
                  <c:v>Test 5 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Sheet4!$K$2:$K$4</c:f>
              <c:numCache>
                <c:formatCode>General</c:formatCode>
                <c:ptCount val="3"/>
                <c:pt idx="0">
                  <c:v>0.56999999999999995</c:v>
                </c:pt>
                <c:pt idx="1">
                  <c:v>0.54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A1-485A-AC54-499B995B159D}"/>
            </c:ext>
          </c:extLst>
        </c:ser>
        <c:ser>
          <c:idx val="2"/>
          <c:order val="2"/>
          <c:tx>
            <c:strRef>
              <c:f>Sheet4!$L$1</c:f>
              <c:strCache>
                <c:ptCount val="1"/>
                <c:pt idx="0">
                  <c:v>Test 12pm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Sheet4!$L$2:$L$4</c:f>
              <c:numCache>
                <c:formatCode>General</c:formatCode>
                <c:ptCount val="3"/>
                <c:pt idx="0">
                  <c:v>0.44</c:v>
                </c:pt>
                <c:pt idx="1">
                  <c:v>0.44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A1-485A-AC54-499B995B159D}"/>
            </c:ext>
          </c:extLst>
        </c:ser>
        <c:ser>
          <c:idx val="3"/>
          <c:order val="3"/>
          <c:tx>
            <c:strRef>
              <c:f>Sheet4!$M$1</c:f>
              <c:strCache>
                <c:ptCount val="1"/>
                <c:pt idx="0">
                  <c:v>Test6pm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Sheet4!$M$2:$M$4</c:f>
              <c:numCache>
                <c:formatCode>General</c:formatCode>
                <c:ptCount val="3"/>
                <c:pt idx="0">
                  <c:v>0.46</c:v>
                </c:pt>
                <c:pt idx="1">
                  <c:v>0.5</c:v>
                </c:pt>
                <c:pt idx="2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EA1-485A-AC54-499B995B15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7121984"/>
        <c:axId val="786207744"/>
      </c:barChart>
      <c:catAx>
        <c:axId val="777121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86207744"/>
        <c:crosses val="autoZero"/>
        <c:auto val="1"/>
        <c:lblAlgn val="ctr"/>
        <c:lblOffset val="100"/>
        <c:noMultiLvlLbl val="0"/>
      </c:catAx>
      <c:valAx>
        <c:axId val="78620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712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</a:t>
            </a:r>
            <a:r>
              <a:rPr lang="en-US" altLang="ko-KR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1 (</a:t>
            </a:r>
            <a:r>
              <a:rPr lang="ko-KR" altLang="en-US" u="sng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보문행</a:t>
            </a:r>
            <a:r>
              <a:rPr lang="en-US" altLang="ko-KR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lang="en-US" altLang="ko-KR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123</a:t>
            </a:r>
            <a:r>
              <a:rPr lang="ko-KR" altLang="en-US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문서1.xlsx]Sheet1'!$L$2:$N$2</c:f>
              <c:strCache>
                <c:ptCount val="3"/>
                <c:pt idx="0">
                  <c:v>5am </c:v>
                </c:pt>
                <c:pt idx="1">
                  <c:v>12pm </c:v>
                </c:pt>
                <c:pt idx="2">
                  <c:v>6pm</c:v>
                </c:pt>
              </c:strCache>
            </c:strRef>
          </c:cat>
          <c:val>
            <c:numRef>
              <c:f>'[통합 문서1.xlsx]Sheet1'!$L$3:$N$3</c:f>
              <c:numCache>
                <c:formatCode>General</c:formatCode>
                <c:ptCount val="3"/>
                <c:pt idx="0">
                  <c:v>62.6</c:v>
                </c:pt>
                <c:pt idx="1">
                  <c:v>62.6</c:v>
                </c:pt>
                <c:pt idx="2">
                  <c:v>51.2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7F-48BF-A2E1-53E452A57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6571696"/>
        <c:axId val="1976782960"/>
      </c:barChart>
      <c:catAx>
        <c:axId val="194657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6782960"/>
        <c:crosses val="autoZero"/>
        <c:auto val="1"/>
        <c:lblAlgn val="ctr"/>
        <c:lblOffset val="100"/>
        <c:noMultiLvlLbl val="0"/>
      </c:catAx>
      <c:valAx>
        <c:axId val="19767829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657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sng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</a:t>
            </a:r>
            <a:r>
              <a:rPr lang="en-US" altLang="ko-KR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2 (</a:t>
            </a:r>
            <a:r>
              <a:rPr lang="ko-KR" altLang="en-US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고려대행</a:t>
            </a:r>
            <a:r>
              <a:rPr lang="en-US" altLang="ko-KR" u="sng" dirty="0"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  <a:r>
              <a:rPr lang="en-US" altLang="ko-KR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83</a:t>
            </a:r>
            <a:r>
              <a:rPr lang="ko-KR" altLang="en-US" u="sng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sng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문서1.xlsx]Sheet1'!$Q$2:$S$2</c:f>
              <c:strCache>
                <c:ptCount val="3"/>
                <c:pt idx="0">
                  <c:v>5am </c:v>
                </c:pt>
                <c:pt idx="1">
                  <c:v>12pm </c:v>
                </c:pt>
                <c:pt idx="2">
                  <c:v>6pm</c:v>
                </c:pt>
              </c:strCache>
            </c:strRef>
          </c:cat>
          <c:val>
            <c:numRef>
              <c:f>'[통합 문서1.xlsx]Sheet1'!$Q$3:$S$3</c:f>
              <c:numCache>
                <c:formatCode>General</c:formatCode>
                <c:ptCount val="3"/>
                <c:pt idx="0">
                  <c:v>57.8</c:v>
                </c:pt>
                <c:pt idx="1">
                  <c:v>94</c:v>
                </c:pt>
                <c:pt idx="2">
                  <c:v>60.2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B-47E9-AB7C-AF74B6933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2908624"/>
        <c:axId val="1976802928"/>
      </c:barChart>
      <c:catAx>
        <c:axId val="197290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6802928"/>
        <c:crosses val="autoZero"/>
        <c:auto val="1"/>
        <c:lblAlgn val="ctr"/>
        <c:lblOffset val="100"/>
        <c:noMultiLvlLbl val="0"/>
      </c:catAx>
      <c:valAx>
        <c:axId val="197680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290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37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문서1.xlsx]Sheet1'!$B$2:$D$2</c:f>
              <c:strCache>
                <c:ptCount val="3"/>
                <c:pt idx="0">
                  <c:v>5am </c:v>
                </c:pt>
                <c:pt idx="1">
                  <c:v>12pm </c:v>
                </c:pt>
                <c:pt idx="2">
                  <c:v>6pm</c:v>
                </c:pt>
              </c:strCache>
            </c:strRef>
          </c:cat>
          <c:val>
            <c:numRef>
              <c:f>'[통합 문서1.xlsx]Sheet1'!$B$3:$D$3</c:f>
              <c:numCache>
                <c:formatCode>General</c:formatCode>
                <c:ptCount val="3"/>
                <c:pt idx="0">
                  <c:v>78.3</c:v>
                </c:pt>
                <c:pt idx="1">
                  <c:v>100</c:v>
                </c:pt>
                <c:pt idx="2">
                  <c:v>78.3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35-4EB9-BA84-15FA7A683C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5362896"/>
        <c:axId val="1887686480"/>
      </c:barChart>
      <c:catAx>
        <c:axId val="171536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rgbClr val="FF0000"/>
                </a:solidFill>
                <a:latin typeface="+mj-lt"/>
                <a:ea typeface="+mn-ea"/>
                <a:cs typeface="+mn-cs"/>
              </a:defRPr>
            </a:pPr>
            <a:endParaRPr lang="ko-KR"/>
          </a:p>
        </c:txPr>
        <c:crossAx val="1887686480"/>
        <c:crosses val="autoZero"/>
        <c:auto val="1"/>
        <c:lblAlgn val="ctr"/>
        <c:lblOffset val="100"/>
        <c:noMultiLvlLbl val="0"/>
      </c:catAx>
      <c:valAx>
        <c:axId val="188768648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1536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지하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층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93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문서1.xlsx]Sheet1'!$G$2:$I$2</c:f>
              <c:strCache>
                <c:ptCount val="3"/>
                <c:pt idx="0">
                  <c:v>5am </c:v>
                </c:pt>
                <c:pt idx="1">
                  <c:v>12pm </c:v>
                </c:pt>
                <c:pt idx="2">
                  <c:v>6pm</c:v>
                </c:pt>
              </c:strCache>
            </c:strRef>
          </c:cat>
          <c:val>
            <c:numRef>
              <c:f>'[통합 문서1.xlsx]Sheet1'!$G$3:$I$3</c:f>
              <c:numCache>
                <c:formatCode>General</c:formatCode>
                <c:ptCount val="3"/>
                <c:pt idx="0">
                  <c:v>90.3</c:v>
                </c:pt>
                <c:pt idx="1">
                  <c:v>82.7</c:v>
                </c:pt>
                <c:pt idx="2">
                  <c:v>90.3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C5-4220-A941-AAD75FA968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3707472"/>
        <c:axId val="1975298528"/>
      </c:barChart>
      <c:catAx>
        <c:axId val="197370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5298528"/>
        <c:crosses val="autoZero"/>
        <c:auto val="1"/>
        <c:lblAlgn val="ctr"/>
        <c:lblOffset val="100"/>
        <c:noMultiLvlLbl val="0"/>
      </c:catAx>
      <c:valAx>
        <c:axId val="1975298528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370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1 (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보문행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), 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123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0242962962962963E-2"/>
          <c:y val="0.12251010101010101"/>
          <c:w val="0.90212740740740738"/>
          <c:h val="0.7841320707070706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문서1.xlsx]Sheet1'!$L$2:$N$2</c:f>
              <c:strCache>
                <c:ptCount val="3"/>
                <c:pt idx="0">
                  <c:v>5am </c:v>
                </c:pt>
                <c:pt idx="1">
                  <c:v>12pm </c:v>
                </c:pt>
                <c:pt idx="2">
                  <c:v>6pm</c:v>
                </c:pt>
              </c:strCache>
            </c:strRef>
          </c:cat>
          <c:val>
            <c:numRef>
              <c:f>'[통합 문서1.xlsx]Sheet1'!$L$3:$N$3</c:f>
              <c:numCache>
                <c:formatCode>General</c:formatCode>
                <c:ptCount val="3"/>
                <c:pt idx="0">
                  <c:v>62.6</c:v>
                </c:pt>
                <c:pt idx="1">
                  <c:v>62.6</c:v>
                </c:pt>
                <c:pt idx="2">
                  <c:v>51.2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7F-48BF-A2E1-53E452A57B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46571696"/>
        <c:axId val="1976782960"/>
      </c:barChart>
      <c:catAx>
        <c:axId val="194657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6782960"/>
        <c:crosses val="autoZero"/>
        <c:auto val="1"/>
        <c:lblAlgn val="ctr"/>
        <c:lblOffset val="100"/>
        <c:noMultiLvlLbl val="0"/>
      </c:catAx>
      <c:valAx>
        <c:axId val="1976782960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657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플랫폼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 (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고려대행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),</a:t>
            </a:r>
            <a:r>
              <a:rPr lang="en-US" altLang="ko-KR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83</a:t>
            </a:r>
            <a:r>
              <a:rPr lang="ko-KR" altLang="en-US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'[통합 문서1.xlsx]Sheet1'!$Q$2:$S$2</c:f>
              <c:strCache>
                <c:ptCount val="3"/>
                <c:pt idx="0">
                  <c:v>5am </c:v>
                </c:pt>
                <c:pt idx="1">
                  <c:v>12pm </c:v>
                </c:pt>
                <c:pt idx="2">
                  <c:v>6pm</c:v>
                </c:pt>
              </c:strCache>
            </c:strRef>
          </c:cat>
          <c:val>
            <c:numRef>
              <c:f>'[통합 문서1.xlsx]Sheet1'!$Q$3:$S$3</c:f>
              <c:numCache>
                <c:formatCode>General</c:formatCode>
                <c:ptCount val="3"/>
                <c:pt idx="0">
                  <c:v>57.8</c:v>
                </c:pt>
                <c:pt idx="1">
                  <c:v>94</c:v>
                </c:pt>
                <c:pt idx="2">
                  <c:v>60.2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0B-47E9-AB7C-AF74B6933E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72908624"/>
        <c:axId val="1976802928"/>
      </c:barChart>
      <c:catAx>
        <c:axId val="197290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6802928"/>
        <c:crosses val="autoZero"/>
        <c:auto val="1"/>
        <c:lblAlgn val="ctr"/>
        <c:lblOffset val="100"/>
        <c:noMultiLvlLbl val="0"/>
      </c:catAx>
      <c:valAx>
        <c:axId val="1976802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7290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rgbClr val="1C3263"/>
                </a:solidFill>
                <a:latin typeface="+mn-lt"/>
                <a:ea typeface="+mn-ea"/>
                <a:cs typeface="+mn-cs"/>
              </a:defRPr>
            </a:pPr>
            <a:r>
              <a:rPr lang="ko-KR" altLang="ko-KR" sz="1400" b="1" i="0" baseline="0">
                <a:solidFill>
                  <a:srgbClr val="1C3263"/>
                </a:solidFill>
                <a:effectLst/>
              </a:rPr>
              <a:t>플랫폼</a:t>
            </a:r>
            <a:r>
              <a:rPr lang="en-US" altLang="ko-KR" sz="1400" b="1" i="0" baseline="0">
                <a:solidFill>
                  <a:srgbClr val="1C3263"/>
                </a:solidFill>
                <a:effectLst/>
              </a:rPr>
              <a:t>2 (</a:t>
            </a:r>
            <a:r>
              <a:rPr lang="ko-KR" altLang="ko-KR" sz="1400" b="1" i="0" baseline="0">
                <a:solidFill>
                  <a:srgbClr val="1C3263"/>
                </a:solidFill>
                <a:effectLst/>
              </a:rPr>
              <a:t>고려대행</a:t>
            </a:r>
            <a:r>
              <a:rPr lang="en-US" altLang="ko-KR" sz="1400" b="1" i="0" baseline="0">
                <a:solidFill>
                  <a:srgbClr val="1C3263"/>
                </a:solidFill>
                <a:effectLst/>
              </a:rPr>
              <a:t>)_ </a:t>
            </a:r>
            <a:r>
              <a:rPr lang="ko-KR" altLang="en-US" sz="1400" b="1" i="0" baseline="0">
                <a:solidFill>
                  <a:srgbClr val="1C3263"/>
                </a:solidFill>
                <a:effectLst/>
              </a:rPr>
              <a:t>축소율</a:t>
            </a:r>
            <a:endParaRPr lang="ko-KR" altLang="ko-KR" sz="1400" b="1">
              <a:solidFill>
                <a:srgbClr val="1C3263"/>
              </a:solidFill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rgbClr val="1C3263"/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Sheet4!$J$1</c:f>
              <c:strCache>
                <c:ptCount val="1"/>
                <c:pt idx="0">
                  <c:v>Test 2pm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Sheet4!$I$2:$I$4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Sheet4!$J$2:$J$4</c:f>
              <c:numCache>
                <c:formatCode>General</c:formatCode>
                <c:ptCount val="3"/>
                <c:pt idx="0">
                  <c:v>0.55000000000000004</c:v>
                </c:pt>
                <c:pt idx="1">
                  <c:v>0.45</c:v>
                </c:pt>
                <c:pt idx="2">
                  <c:v>0.62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3-40B5-B211-8AAC9CC04F5A}"/>
            </c:ext>
          </c:extLst>
        </c:ser>
        <c:ser>
          <c:idx val="1"/>
          <c:order val="1"/>
          <c:tx>
            <c:strRef>
              <c:f>Sheet4!$K$1</c:f>
              <c:strCache>
                <c:ptCount val="1"/>
                <c:pt idx="0">
                  <c:v>Test 5 am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Sheet4!$I$2:$I$4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Sheet4!$K$2:$K$4</c:f>
              <c:numCache>
                <c:formatCode>General</c:formatCode>
                <c:ptCount val="3"/>
                <c:pt idx="0">
                  <c:v>0.56999999999999995</c:v>
                </c:pt>
                <c:pt idx="1">
                  <c:v>0.54</c:v>
                </c:pt>
                <c:pt idx="2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C3-40B5-B211-8AAC9CC04F5A}"/>
            </c:ext>
          </c:extLst>
        </c:ser>
        <c:ser>
          <c:idx val="2"/>
          <c:order val="2"/>
          <c:tx>
            <c:strRef>
              <c:f>Sheet4!$L$1</c:f>
              <c:strCache>
                <c:ptCount val="1"/>
                <c:pt idx="0">
                  <c:v>Test 12pm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Sheet4!$I$2:$I$4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Sheet4!$L$2:$L$4</c:f>
              <c:numCache>
                <c:formatCode>General</c:formatCode>
                <c:ptCount val="3"/>
                <c:pt idx="0">
                  <c:v>0.44</c:v>
                </c:pt>
                <c:pt idx="1">
                  <c:v>0.44</c:v>
                </c:pt>
                <c:pt idx="2">
                  <c:v>0.56999999999999995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C3-40B5-B211-8AAC9CC04F5A}"/>
            </c:ext>
          </c:extLst>
        </c:ser>
        <c:ser>
          <c:idx val="3"/>
          <c:order val="3"/>
          <c:tx>
            <c:strRef>
              <c:f>Sheet4!$M$1</c:f>
              <c:strCache>
                <c:ptCount val="1"/>
                <c:pt idx="0">
                  <c:v>Test6pm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Sheet4!$I$2:$I$4</c:f>
              <c:strCache>
                <c:ptCount val="3"/>
                <c:pt idx="0">
                  <c:v>5am wifimap</c:v>
                </c:pt>
                <c:pt idx="1">
                  <c:v>12pm wifimap</c:v>
                </c:pt>
                <c:pt idx="2">
                  <c:v>6pm wifimap</c:v>
                </c:pt>
              </c:strCache>
            </c:strRef>
          </c:cat>
          <c:val>
            <c:numRef>
              <c:f>Sheet4!$M$2:$M$4</c:f>
              <c:numCache>
                <c:formatCode>General</c:formatCode>
                <c:ptCount val="3"/>
                <c:pt idx="0">
                  <c:v>0.46</c:v>
                </c:pt>
                <c:pt idx="1">
                  <c:v>0.5</c:v>
                </c:pt>
                <c:pt idx="2">
                  <c:v>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AC3-40B5-B211-8AAC9CC04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77121984"/>
        <c:axId val="786207744"/>
      </c:barChart>
      <c:catAx>
        <c:axId val="777121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86207744"/>
        <c:crosses val="autoZero"/>
        <c:auto val="1"/>
        <c:lblAlgn val="ctr"/>
        <c:lblOffset val="100"/>
        <c:noMultiLvlLbl val="0"/>
      </c:catAx>
      <c:valAx>
        <c:axId val="786207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77121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6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3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8.xml"/><Relationship Id="rId4" Type="http://schemas.openxmlformats.org/officeDocument/2006/relationships/chart" Target="../charts/char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2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08A440-5948-A7C7-4CA8-9B51DB59FFCC}"/>
              </a:ext>
            </a:extLst>
          </p:cNvPr>
          <p:cNvSpPr/>
          <p:nvPr/>
        </p:nvSpPr>
        <p:spPr>
          <a:xfrm>
            <a:off x="0" y="0"/>
            <a:ext cx="12191008" cy="2880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80B47-8CDE-5069-117B-4806B6810ACD}"/>
              </a:ext>
            </a:extLst>
          </p:cNvPr>
          <p:cNvSpPr txBox="1"/>
          <p:nvPr/>
        </p:nvSpPr>
        <p:spPr>
          <a:xfrm>
            <a:off x="2260443" y="1250999"/>
            <a:ext cx="71667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1C3263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RF</a:t>
            </a:r>
            <a:r>
              <a:rPr lang="ko-KR" altLang="en-US" sz="32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1C3263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엔진 안암 역 성능테스트 결과 보고 </a:t>
            </a:r>
            <a:br>
              <a:rPr lang="en-US" altLang="ko-KR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1C3263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</a:br>
            <a:r>
              <a:rPr lang="en-US" altLang="ko-KR" sz="28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1C3263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2022.11.03</a:t>
            </a:r>
            <a:endParaRPr lang="en-US" altLang="ko-KR" sz="4000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1C3263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D0E0055-0331-041E-1557-1D40F47DE989}"/>
              </a:ext>
            </a:extLst>
          </p:cNvPr>
          <p:cNvSpPr/>
          <p:nvPr/>
        </p:nvSpPr>
        <p:spPr>
          <a:xfrm rot="16200000">
            <a:off x="8550076" y="2957114"/>
            <a:ext cx="6577013" cy="704850"/>
          </a:xfrm>
          <a:prstGeom prst="round2SameRect">
            <a:avLst/>
          </a:prstGeom>
          <a:solidFill>
            <a:srgbClr val="304A7D"/>
          </a:solidFill>
          <a:ln>
            <a:noFill/>
          </a:ln>
          <a:effectLst>
            <a:outerShdw blurRad="139700" dist="381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76EB89-49B4-86E2-D0A2-284715FCFF0F}"/>
              </a:ext>
            </a:extLst>
          </p:cNvPr>
          <p:cNvGrpSpPr/>
          <p:nvPr/>
        </p:nvGrpSpPr>
        <p:grpSpPr>
          <a:xfrm>
            <a:off x="11640128" y="1087492"/>
            <a:ext cx="332065" cy="2341508"/>
            <a:chOff x="426028" y="1087492"/>
            <a:chExt cx="332065" cy="2341508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8E5B0FC-F0F2-60F3-FF49-86EDFB072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67" y="1695463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303BC6D1-0FEA-EE77-AF72-E95BDDE9A7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944" y="3272796"/>
              <a:ext cx="92872" cy="15620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AEE487E6-53A8-CC05-5DE6-DA962A220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76" y="2758235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2A1ED9F-4D21-14D7-B8E8-DD5351FB6BD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17546" y="2240784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모서리가 둥근 직사각형 31">
              <a:extLst>
                <a:ext uri="{FF2B5EF4-FFF2-40B4-BE49-F238E27FC236}">
                  <a16:creationId xmlns:a16="http://schemas.microsoft.com/office/drawing/2014/main" id="{18780CC1-28E0-393B-B2EF-07D97FE54625}"/>
                </a:ext>
              </a:extLst>
            </p:cNvPr>
            <p:cNvSpPr/>
            <p:nvPr/>
          </p:nvSpPr>
          <p:spPr>
            <a:xfrm>
              <a:off x="426028" y="1087492"/>
              <a:ext cx="324305" cy="324305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>
                <a:defRPr/>
              </a:pPr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BC950F11-BDB7-C657-4FC2-700962C79C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94269" y="11725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8D8EF74B-1D9A-7E3D-1065-8E3AF725C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889BEE0B-E00A-D0F4-BDD9-B14AC44B4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B363210-7E60-2476-F411-75C19F40083B}"/>
                </a:ext>
              </a:extLst>
            </p:cNvPr>
            <p:cNvSpPr/>
            <p:nvPr/>
          </p:nvSpPr>
          <p:spPr>
            <a:xfrm>
              <a:off x="612709" y="1613447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F8BB632-6D0B-C395-DC21-156CB3C8C52D}"/>
                </a:ext>
              </a:extLst>
            </p:cNvPr>
            <p:cNvSpPr/>
            <p:nvPr/>
          </p:nvSpPr>
          <p:spPr>
            <a:xfrm>
              <a:off x="586332" y="3197190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A9999F-521B-0669-F15E-01060949177D}"/>
              </a:ext>
            </a:extLst>
          </p:cNvPr>
          <p:cNvGrpSpPr/>
          <p:nvPr/>
        </p:nvGrpSpPr>
        <p:grpSpPr>
          <a:xfrm>
            <a:off x="11580515" y="223646"/>
            <a:ext cx="516135" cy="414529"/>
            <a:chOff x="366415" y="223646"/>
            <a:chExt cx="516135" cy="4145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59ECF0-DD10-AD86-2830-04CA65DC69E5}"/>
                </a:ext>
              </a:extLst>
            </p:cNvPr>
            <p:cNvGrpSpPr/>
            <p:nvPr/>
          </p:nvGrpSpPr>
          <p:grpSpPr>
            <a:xfrm>
              <a:off x="495017" y="223646"/>
              <a:ext cx="265151" cy="265151"/>
              <a:chOff x="1593332" y="2172798"/>
              <a:chExt cx="1083168" cy="1083168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1183E3C-B023-BC95-AF93-C7E8B05CC1D0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055E07C5-3EC6-1BFB-1655-B72C0BDBC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A3E799-49E1-A7D0-5DF9-402EE5F73666}"/>
                </a:ext>
              </a:extLst>
            </p:cNvPr>
            <p:cNvSpPr/>
            <p:nvPr/>
          </p:nvSpPr>
          <p:spPr>
            <a:xfrm>
              <a:off x="366415" y="484287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757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2400" b="1" i="1" dirty="0">
                <a:solidFill>
                  <a:srgbClr val="304A7D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사각형: 둥근 위쪽 모서리 6">
            <a:extLst>
              <a:ext uri="{FF2B5EF4-FFF2-40B4-BE49-F238E27FC236}">
                <a16:creationId xmlns:a16="http://schemas.microsoft.com/office/drawing/2014/main" id="{F1BAE37A-E9E0-33EB-8D09-DF8C4ED66404}"/>
              </a:ext>
            </a:extLst>
          </p:cNvPr>
          <p:cNvSpPr/>
          <p:nvPr/>
        </p:nvSpPr>
        <p:spPr>
          <a:xfrm flipH="1">
            <a:off x="208358" y="141683"/>
            <a:ext cx="11772901" cy="523876"/>
          </a:xfrm>
          <a:prstGeom prst="round2SameRect">
            <a:avLst>
              <a:gd name="adj1" fmla="val 23485"/>
              <a:gd name="adj2" fmla="val 0"/>
            </a:avLst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시간 대 별 시뮬레이션 성능 비교 </a:t>
            </a:r>
            <a:endParaRPr lang="ko-KR" altLang="en-US" b="1" i="1" dirty="0">
              <a:solidFill>
                <a:srgbClr val="304A7D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3176033-DB50-4E84-860A-B68341AF1037}"/>
              </a:ext>
            </a:extLst>
          </p:cNvPr>
          <p:cNvSpPr/>
          <p:nvPr/>
        </p:nvSpPr>
        <p:spPr>
          <a:xfrm>
            <a:off x="1001180" y="868320"/>
            <a:ext cx="8501155" cy="149771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C9D6AD-AD48-4CBB-BD0B-04F3F2CD45D5}"/>
              </a:ext>
            </a:extLst>
          </p:cNvPr>
          <p:cNvSpPr txBox="1"/>
          <p:nvPr/>
        </p:nvSpPr>
        <p:spPr>
          <a:xfrm>
            <a:off x="1523662" y="870699"/>
            <a:ext cx="7764922" cy="184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lt"/>
              </a:rPr>
              <a:t>각 시간 대 </a:t>
            </a:r>
            <a:r>
              <a:rPr lang="en-US" altLang="ko-KR" sz="1400" b="1" dirty="0">
                <a:latin typeface="+mj-lt"/>
              </a:rPr>
              <a:t>WIFI Map</a:t>
            </a:r>
            <a:r>
              <a:rPr lang="ko-KR" altLang="en-US" sz="1400" b="1" dirty="0">
                <a:latin typeface="+mj-lt"/>
              </a:rPr>
              <a:t>에서 시뮬레이션 성능 비교</a:t>
            </a:r>
            <a:endParaRPr lang="en-US" altLang="ko-KR" sz="1400" b="1" dirty="0">
              <a:latin typeface="+mj-lt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/>
              <a:t>시간대별 </a:t>
            </a:r>
            <a:r>
              <a:rPr lang="en-US" altLang="ko-KR" sz="1200" dirty="0"/>
              <a:t>(5am, 12pm, 6pm) </a:t>
            </a:r>
            <a:r>
              <a:rPr lang="en-US" altLang="ko-KR" sz="1200" dirty="0" err="1"/>
              <a:t>wifi</a:t>
            </a:r>
            <a:r>
              <a:rPr lang="en-US" altLang="ko-KR" sz="1200" dirty="0"/>
              <a:t> map </a:t>
            </a:r>
            <a:r>
              <a:rPr lang="ko-KR" altLang="en-US" sz="1200" dirty="0"/>
              <a:t>수집한 후</a:t>
            </a:r>
            <a:r>
              <a:rPr lang="en-US" altLang="ko-KR" sz="1200" dirty="0"/>
              <a:t>,</a:t>
            </a:r>
            <a:r>
              <a:rPr lang="ko-KR" altLang="en-US" sz="1200" dirty="0"/>
              <a:t> 동일한 시간대 </a:t>
            </a:r>
            <a:r>
              <a:rPr lang="en-US" altLang="ko-KR" sz="1200" dirty="0"/>
              <a:t>test data </a:t>
            </a:r>
            <a:r>
              <a:rPr lang="ko-KR" altLang="en-US" sz="1200" dirty="0"/>
              <a:t>수집 </a:t>
            </a:r>
            <a:endParaRPr lang="en-US" altLang="ko-KR" sz="12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err="1"/>
              <a:t>Wifi</a:t>
            </a:r>
            <a:r>
              <a:rPr lang="en-US" altLang="ko-KR" sz="1200" dirty="0"/>
              <a:t> map</a:t>
            </a:r>
            <a:r>
              <a:rPr lang="ko-KR" altLang="en-US" sz="1200" dirty="0"/>
              <a:t>을 수집하지 않은 시간대 </a:t>
            </a:r>
            <a:r>
              <a:rPr lang="en-US" altLang="ko-KR" sz="1200" dirty="0"/>
              <a:t>(2pm</a:t>
            </a:r>
            <a:r>
              <a:rPr lang="ko-KR" altLang="en-US" sz="1200" dirty="0"/>
              <a:t>의 </a:t>
            </a:r>
            <a:r>
              <a:rPr lang="en-US" altLang="ko-KR" sz="1200" dirty="0"/>
              <a:t>TEST data </a:t>
            </a:r>
            <a:r>
              <a:rPr lang="ko-KR" altLang="en-US" sz="1200" dirty="0"/>
              <a:t>수집 </a:t>
            </a:r>
            <a:r>
              <a:rPr lang="en-US" altLang="ko-KR" sz="1200" dirty="0"/>
              <a:t> 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/>
              <a:t>2.</a:t>
            </a:r>
            <a:r>
              <a:rPr lang="ko-KR" altLang="en-US" sz="1200" dirty="0"/>
              <a:t> 한 시간대 </a:t>
            </a:r>
            <a:r>
              <a:rPr lang="en-US" altLang="ko-KR" sz="1200" dirty="0" err="1"/>
              <a:t>wifi</a:t>
            </a:r>
            <a:r>
              <a:rPr lang="en-US" altLang="ko-KR" sz="1200" dirty="0"/>
              <a:t> map</a:t>
            </a:r>
            <a:r>
              <a:rPr lang="ko-KR" altLang="en-US" sz="1200" dirty="0"/>
              <a:t>에서 전 수집 시간대 </a:t>
            </a:r>
            <a:r>
              <a:rPr lang="en-US" altLang="ko-KR" sz="1200" dirty="0"/>
              <a:t>test data</a:t>
            </a:r>
            <a:r>
              <a:rPr lang="ko-KR" altLang="en-US" sz="1200" dirty="0"/>
              <a:t>를 바꿔가며 성능 비교 </a:t>
            </a:r>
            <a:r>
              <a:rPr lang="en-US" altLang="ko-KR" sz="1200" dirty="0"/>
              <a:t>(5am, 12pm, 2pm, 6pm)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200" dirty="0" err="1"/>
              <a:t>Wifi</a:t>
            </a:r>
            <a:r>
              <a:rPr lang="en-US" altLang="ko-KR" sz="1200" dirty="0"/>
              <a:t> map </a:t>
            </a:r>
            <a:r>
              <a:rPr lang="ko-KR" altLang="en-US" sz="1200" dirty="0"/>
              <a:t>수집 시간 대에 따른 성능 비교 </a:t>
            </a:r>
          </a:p>
          <a:p>
            <a:pPr>
              <a:lnSpc>
                <a:spcPct val="150000"/>
              </a:lnSpc>
            </a:pPr>
            <a:endParaRPr lang="ko-KR" altLang="en-US" sz="1600" dirty="0">
              <a:latin typeface="+mj-lt"/>
            </a:endParaRPr>
          </a:p>
        </p:txBody>
      </p: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CBE86367-3EE8-470F-AC0F-4727A13DD8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669392"/>
              </p:ext>
            </p:extLst>
          </p:nvPr>
        </p:nvGraphicFramePr>
        <p:xfrm>
          <a:off x="6426276" y="4606939"/>
          <a:ext cx="4324170" cy="20259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4388B571-88F6-453F-BC20-E719761928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317574"/>
              </p:ext>
            </p:extLst>
          </p:nvPr>
        </p:nvGraphicFramePr>
        <p:xfrm>
          <a:off x="1254199" y="2581035"/>
          <a:ext cx="4324170" cy="202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차트 28">
            <a:extLst>
              <a:ext uri="{FF2B5EF4-FFF2-40B4-BE49-F238E27FC236}">
                <a16:creationId xmlns:a16="http://schemas.microsoft.com/office/drawing/2014/main" id="{A7FAA457-CDDE-4208-AC25-3AAA509E07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066268"/>
              </p:ext>
            </p:extLst>
          </p:nvPr>
        </p:nvGraphicFramePr>
        <p:xfrm>
          <a:off x="1254199" y="4667723"/>
          <a:ext cx="4324170" cy="20259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84FE1434-59E6-4424-950C-5A9E95659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992704"/>
              </p:ext>
            </p:extLst>
          </p:nvPr>
        </p:nvGraphicFramePr>
        <p:xfrm>
          <a:off x="6423899" y="2581035"/>
          <a:ext cx="4169187" cy="21210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700651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2400" b="1" i="1" dirty="0">
                <a:solidFill>
                  <a:srgbClr val="304A7D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사각형: 둥근 위쪽 모서리 6">
            <a:extLst>
              <a:ext uri="{FF2B5EF4-FFF2-40B4-BE49-F238E27FC236}">
                <a16:creationId xmlns:a16="http://schemas.microsoft.com/office/drawing/2014/main" id="{F1BAE37A-E9E0-33EB-8D09-DF8C4ED66404}"/>
              </a:ext>
            </a:extLst>
          </p:cNvPr>
          <p:cNvSpPr/>
          <p:nvPr/>
        </p:nvSpPr>
        <p:spPr>
          <a:xfrm flipH="1">
            <a:off x="208358" y="141683"/>
            <a:ext cx="11772901" cy="523876"/>
          </a:xfrm>
          <a:prstGeom prst="round2SameRect">
            <a:avLst>
              <a:gd name="adj1" fmla="val 23485"/>
              <a:gd name="adj2" fmla="val 0"/>
            </a:avLst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시간 대 별 성능 비교 결과</a:t>
            </a:r>
            <a:r>
              <a:rPr lang="en-US" altLang="ko-KR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_</a:t>
            </a: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지하 </a:t>
            </a:r>
            <a:r>
              <a:rPr lang="en-US" altLang="ko-KR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층  </a:t>
            </a:r>
            <a:endParaRPr lang="ko-KR" altLang="en-US" b="1" i="1" dirty="0">
              <a:solidFill>
                <a:srgbClr val="304A7D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8CC9B-6F89-2052-CA29-D933E3DB4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14259" r="4664" b="26794"/>
          <a:stretch/>
        </p:blipFill>
        <p:spPr>
          <a:xfrm>
            <a:off x="9287616" y="190283"/>
            <a:ext cx="2693643" cy="18940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1ADE36-D3A1-B648-6665-130E8B64195E}"/>
              </a:ext>
            </a:extLst>
          </p:cNvPr>
          <p:cNvSpPr/>
          <p:nvPr/>
        </p:nvSpPr>
        <p:spPr>
          <a:xfrm>
            <a:off x="9493624" y="259954"/>
            <a:ext cx="2272348" cy="7082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3DB0C21C-4BA6-4B85-BCBA-9ED45CE0B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5170909"/>
              </p:ext>
            </p:extLst>
          </p:nvPr>
        </p:nvGraphicFramePr>
        <p:xfrm>
          <a:off x="1023938" y="303742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FB85192B-698C-41E0-BAAE-A6E412DC7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3363"/>
              </p:ext>
            </p:extLst>
          </p:nvPr>
        </p:nvGraphicFramePr>
        <p:xfrm>
          <a:off x="6577144" y="3037428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141EFD-6EA6-49BA-B507-18D13E14A820}"/>
              </a:ext>
            </a:extLst>
          </p:cNvPr>
          <p:cNvSpPr/>
          <p:nvPr/>
        </p:nvSpPr>
        <p:spPr>
          <a:xfrm>
            <a:off x="7131168" y="3760470"/>
            <a:ext cx="4796990" cy="119331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58D6A5-FCB8-4C1E-9C37-29B6DFB57B22}"/>
              </a:ext>
            </a:extLst>
          </p:cNvPr>
          <p:cNvSpPr txBox="1"/>
          <p:nvPr/>
        </p:nvSpPr>
        <p:spPr>
          <a:xfrm>
            <a:off x="1235018" y="897119"/>
            <a:ext cx="6958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1C3263"/>
                </a:solidFill>
              </a:rPr>
              <a:t>평균 축소율이 </a:t>
            </a:r>
            <a:r>
              <a:rPr lang="en-US" altLang="ko-KR" sz="1600" b="1" dirty="0">
                <a:solidFill>
                  <a:srgbClr val="1C3263"/>
                </a:solidFill>
              </a:rPr>
              <a:t>0.78</a:t>
            </a:r>
            <a:r>
              <a:rPr lang="ko-KR" altLang="en-US" sz="1600" b="1" dirty="0">
                <a:solidFill>
                  <a:srgbClr val="1C3263"/>
                </a:solidFill>
              </a:rPr>
              <a:t>로 축소율 저조</a:t>
            </a:r>
            <a:endParaRPr lang="en-US" altLang="ko-KR" sz="1600" b="1" dirty="0">
              <a:solidFill>
                <a:srgbClr val="1C3263"/>
              </a:solidFill>
            </a:endParaRPr>
          </a:p>
          <a:p>
            <a:r>
              <a:rPr lang="en-US" altLang="ko-KR" sz="1600" dirty="0">
                <a:solidFill>
                  <a:srgbClr val="1C3263"/>
                </a:solidFill>
              </a:rPr>
              <a:t>-&gt; </a:t>
            </a:r>
            <a:r>
              <a:rPr lang="ko-KR" altLang="en-US" sz="1600" dirty="0">
                <a:solidFill>
                  <a:srgbClr val="1C3263"/>
                </a:solidFill>
              </a:rPr>
              <a:t>지하 </a:t>
            </a:r>
            <a:r>
              <a:rPr lang="en-US" altLang="ko-KR" sz="1600" dirty="0">
                <a:solidFill>
                  <a:srgbClr val="1C3263"/>
                </a:solidFill>
              </a:rPr>
              <a:t>1</a:t>
            </a:r>
            <a:r>
              <a:rPr lang="ko-KR" altLang="en-US" sz="1600" dirty="0">
                <a:solidFill>
                  <a:srgbClr val="1C3263"/>
                </a:solidFill>
              </a:rPr>
              <a:t>층은 </a:t>
            </a:r>
            <a:r>
              <a:rPr lang="en-US" altLang="ko-KR" sz="1600" dirty="0">
                <a:solidFill>
                  <a:srgbClr val="1C3263"/>
                </a:solidFill>
              </a:rPr>
              <a:t>x</a:t>
            </a:r>
            <a:r>
              <a:rPr lang="ko-KR" altLang="en-US" sz="1600" dirty="0">
                <a:solidFill>
                  <a:srgbClr val="1C3263"/>
                </a:solidFill>
              </a:rPr>
              <a:t>축</a:t>
            </a:r>
            <a:r>
              <a:rPr lang="en-US" altLang="ko-KR" sz="1600" dirty="0">
                <a:solidFill>
                  <a:srgbClr val="1C3263"/>
                </a:solidFill>
              </a:rPr>
              <a:t> 30</a:t>
            </a:r>
            <a:r>
              <a:rPr lang="ko-KR" altLang="en-US" sz="1600" dirty="0">
                <a:solidFill>
                  <a:srgbClr val="1C3263"/>
                </a:solidFill>
              </a:rPr>
              <a:t>걸음</a:t>
            </a:r>
            <a:r>
              <a:rPr lang="en-US" altLang="ko-KR" sz="1600" dirty="0">
                <a:solidFill>
                  <a:srgbClr val="1C3263"/>
                </a:solidFill>
              </a:rPr>
              <a:t>, y</a:t>
            </a:r>
            <a:r>
              <a:rPr lang="ko-KR" altLang="en-US" sz="1600" dirty="0">
                <a:solidFill>
                  <a:srgbClr val="1C3263"/>
                </a:solidFill>
              </a:rPr>
              <a:t>축은 </a:t>
            </a:r>
            <a:r>
              <a:rPr lang="en-US" altLang="ko-KR" sz="1600" dirty="0">
                <a:solidFill>
                  <a:srgbClr val="1C3263"/>
                </a:solidFill>
              </a:rPr>
              <a:t>50</a:t>
            </a:r>
            <a:r>
              <a:rPr lang="ko-KR" altLang="en-US" sz="1600" dirty="0">
                <a:solidFill>
                  <a:srgbClr val="1C3263"/>
                </a:solidFill>
              </a:rPr>
              <a:t>걸음으로 매우 좁은 공간으로 수집된 유니크 와이파이 수가 적고 </a:t>
            </a:r>
            <a:r>
              <a:rPr lang="en-US" altLang="ko-KR" sz="1600" dirty="0">
                <a:solidFill>
                  <a:srgbClr val="1C3263"/>
                </a:solidFill>
              </a:rPr>
              <a:t>, </a:t>
            </a:r>
            <a:r>
              <a:rPr lang="ko-KR" altLang="en-US" sz="1600" dirty="0">
                <a:solidFill>
                  <a:srgbClr val="1C3263"/>
                </a:solidFill>
              </a:rPr>
              <a:t>전 영역이 비슷한 </a:t>
            </a:r>
            <a:r>
              <a:rPr lang="en-US" altLang="ko-KR" sz="1600" dirty="0" err="1">
                <a:solidFill>
                  <a:srgbClr val="1C3263"/>
                </a:solidFill>
              </a:rPr>
              <a:t>wifi</a:t>
            </a:r>
            <a:r>
              <a:rPr lang="ko-KR" altLang="en-US" sz="1600" dirty="0" err="1">
                <a:solidFill>
                  <a:srgbClr val="1C3263"/>
                </a:solidFill>
              </a:rPr>
              <a:t>를</a:t>
            </a:r>
            <a:r>
              <a:rPr lang="ko-KR" altLang="en-US" sz="1600" dirty="0">
                <a:solidFill>
                  <a:srgbClr val="1C3263"/>
                </a:solidFill>
              </a:rPr>
              <a:t> 가져 축소율이 낮은 것으로 파악됨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B91E941-3A74-484E-9450-0CF0BA375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966" y="1918151"/>
            <a:ext cx="5077505" cy="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02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2400" b="1" i="1" dirty="0">
                <a:solidFill>
                  <a:srgbClr val="304A7D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사각형: 둥근 위쪽 모서리 6">
            <a:extLst>
              <a:ext uri="{FF2B5EF4-FFF2-40B4-BE49-F238E27FC236}">
                <a16:creationId xmlns:a16="http://schemas.microsoft.com/office/drawing/2014/main" id="{F1BAE37A-E9E0-33EB-8D09-DF8C4ED66404}"/>
              </a:ext>
            </a:extLst>
          </p:cNvPr>
          <p:cNvSpPr/>
          <p:nvPr/>
        </p:nvSpPr>
        <p:spPr>
          <a:xfrm flipH="1">
            <a:off x="208358" y="141683"/>
            <a:ext cx="11772901" cy="523876"/>
          </a:xfrm>
          <a:prstGeom prst="round2SameRect">
            <a:avLst>
              <a:gd name="adj1" fmla="val 23485"/>
              <a:gd name="adj2" fmla="val 0"/>
            </a:avLst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시간 대 별 성능 비교 결과</a:t>
            </a:r>
            <a:r>
              <a:rPr lang="en-US" altLang="ko-KR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_</a:t>
            </a: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지하 </a:t>
            </a:r>
            <a:r>
              <a:rPr lang="en-US" altLang="ko-KR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층  </a:t>
            </a:r>
            <a:endParaRPr lang="ko-KR" altLang="en-US" b="1" i="1" dirty="0">
              <a:solidFill>
                <a:srgbClr val="304A7D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8CC9B-6F89-2052-CA29-D933E3DB4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14259" r="4664" b="26794"/>
          <a:stretch/>
        </p:blipFill>
        <p:spPr>
          <a:xfrm>
            <a:off x="9287616" y="190283"/>
            <a:ext cx="2693643" cy="18940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1ADE36-D3A1-B648-6665-130E8B64195E}"/>
              </a:ext>
            </a:extLst>
          </p:cNvPr>
          <p:cNvSpPr/>
          <p:nvPr/>
        </p:nvSpPr>
        <p:spPr>
          <a:xfrm>
            <a:off x="9493624" y="788656"/>
            <a:ext cx="2272348" cy="7082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37F7875B-EAA7-4AF6-95B0-A1AC75DF5D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1971193"/>
              </p:ext>
            </p:extLst>
          </p:nvPr>
        </p:nvGraphicFramePr>
        <p:xfrm>
          <a:off x="1107953" y="2065416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8" name="차트 27">
            <a:extLst>
              <a:ext uri="{FF2B5EF4-FFF2-40B4-BE49-F238E27FC236}">
                <a16:creationId xmlns:a16="http://schemas.microsoft.com/office/drawing/2014/main" id="{F548450E-F9DE-4A69-87E4-CF1CF47E4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8365954"/>
              </p:ext>
            </p:extLst>
          </p:nvPr>
        </p:nvGraphicFramePr>
        <p:xfrm>
          <a:off x="6581259" y="2132894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6F162A0-74BF-4B38-A84F-D9F243FBA831}"/>
              </a:ext>
            </a:extLst>
          </p:cNvPr>
          <p:cNvSpPr txBox="1"/>
          <p:nvPr/>
        </p:nvSpPr>
        <p:spPr>
          <a:xfrm>
            <a:off x="1235018" y="897119"/>
            <a:ext cx="695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C3263"/>
                </a:solidFill>
              </a:rPr>
              <a:t>평균 성공률 </a:t>
            </a:r>
            <a:r>
              <a:rPr lang="en-US" altLang="ko-KR" sz="1600" dirty="0">
                <a:solidFill>
                  <a:srgbClr val="1C3263"/>
                </a:solidFill>
              </a:rPr>
              <a:t>98, </a:t>
            </a:r>
            <a:r>
              <a:rPr lang="ko-KR" altLang="en-US" sz="1600" dirty="0">
                <a:solidFill>
                  <a:srgbClr val="1C3263"/>
                </a:solidFill>
              </a:rPr>
              <a:t>평균 축소율 </a:t>
            </a:r>
            <a:r>
              <a:rPr lang="en-US" altLang="ko-KR" sz="1600" dirty="0">
                <a:solidFill>
                  <a:srgbClr val="1C3263"/>
                </a:solidFill>
              </a:rPr>
              <a:t>0.4 </a:t>
            </a:r>
            <a:endParaRPr lang="ko-KR" altLang="en-US" sz="1600" dirty="0">
              <a:solidFill>
                <a:srgbClr val="1C32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647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2400" b="1" i="1" dirty="0">
                <a:solidFill>
                  <a:srgbClr val="304A7D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사각형: 둥근 위쪽 모서리 6">
            <a:extLst>
              <a:ext uri="{FF2B5EF4-FFF2-40B4-BE49-F238E27FC236}">
                <a16:creationId xmlns:a16="http://schemas.microsoft.com/office/drawing/2014/main" id="{F1BAE37A-E9E0-33EB-8D09-DF8C4ED66404}"/>
              </a:ext>
            </a:extLst>
          </p:cNvPr>
          <p:cNvSpPr/>
          <p:nvPr/>
        </p:nvSpPr>
        <p:spPr>
          <a:xfrm flipH="1">
            <a:off x="208358" y="141683"/>
            <a:ext cx="11772901" cy="523876"/>
          </a:xfrm>
          <a:prstGeom prst="round2SameRect">
            <a:avLst>
              <a:gd name="adj1" fmla="val 23485"/>
              <a:gd name="adj2" fmla="val 0"/>
            </a:avLst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시간 대 별 성능 비교 결과</a:t>
            </a:r>
            <a:r>
              <a:rPr lang="en-US" altLang="ko-KR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_</a:t>
            </a: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플랫폼 </a:t>
            </a:r>
            <a:r>
              <a:rPr lang="en-US" altLang="ko-KR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1</a:t>
            </a: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층  </a:t>
            </a:r>
            <a:endParaRPr lang="ko-KR" altLang="en-US" b="1" i="1" dirty="0">
              <a:solidFill>
                <a:srgbClr val="304A7D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8CC9B-6F89-2052-CA29-D933E3DB4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14259" r="4664" b="26794"/>
          <a:stretch/>
        </p:blipFill>
        <p:spPr>
          <a:xfrm>
            <a:off x="9287616" y="190283"/>
            <a:ext cx="2693643" cy="1894011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0277F1-A0EB-6A9D-BE50-05F21FFEFF19}"/>
              </a:ext>
            </a:extLst>
          </p:cNvPr>
          <p:cNvSpPr/>
          <p:nvPr/>
        </p:nvSpPr>
        <p:spPr>
          <a:xfrm rot="20801326">
            <a:off x="9393533" y="1435932"/>
            <a:ext cx="2272348" cy="2299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041F2050-6DF8-4CC1-8FB5-A8944E821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468467"/>
              </p:ext>
            </p:extLst>
          </p:nvPr>
        </p:nvGraphicFramePr>
        <p:xfrm>
          <a:off x="1098915" y="2631084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F37433FD-6DE2-4060-B55F-07B8217FBA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6489996"/>
              </p:ext>
            </p:extLst>
          </p:nvPr>
        </p:nvGraphicFramePr>
        <p:xfrm>
          <a:off x="6525301" y="2631084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46F28F36-A923-4824-BF55-2E7F35A24B0D}"/>
              </a:ext>
            </a:extLst>
          </p:cNvPr>
          <p:cNvSpPr txBox="1"/>
          <p:nvPr/>
        </p:nvSpPr>
        <p:spPr>
          <a:xfrm>
            <a:off x="1235018" y="897119"/>
            <a:ext cx="695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1C3263"/>
                </a:solidFill>
              </a:rPr>
              <a:t>평균 </a:t>
            </a:r>
            <a:r>
              <a:rPr lang="ko-KR" altLang="en-US" sz="1600" dirty="0">
                <a:solidFill>
                  <a:srgbClr val="1C3263"/>
                </a:solidFill>
              </a:rPr>
              <a:t>성공률 </a:t>
            </a:r>
            <a:r>
              <a:rPr lang="en-US" altLang="ko-KR" sz="1600" dirty="0">
                <a:solidFill>
                  <a:srgbClr val="1C3263"/>
                </a:solidFill>
              </a:rPr>
              <a:t>98, </a:t>
            </a:r>
            <a:r>
              <a:rPr lang="ko-KR" altLang="en-US" sz="1600" dirty="0">
                <a:solidFill>
                  <a:srgbClr val="1C3263"/>
                </a:solidFill>
              </a:rPr>
              <a:t>평균 축소율 </a:t>
            </a:r>
            <a:r>
              <a:rPr lang="en-US" altLang="ko-KR" sz="1600" dirty="0">
                <a:solidFill>
                  <a:srgbClr val="1C3263"/>
                </a:solidFill>
              </a:rPr>
              <a:t>0.4 </a:t>
            </a:r>
            <a:endParaRPr lang="ko-KR" altLang="en-US" sz="1600" dirty="0">
              <a:solidFill>
                <a:srgbClr val="1C32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25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2400" b="1" i="1" dirty="0">
                <a:solidFill>
                  <a:srgbClr val="304A7D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사각형: 둥근 위쪽 모서리 6">
            <a:extLst>
              <a:ext uri="{FF2B5EF4-FFF2-40B4-BE49-F238E27FC236}">
                <a16:creationId xmlns:a16="http://schemas.microsoft.com/office/drawing/2014/main" id="{F1BAE37A-E9E0-33EB-8D09-DF8C4ED66404}"/>
              </a:ext>
            </a:extLst>
          </p:cNvPr>
          <p:cNvSpPr/>
          <p:nvPr/>
        </p:nvSpPr>
        <p:spPr>
          <a:xfrm flipH="1">
            <a:off x="208358" y="141683"/>
            <a:ext cx="11772901" cy="523876"/>
          </a:xfrm>
          <a:prstGeom prst="round2SameRect">
            <a:avLst>
              <a:gd name="adj1" fmla="val 23485"/>
              <a:gd name="adj2" fmla="val 0"/>
            </a:avLst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시간 대 별 성능 비교 결과</a:t>
            </a:r>
            <a:r>
              <a:rPr lang="en-US" altLang="ko-KR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_</a:t>
            </a: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플랫폼 </a:t>
            </a:r>
            <a:r>
              <a:rPr lang="en-US" altLang="ko-KR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2</a:t>
            </a: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층  </a:t>
            </a:r>
            <a:endParaRPr lang="ko-KR" altLang="en-US" b="1" i="1" dirty="0">
              <a:solidFill>
                <a:srgbClr val="304A7D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18CC9B-6F89-2052-CA29-D933E3DB4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14259" r="4664" b="26794"/>
          <a:stretch/>
        </p:blipFill>
        <p:spPr>
          <a:xfrm>
            <a:off x="9287616" y="190283"/>
            <a:ext cx="2693643" cy="189401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1ADE36-D3A1-B648-6665-130E8B64195E}"/>
              </a:ext>
            </a:extLst>
          </p:cNvPr>
          <p:cNvSpPr/>
          <p:nvPr/>
        </p:nvSpPr>
        <p:spPr>
          <a:xfrm rot="20801326">
            <a:off x="9508349" y="1623098"/>
            <a:ext cx="2272348" cy="22998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29406B07-D091-4A62-AB4D-E33811A7BC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457498"/>
              </p:ext>
            </p:extLst>
          </p:nvPr>
        </p:nvGraphicFramePr>
        <p:xfrm>
          <a:off x="1107953" y="2363654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6E4CE28F-EB16-4A07-B40A-8D705C2FB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657343"/>
              </p:ext>
            </p:extLst>
          </p:nvPr>
        </p:nvGraphicFramePr>
        <p:xfrm>
          <a:off x="6507953" y="2320896"/>
          <a:ext cx="5400000" cy="36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C336B34-3FBE-4D58-82E3-ADC0C2AD41AB}"/>
              </a:ext>
            </a:extLst>
          </p:cNvPr>
          <p:cNvSpPr txBox="1"/>
          <p:nvPr/>
        </p:nvSpPr>
        <p:spPr>
          <a:xfrm>
            <a:off x="1235018" y="897119"/>
            <a:ext cx="6958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C3263"/>
                </a:solidFill>
              </a:rPr>
              <a:t>평균 성공률 </a:t>
            </a:r>
            <a:r>
              <a:rPr lang="en-US" altLang="ko-KR" sz="1600" dirty="0">
                <a:solidFill>
                  <a:srgbClr val="1C3263"/>
                </a:solidFill>
              </a:rPr>
              <a:t>98, </a:t>
            </a:r>
            <a:r>
              <a:rPr lang="ko-KR" altLang="en-US" sz="1600" dirty="0">
                <a:solidFill>
                  <a:srgbClr val="1C3263"/>
                </a:solidFill>
              </a:rPr>
              <a:t>평균 축소율 </a:t>
            </a:r>
            <a:r>
              <a:rPr lang="en-US" altLang="ko-KR" sz="1600" dirty="0">
                <a:solidFill>
                  <a:srgbClr val="1C3263"/>
                </a:solidFill>
              </a:rPr>
              <a:t>0.5 </a:t>
            </a:r>
            <a:endParaRPr lang="ko-KR" altLang="en-US" sz="1600" dirty="0">
              <a:solidFill>
                <a:srgbClr val="1C32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93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2400" b="1" i="1" dirty="0">
                <a:solidFill>
                  <a:srgbClr val="304A7D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사각형: 둥근 위쪽 모서리 6">
            <a:extLst>
              <a:ext uri="{FF2B5EF4-FFF2-40B4-BE49-F238E27FC236}">
                <a16:creationId xmlns:a16="http://schemas.microsoft.com/office/drawing/2014/main" id="{F1BAE37A-E9E0-33EB-8D09-DF8C4ED66404}"/>
              </a:ext>
            </a:extLst>
          </p:cNvPr>
          <p:cNvSpPr/>
          <p:nvPr/>
        </p:nvSpPr>
        <p:spPr>
          <a:xfrm flipH="1">
            <a:off x="208358" y="141683"/>
            <a:ext cx="11772901" cy="523876"/>
          </a:xfrm>
          <a:prstGeom prst="round2SameRect">
            <a:avLst>
              <a:gd name="adj1" fmla="val 23485"/>
              <a:gd name="adj2" fmla="val 0"/>
            </a:avLst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ko-KR" altLang="en-US" b="1" i="1" dirty="0"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진행 계획 및 생각해볼 것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B7EEA19-5323-406C-ADA9-107CBD2B82BD}"/>
              </a:ext>
            </a:extLst>
          </p:cNvPr>
          <p:cNvSpPr/>
          <p:nvPr/>
        </p:nvSpPr>
        <p:spPr>
          <a:xfrm>
            <a:off x="2196919" y="1974483"/>
            <a:ext cx="8501155" cy="35648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336B34-3FBE-4D58-82E3-ADC0C2AD41AB}"/>
              </a:ext>
            </a:extLst>
          </p:cNvPr>
          <p:cNvSpPr txBox="1"/>
          <p:nvPr/>
        </p:nvSpPr>
        <p:spPr>
          <a:xfrm>
            <a:off x="3179818" y="2182500"/>
            <a:ext cx="69585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04A7D"/>
                </a:solidFill>
              </a:rPr>
              <a:t>1. </a:t>
            </a:r>
            <a:r>
              <a:rPr lang="ko-KR" altLang="en-US" sz="1600" b="1" dirty="0">
                <a:solidFill>
                  <a:srgbClr val="304A7D"/>
                </a:solidFill>
              </a:rPr>
              <a:t>영역 별로 </a:t>
            </a:r>
            <a:r>
              <a:rPr lang="en-US" altLang="ko-KR" sz="1600" b="1" dirty="0">
                <a:solidFill>
                  <a:srgbClr val="304A7D"/>
                </a:solidFill>
              </a:rPr>
              <a:t>Unique </a:t>
            </a:r>
            <a:r>
              <a:rPr lang="en-US" altLang="ko-KR" sz="1600" b="1" dirty="0" err="1">
                <a:solidFill>
                  <a:srgbClr val="304A7D"/>
                </a:solidFill>
              </a:rPr>
              <a:t>wifi</a:t>
            </a:r>
            <a:r>
              <a:rPr lang="en-US" altLang="ko-KR" sz="1600" b="1" dirty="0">
                <a:solidFill>
                  <a:srgbClr val="304A7D"/>
                </a:solidFill>
              </a:rPr>
              <a:t> </a:t>
            </a:r>
            <a:r>
              <a:rPr lang="ko-KR" altLang="en-US" sz="1600" b="1" dirty="0">
                <a:solidFill>
                  <a:srgbClr val="304A7D"/>
                </a:solidFill>
              </a:rPr>
              <a:t>수 및 성능 차이 정확한 원인 분석 </a:t>
            </a:r>
            <a:endParaRPr lang="en-US" altLang="ko-KR" sz="1600" b="1" dirty="0">
              <a:solidFill>
                <a:srgbClr val="304A7D"/>
              </a:solidFill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200" dirty="0">
                <a:solidFill>
                  <a:srgbClr val="1C3263"/>
                </a:solidFill>
              </a:rPr>
              <a:t>층 간의 간격 및 영역이 넓지 않은 환경에도 불구하고 생각보다 더 결과가 불규칙하고 세부적으로 예상과는 다른 결과가 많이 보였습니다</a:t>
            </a:r>
            <a:r>
              <a:rPr lang="en-US" altLang="ko-KR" sz="1200" dirty="0">
                <a:solidFill>
                  <a:srgbClr val="1C3263"/>
                </a:solidFill>
              </a:rPr>
              <a:t>. </a:t>
            </a:r>
            <a:r>
              <a:rPr lang="ko-KR" altLang="en-US" sz="1200" dirty="0">
                <a:solidFill>
                  <a:srgbClr val="1C3263"/>
                </a:solidFill>
              </a:rPr>
              <a:t>정확한 원인 분석을 통해 다양한 상황에도 어느정도 일정한 성능을 유지하기 위한 방법 고안하는 것이 필요하다고 생각합니다</a:t>
            </a:r>
            <a:r>
              <a:rPr lang="en-US" altLang="ko-KR" sz="1200" dirty="0">
                <a:solidFill>
                  <a:srgbClr val="1C3263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04A7D"/>
                </a:solidFill>
              </a:rPr>
              <a:t>2. </a:t>
            </a:r>
            <a:r>
              <a:rPr lang="ko-KR" altLang="en-US" sz="1600" b="1" dirty="0">
                <a:solidFill>
                  <a:srgbClr val="304A7D"/>
                </a:solidFill>
              </a:rPr>
              <a:t>다양한 환경에 일정한 성능 유지하기 위한 방법 고안</a:t>
            </a:r>
            <a:r>
              <a:rPr lang="en-US" altLang="ko-KR" sz="1600" b="1" dirty="0">
                <a:solidFill>
                  <a:srgbClr val="304A7D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304A7D"/>
                </a:solidFill>
              </a:rPr>
              <a:t>3. </a:t>
            </a:r>
            <a:r>
              <a:rPr lang="ko-KR" altLang="en-US" sz="1600" b="1" dirty="0">
                <a:solidFill>
                  <a:srgbClr val="304A7D"/>
                </a:solidFill>
              </a:rPr>
              <a:t>여러 상황 시뮬레이션을 자동화</a:t>
            </a:r>
            <a:endParaRPr lang="en-US" altLang="ko-KR" sz="1600" b="1" dirty="0">
              <a:solidFill>
                <a:srgbClr val="304A7D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1C3263"/>
                </a:solidFill>
              </a:rPr>
              <a:t>=&gt; </a:t>
            </a:r>
            <a:r>
              <a:rPr lang="ko-KR" altLang="en-US" sz="1200" dirty="0">
                <a:solidFill>
                  <a:srgbClr val="1C3263"/>
                </a:solidFill>
              </a:rPr>
              <a:t>기존 시뮬레이션 코드는 파라미터나 데이터 등을 수작업으로 수정해야하기 때문에 이번처럼 실험 양이 많은 경우 너무 많은 시간이 소요되고 다양한 조건에서의 결과를 보지 못해 결과 분석이 어려웠습니다</a:t>
            </a:r>
            <a:r>
              <a:rPr lang="en-US" altLang="ko-KR" sz="1200" dirty="0">
                <a:solidFill>
                  <a:srgbClr val="1C3263"/>
                </a:solidFill>
              </a:rPr>
              <a:t>. </a:t>
            </a:r>
            <a:r>
              <a:rPr lang="ko-KR" altLang="en-US" sz="1200" dirty="0">
                <a:solidFill>
                  <a:srgbClr val="1C3263"/>
                </a:solidFill>
              </a:rPr>
              <a:t>더 넓은 영역에서는 시간이 배로 소요될 것으로 예상되고 더 정확한 분석 및 최적화를 위해 자동화가 필요하다고 생각합니다</a:t>
            </a:r>
            <a:r>
              <a:rPr lang="en-US" altLang="ko-KR" sz="1200" dirty="0">
                <a:solidFill>
                  <a:srgbClr val="1C3263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endParaRPr lang="ko-KR" altLang="en-US" sz="1600" dirty="0">
              <a:solidFill>
                <a:srgbClr val="1C32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04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">
              <a:srgbClr val="1C3263"/>
            </a:gs>
            <a:gs pos="8000">
              <a:srgbClr val="EEF3F9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SquareOTF_ac Bold" panose="020B0600000101010101" pitchFamily="34" charset="-127"/>
                  <a:ea typeface="NanumSquareOTF_ac Bold" panose="020B0600000101010101" pitchFamily="34" charset="-127"/>
                </a:rPr>
                <a:t>실험 개선 사항  및 영역 설명</a:t>
              </a:r>
              <a:endParaRPr lang="ko-KR" altLang="en-US" b="1" i="1" dirty="0">
                <a:solidFill>
                  <a:srgbClr val="304A7D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31F2428-6570-0A45-1800-E4EC10D9A3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4" t="14259" r="4664" b="26794"/>
          <a:stretch/>
        </p:blipFill>
        <p:spPr>
          <a:xfrm>
            <a:off x="1165557" y="708454"/>
            <a:ext cx="6650399" cy="52848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9AECC1-9E42-6448-C3AC-E59DF6ABB410}"/>
              </a:ext>
            </a:extLst>
          </p:cNvPr>
          <p:cNvSpPr txBox="1"/>
          <p:nvPr/>
        </p:nvSpPr>
        <p:spPr>
          <a:xfrm>
            <a:off x="7465255" y="1217483"/>
            <a:ext cx="150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지하</a:t>
            </a:r>
            <a:r>
              <a:rPr kumimoji="1" lang="ko-KR" altLang="en-US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kumimoji="1" lang="en-US" altLang="ko-KR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</a:t>
            </a:r>
            <a:r>
              <a:rPr kumimoji="1" lang="ko-KR" altLang="en-US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층</a:t>
            </a:r>
            <a:endParaRPr kumimoji="1" lang="ko-Kore-KR" altLang="en-US" sz="2000" b="1" i="1" dirty="0">
              <a:solidFill>
                <a:srgbClr val="C00000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66D6FE-7357-7293-D8CF-998862EB7546}"/>
              </a:ext>
            </a:extLst>
          </p:cNvPr>
          <p:cNvSpPr txBox="1"/>
          <p:nvPr/>
        </p:nvSpPr>
        <p:spPr>
          <a:xfrm>
            <a:off x="7399137" y="2455151"/>
            <a:ext cx="150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지하</a:t>
            </a:r>
            <a:r>
              <a:rPr kumimoji="1" lang="ko-KR" altLang="en-US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</a:t>
            </a:r>
            <a:r>
              <a:rPr kumimoji="1" lang="en-US" altLang="ko-KR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</a:t>
            </a:r>
            <a:r>
              <a:rPr kumimoji="1" lang="ko-KR" altLang="en-US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층</a:t>
            </a:r>
            <a:endParaRPr kumimoji="1" lang="ko-Kore-KR" altLang="en-US" sz="2000" b="1" i="1" dirty="0">
              <a:solidFill>
                <a:srgbClr val="C00000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0B44B7-7375-C5B9-C957-98901794F59B}"/>
              </a:ext>
            </a:extLst>
          </p:cNvPr>
          <p:cNvSpPr txBox="1"/>
          <p:nvPr/>
        </p:nvSpPr>
        <p:spPr>
          <a:xfrm>
            <a:off x="7549061" y="3368670"/>
            <a:ext cx="240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플랫폼 </a:t>
            </a:r>
            <a:r>
              <a:rPr kumimoji="1" lang="en-US" altLang="ko-KR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1(</a:t>
            </a:r>
            <a:r>
              <a:rPr kumimoji="1" lang="ko-KR" altLang="en-US" sz="2000" b="1" i="1" dirty="0" err="1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보문행</a:t>
            </a:r>
            <a:r>
              <a:rPr kumimoji="1" lang="en-US" altLang="ko-KR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)</a:t>
            </a:r>
            <a:endParaRPr kumimoji="1" lang="ko-Kore-KR" altLang="en-US" sz="2000" b="1" i="1" dirty="0">
              <a:solidFill>
                <a:srgbClr val="C00000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9A6C5A-DFCC-C5CB-B199-A6FDFD1C785B}"/>
              </a:ext>
            </a:extLst>
          </p:cNvPr>
          <p:cNvSpPr txBox="1"/>
          <p:nvPr/>
        </p:nvSpPr>
        <p:spPr>
          <a:xfrm>
            <a:off x="7665643" y="3855211"/>
            <a:ext cx="2403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플랫폼 </a:t>
            </a:r>
            <a:r>
              <a:rPr kumimoji="1" lang="en-US" altLang="ko-KR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2(</a:t>
            </a:r>
            <a:r>
              <a:rPr kumimoji="1" lang="ko-KR" altLang="en-US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고려대행</a:t>
            </a:r>
            <a:r>
              <a:rPr kumimoji="1" lang="en-US" altLang="ko-KR" sz="2000" b="1" i="1" dirty="0">
                <a:solidFill>
                  <a:srgbClr val="C00000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)</a:t>
            </a:r>
            <a:endParaRPr kumimoji="1" lang="ko-Kore-KR" altLang="en-US" sz="2000" b="1" i="1" dirty="0">
              <a:solidFill>
                <a:srgbClr val="C00000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CA1ACF96-54A8-6217-51AD-79E329E1E2B9}"/>
              </a:ext>
            </a:extLst>
          </p:cNvPr>
          <p:cNvCxnSpPr>
            <a:cxnSpLocks/>
          </p:cNvCxnSpPr>
          <p:nvPr/>
        </p:nvCxnSpPr>
        <p:spPr>
          <a:xfrm>
            <a:off x="2743735" y="2900572"/>
            <a:ext cx="23728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565D21-58E1-4C22-95C8-BD80F60C4F98}"/>
              </a:ext>
            </a:extLst>
          </p:cNvPr>
          <p:cNvSpPr/>
          <p:nvPr/>
        </p:nvSpPr>
        <p:spPr>
          <a:xfrm>
            <a:off x="7192501" y="4947902"/>
            <a:ext cx="4855916" cy="17596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B21F9-EEC2-8943-9036-55D82C0D9196}"/>
              </a:ext>
            </a:extLst>
          </p:cNvPr>
          <p:cNvSpPr txBox="1"/>
          <p:nvPr/>
        </p:nvSpPr>
        <p:spPr>
          <a:xfrm>
            <a:off x="7192501" y="5092030"/>
            <a:ext cx="491575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개선 사항 </a:t>
            </a:r>
            <a:endParaRPr kumimoji="1" lang="en-US" altLang="ko-KR" sz="1600" b="1" dirty="0"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400" dirty="0">
                <a:latin typeface="+mj-lt"/>
                <a:ea typeface="NanumSquareOTF_ac" panose="020B0600000101010101" pitchFamily="34" charset="-127"/>
              </a:rPr>
              <a:t> point </a:t>
            </a:r>
            <a:r>
              <a:rPr kumimoji="1" lang="ko-KR" altLang="en-US" sz="1400" dirty="0">
                <a:latin typeface="+mj-lt"/>
                <a:ea typeface="NanumSquareOTF_ac" panose="020B0600000101010101" pitchFamily="34" charset="-127"/>
              </a:rPr>
              <a:t>비교에서 </a:t>
            </a:r>
            <a:r>
              <a:rPr kumimoji="1" lang="en-US" altLang="ko-KR" sz="1400" dirty="0" err="1">
                <a:latin typeface="+mj-lt"/>
                <a:ea typeface="NanumSquareOTF_ac" panose="020B0600000101010101" pitchFamily="34" charset="-127"/>
              </a:rPr>
              <a:t>wifi</a:t>
            </a:r>
            <a:r>
              <a:rPr kumimoji="1" lang="en-US" altLang="ko-KR" sz="1400" dirty="0">
                <a:latin typeface="+mj-lt"/>
                <a:ea typeface="NanumSquareOTF_ac" panose="020B0600000101010101" pitchFamily="34" charset="-127"/>
              </a:rPr>
              <a:t> map</a:t>
            </a:r>
            <a:r>
              <a:rPr kumimoji="1" lang="ko-KR" altLang="en-US" sz="1400" dirty="0">
                <a:latin typeface="+mj-lt"/>
                <a:ea typeface="NanumSquareOTF_ac" panose="020B0600000101010101" pitchFamily="34" charset="-127"/>
              </a:rPr>
              <a:t> 비교로 수정</a:t>
            </a:r>
            <a:endParaRPr kumimoji="1" lang="en-US" altLang="ko-KR" sz="1400" dirty="0">
              <a:latin typeface="+mj-lt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dirty="0">
                <a:latin typeface="+mj-lt"/>
                <a:ea typeface="NanumSquareOTF_ac" panose="020B0600000101010101" pitchFamily="34" charset="-127"/>
              </a:rPr>
              <a:t>이전</a:t>
            </a:r>
            <a:r>
              <a:rPr kumimoji="1" lang="en-US" altLang="ko-KR" sz="1400" dirty="0">
                <a:latin typeface="+mj-lt"/>
                <a:ea typeface="NanumSquareOTF_ac" panose="020B0600000101010101" pitchFamily="34" charset="-127"/>
              </a:rPr>
              <a:t>(</a:t>
            </a:r>
            <a:r>
              <a:rPr kumimoji="1" lang="ko-KR" altLang="en-US" sz="1400" dirty="0">
                <a:latin typeface="+mj-lt"/>
                <a:ea typeface="NanumSquareOTF_ac" panose="020B0600000101010101" pitchFamily="34" charset="-127"/>
              </a:rPr>
              <a:t>승규</a:t>
            </a:r>
            <a:r>
              <a:rPr kumimoji="1" lang="en-US" altLang="ko-KR" sz="1400" dirty="0">
                <a:latin typeface="+mj-lt"/>
                <a:ea typeface="NanumSquareOTF_ac" panose="020B0600000101010101" pitchFamily="34" charset="-127"/>
              </a:rPr>
              <a:t>)</a:t>
            </a:r>
            <a:r>
              <a:rPr kumimoji="1" lang="ko-KR" altLang="en-US" sz="1400" dirty="0">
                <a:latin typeface="+mj-lt"/>
                <a:ea typeface="NanumSquareOTF_ac" panose="020B0600000101010101" pitchFamily="34" charset="-127"/>
              </a:rPr>
              <a:t> 파라미터로 수정 </a:t>
            </a:r>
            <a:endParaRPr kumimoji="1" lang="en-US" altLang="ko-KR" sz="1400" dirty="0">
              <a:latin typeface="+mj-lt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dirty="0">
                <a:latin typeface="+mj-lt"/>
                <a:ea typeface="NanumSquareOTF_ac" panose="020B0600000101010101" pitchFamily="34" charset="-127"/>
              </a:rPr>
              <a:t>플랫폼 영역 수집 시 지하철 없을 때 수집</a:t>
            </a:r>
            <a:endParaRPr kumimoji="1" lang="en-US" altLang="ko-KR" sz="1400" dirty="0">
              <a:latin typeface="+mj-lt"/>
              <a:ea typeface="NanumSquareOTF_ac" panose="020B0600000101010101" pitchFamily="34" charset="-127"/>
            </a:endParaRPr>
          </a:p>
          <a:p>
            <a:pPr marL="285750" indent="-285750">
              <a:buFontTx/>
              <a:buChar char="-"/>
            </a:pPr>
            <a:r>
              <a:rPr kumimoji="1" lang="ko-KR" altLang="en-US" sz="1400" dirty="0">
                <a:latin typeface="+mj-lt"/>
                <a:ea typeface="NanumSquareOTF_ac" panose="020B0600000101010101" pitchFamily="34" charset="-127"/>
              </a:rPr>
              <a:t>해당 시간대 </a:t>
            </a:r>
            <a:r>
              <a:rPr kumimoji="1" lang="en-US" altLang="ko-KR" sz="1400" dirty="0">
                <a:latin typeface="+mj-lt"/>
                <a:ea typeface="NanumSquareOTF_ac" panose="020B0600000101010101" pitchFamily="34" charset="-127"/>
              </a:rPr>
              <a:t>Unique </a:t>
            </a:r>
            <a:r>
              <a:rPr kumimoji="1" lang="en-US" altLang="ko-KR" sz="1400" dirty="0" err="1">
                <a:latin typeface="+mj-lt"/>
                <a:ea typeface="NanumSquareOTF_ac" panose="020B0600000101010101" pitchFamily="34" charset="-127"/>
              </a:rPr>
              <a:t>wifi</a:t>
            </a:r>
            <a:r>
              <a:rPr kumimoji="1" lang="en-US" altLang="ko-KR" sz="1400" dirty="0">
                <a:latin typeface="+mj-lt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>
                <a:latin typeface="+mj-lt"/>
                <a:ea typeface="NanumSquareOTF_ac" panose="020B0600000101010101" pitchFamily="34" charset="-127"/>
              </a:rPr>
              <a:t>수 </a:t>
            </a:r>
            <a:r>
              <a:rPr kumimoji="1" lang="en-US" altLang="ko-KR" sz="1400" dirty="0">
                <a:latin typeface="+mj-lt"/>
                <a:ea typeface="NanumSquareOTF_ac" panose="020B0600000101010101" pitchFamily="34" charset="-127"/>
              </a:rPr>
              <a:t>/</a:t>
            </a:r>
            <a:r>
              <a:rPr kumimoji="1" lang="ko-KR" altLang="en-US" sz="1400" dirty="0">
                <a:latin typeface="+mj-lt"/>
                <a:ea typeface="NanumSquareOTF_ac" panose="020B0600000101010101" pitchFamily="34" charset="-127"/>
              </a:rPr>
              <a:t> 전 시간 대 </a:t>
            </a:r>
            <a:r>
              <a:rPr kumimoji="1" lang="en-US" altLang="ko-KR" sz="1400" dirty="0">
                <a:latin typeface="+mj-lt"/>
                <a:ea typeface="NanumSquareOTF_ac" panose="020B0600000101010101" pitchFamily="34" charset="-127"/>
              </a:rPr>
              <a:t>Unique </a:t>
            </a:r>
            <a:r>
              <a:rPr kumimoji="1" lang="en-US" altLang="ko-KR" sz="1400" dirty="0" err="1">
                <a:latin typeface="+mj-lt"/>
                <a:ea typeface="NanumSquareOTF_ac" panose="020B0600000101010101" pitchFamily="34" charset="-127"/>
              </a:rPr>
              <a:t>wifi</a:t>
            </a:r>
            <a:r>
              <a:rPr kumimoji="1" lang="en-US" altLang="ko-KR" sz="1400" dirty="0">
                <a:latin typeface="+mj-lt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>
                <a:latin typeface="+mj-lt"/>
                <a:ea typeface="NanumSquareOTF_ac" panose="020B0600000101010101" pitchFamily="34" charset="-127"/>
              </a:rPr>
              <a:t>수로 </a:t>
            </a:r>
            <a:r>
              <a:rPr kumimoji="1" lang="en-US" altLang="ko-KR" sz="1400" dirty="0">
                <a:latin typeface="+mj-lt"/>
                <a:ea typeface="NanumSquareOTF_ac" panose="020B0600000101010101" pitchFamily="34" charset="-127"/>
              </a:rPr>
              <a:t>unique</a:t>
            </a:r>
            <a:r>
              <a:rPr kumimoji="1" lang="ko-KR" altLang="en-US" sz="1400" dirty="0">
                <a:latin typeface="+mj-lt"/>
                <a:ea typeface="NanumSquareOTF_ac" panose="020B0600000101010101" pitchFamily="34" charset="-127"/>
              </a:rPr>
              <a:t> </a:t>
            </a:r>
            <a:r>
              <a:rPr kumimoji="1" lang="en-US" altLang="ko-KR" sz="1400" dirty="0" err="1">
                <a:latin typeface="+mj-lt"/>
                <a:ea typeface="NanumSquareOTF_ac" panose="020B0600000101010101" pitchFamily="34" charset="-127"/>
              </a:rPr>
              <a:t>wifi</a:t>
            </a:r>
            <a:r>
              <a:rPr kumimoji="1" lang="en-US" altLang="ko-KR" sz="1400" dirty="0">
                <a:latin typeface="+mj-lt"/>
                <a:ea typeface="NanumSquareOTF_ac" panose="020B0600000101010101" pitchFamily="34" charset="-127"/>
              </a:rPr>
              <a:t> </a:t>
            </a:r>
            <a:r>
              <a:rPr kumimoji="1" lang="ko-KR" altLang="en-US" sz="1400" dirty="0">
                <a:latin typeface="+mj-lt"/>
                <a:ea typeface="NanumSquareOTF_ac" panose="020B0600000101010101" pitchFamily="34" charset="-127"/>
              </a:rPr>
              <a:t>수 비교 방식 수정 </a:t>
            </a:r>
            <a:endParaRPr kumimoji="1" lang="en-US" altLang="ko-KR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0244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rgbClr val="1C3263"/>
            </a:gs>
            <a:gs pos="8000">
              <a:srgbClr val="EEF3F9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4CCEA9B3-CE5D-4E94-82DE-68D257E64FB0}"/>
              </a:ext>
            </a:extLst>
          </p:cNvPr>
          <p:cNvSpPr/>
          <p:nvPr/>
        </p:nvSpPr>
        <p:spPr>
          <a:xfrm>
            <a:off x="1103971" y="769434"/>
            <a:ext cx="8463775" cy="1471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66697" y="13811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endParaRPr lang="ko-KR" altLang="en-US" sz="2400" b="1" i="1" dirty="0">
                <a:solidFill>
                  <a:srgbClr val="304A7D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" name="사각형: 둥근 위쪽 모서리 6">
            <a:extLst>
              <a:ext uri="{FF2B5EF4-FFF2-40B4-BE49-F238E27FC236}">
                <a16:creationId xmlns:a16="http://schemas.microsoft.com/office/drawing/2014/main" id="{F1BAE37A-E9E0-33EB-8D09-DF8C4ED66404}"/>
              </a:ext>
            </a:extLst>
          </p:cNvPr>
          <p:cNvSpPr/>
          <p:nvPr/>
        </p:nvSpPr>
        <p:spPr>
          <a:xfrm flipH="1">
            <a:off x="208358" y="141683"/>
            <a:ext cx="11772901" cy="523876"/>
          </a:xfrm>
          <a:prstGeom prst="round2SameRect">
            <a:avLst>
              <a:gd name="adj1" fmla="val 23485"/>
              <a:gd name="adj2" fmla="val 0"/>
            </a:avLst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시간 대 별 </a:t>
            </a:r>
            <a:r>
              <a:rPr lang="en-US" altLang="ko-KR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Unique </a:t>
            </a:r>
            <a:r>
              <a:rPr lang="en-US" altLang="ko-KR" sz="2400" b="1" i="1" kern="0" dirty="0" err="1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lang="en-US" altLang="ko-KR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2400" b="1" i="1" kern="0" dirty="0">
                <a:ln w="9525">
                  <a:noFill/>
                </a:ln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수 비교 </a:t>
            </a:r>
            <a:endParaRPr lang="ko-KR" altLang="en-US" b="1" i="1" dirty="0">
              <a:solidFill>
                <a:srgbClr val="304A7D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806FF6-2AE3-46E8-A847-A818525C3E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 t="48063" r="23606" b="46483"/>
          <a:stretch/>
        </p:blipFill>
        <p:spPr>
          <a:xfrm>
            <a:off x="6621102" y="5301791"/>
            <a:ext cx="4020337" cy="73355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6898802-649E-45A7-868E-07963069D44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" t="21483" r="22146" b="17201"/>
          <a:stretch/>
        </p:blipFill>
        <p:spPr>
          <a:xfrm>
            <a:off x="2773136" y="3146869"/>
            <a:ext cx="2530789" cy="16154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F259495-3AAC-48FA-BDAF-194891AD0AD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" t="34010" r="24108" b="29900"/>
          <a:stretch/>
        </p:blipFill>
        <p:spPr>
          <a:xfrm>
            <a:off x="6959641" y="3219561"/>
            <a:ext cx="3343255" cy="129296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FE2BF6C-7CD6-4035-A36E-61D8D396278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51" t="46486" r="23807" b="44555"/>
          <a:stretch/>
        </p:blipFill>
        <p:spPr>
          <a:xfrm>
            <a:off x="2436198" y="5193210"/>
            <a:ext cx="3453889" cy="100349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7AABD57-B877-40B9-BDFF-36741FB95AE8}"/>
              </a:ext>
            </a:extLst>
          </p:cNvPr>
          <p:cNvSpPr txBox="1"/>
          <p:nvPr/>
        </p:nvSpPr>
        <p:spPr>
          <a:xfrm>
            <a:off x="3392836" y="4512522"/>
            <a:ext cx="22144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r>
              <a:rPr kumimoji="1" lang="ko-KR" altLang="en-US" b="1" dirty="0">
                <a:latin typeface="+mj-lt"/>
                <a:ea typeface="NanumSquareOTF_ac" panose="020B0600000101010101" pitchFamily="34" charset="-127"/>
              </a:rPr>
              <a:t>* 지하 </a:t>
            </a:r>
            <a:r>
              <a:rPr kumimoji="1" lang="en-US" altLang="ko-KR" b="1" dirty="0">
                <a:latin typeface="+mj-lt"/>
                <a:ea typeface="NanumSquareOTF_ac" panose="020B0600000101010101" pitchFamily="34" charset="-127"/>
              </a:rPr>
              <a:t>1</a:t>
            </a:r>
            <a:r>
              <a:rPr kumimoji="1" lang="ko-KR" altLang="en-US" b="1" dirty="0">
                <a:latin typeface="+mj-lt"/>
                <a:ea typeface="NanumSquareOTF_ac" panose="020B0600000101010101" pitchFamily="34" charset="-127"/>
              </a:rPr>
              <a:t>층</a:t>
            </a:r>
            <a:endParaRPr kumimoji="1" lang="ko-Kore-KR" altLang="en-US" b="1" dirty="0">
              <a:latin typeface="+mj-lt"/>
              <a:ea typeface="NanumSquareOTF_ac" panose="020B0600000101010101" pitchFamily="34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3D4676-65E1-4266-9790-5C8ED2B26B1C}"/>
              </a:ext>
            </a:extLst>
          </p:cNvPr>
          <p:cNvSpPr txBox="1"/>
          <p:nvPr/>
        </p:nvSpPr>
        <p:spPr>
          <a:xfrm>
            <a:off x="7524026" y="4512522"/>
            <a:ext cx="22144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R" altLang="en-US" b="1" dirty="0">
                <a:latin typeface="+mj-lt"/>
                <a:ea typeface="NanumSquareOTF_ac" panose="020B0600000101010101" pitchFamily="34" charset="-127"/>
              </a:rPr>
              <a:t>* 지하 </a:t>
            </a:r>
            <a:r>
              <a:rPr kumimoji="1" lang="en-US" altLang="ko-KR" b="1" dirty="0">
                <a:latin typeface="+mj-lt"/>
                <a:ea typeface="NanumSquareOTF_ac" panose="020B0600000101010101" pitchFamily="34" charset="-127"/>
              </a:rPr>
              <a:t>2</a:t>
            </a:r>
            <a:r>
              <a:rPr kumimoji="1" lang="ko-KR" altLang="en-US" b="1" dirty="0">
                <a:latin typeface="+mj-lt"/>
                <a:ea typeface="NanumSquareOTF_ac" panose="020B0600000101010101" pitchFamily="34" charset="-127"/>
              </a:rPr>
              <a:t>층</a:t>
            </a:r>
            <a:endParaRPr kumimoji="1" lang="ko-Kore-KR" altLang="en-US" b="1" dirty="0">
              <a:latin typeface="+mj-lt"/>
              <a:ea typeface="NanumSquareOTF_ac" panose="020B0600000101010101" pitchFamily="34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B5A882A-C80D-428C-9631-A2DFEAF06671}"/>
              </a:ext>
            </a:extLst>
          </p:cNvPr>
          <p:cNvSpPr txBox="1"/>
          <p:nvPr/>
        </p:nvSpPr>
        <p:spPr>
          <a:xfrm>
            <a:off x="2912392" y="5756197"/>
            <a:ext cx="221448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R" altLang="en-US" b="1" dirty="0">
                <a:latin typeface="+mj-lt"/>
                <a:ea typeface="NanumSquareOTF_ac" panose="020B0600000101010101" pitchFamily="34" charset="-127"/>
              </a:rPr>
              <a:t>* 플랫폼 </a:t>
            </a:r>
            <a:r>
              <a:rPr kumimoji="1" lang="en-US" altLang="ko-KR" b="1" dirty="0">
                <a:latin typeface="+mj-lt"/>
                <a:ea typeface="NanumSquareOTF_ac" panose="020B0600000101010101" pitchFamily="34" charset="-127"/>
              </a:rPr>
              <a:t>1(</a:t>
            </a:r>
            <a:r>
              <a:rPr kumimoji="1" lang="ko-KR" altLang="en-US" b="1" dirty="0" err="1">
                <a:latin typeface="+mj-lt"/>
                <a:ea typeface="NanumSquareOTF_ac" panose="020B0600000101010101" pitchFamily="34" charset="-127"/>
              </a:rPr>
              <a:t>보문행</a:t>
            </a:r>
            <a:r>
              <a:rPr kumimoji="1" lang="en-US" altLang="ko-KR" b="1" dirty="0">
                <a:latin typeface="+mj-lt"/>
                <a:ea typeface="NanumSquareOTF_ac" panose="020B0600000101010101" pitchFamily="34" charset="-127"/>
              </a:rPr>
              <a:t>)</a:t>
            </a:r>
            <a:endParaRPr kumimoji="1" lang="ko-Kore-KR" altLang="en-US" b="1" dirty="0">
              <a:latin typeface="+mj-lt"/>
              <a:ea typeface="NanumSquareOTF_ac" panose="020B0600000101010101" pitchFamily="34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87DA27-53F3-4FF8-9FB1-D6EBB1CDC300}"/>
              </a:ext>
            </a:extLst>
          </p:cNvPr>
          <p:cNvSpPr txBox="1"/>
          <p:nvPr/>
        </p:nvSpPr>
        <p:spPr>
          <a:xfrm>
            <a:off x="7424594" y="5756197"/>
            <a:ext cx="241334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2000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algn="ctr"/>
            <a:r>
              <a:rPr kumimoji="1" lang="ko-KR" altLang="en-US" b="1" dirty="0">
                <a:latin typeface="+mj-lt"/>
                <a:ea typeface="NanumSquareOTF_ac" panose="020B0600000101010101" pitchFamily="34" charset="-127"/>
              </a:rPr>
              <a:t>* 플랫폼 </a:t>
            </a:r>
            <a:r>
              <a:rPr kumimoji="1" lang="en-US" altLang="ko-KR" b="1" dirty="0">
                <a:latin typeface="+mj-lt"/>
                <a:ea typeface="NanumSquareOTF_ac" panose="020B0600000101010101" pitchFamily="34" charset="-127"/>
              </a:rPr>
              <a:t>2(</a:t>
            </a:r>
            <a:r>
              <a:rPr kumimoji="1" lang="ko-KR" altLang="en-US" b="1" dirty="0">
                <a:latin typeface="+mj-lt"/>
                <a:ea typeface="NanumSquareOTF_ac" panose="020B0600000101010101" pitchFamily="34" charset="-127"/>
              </a:rPr>
              <a:t>고려대행</a:t>
            </a:r>
            <a:r>
              <a:rPr kumimoji="1" lang="en-US" altLang="ko-KR" b="1" dirty="0">
                <a:latin typeface="+mj-lt"/>
                <a:ea typeface="NanumSquareOTF_ac" panose="020B0600000101010101" pitchFamily="34" charset="-127"/>
              </a:rPr>
              <a:t>)</a:t>
            </a:r>
            <a:endParaRPr kumimoji="1" lang="ko-Kore-KR" altLang="en-US" b="1" dirty="0">
              <a:latin typeface="+mj-lt"/>
              <a:ea typeface="NanumSquareOTF_ac" panose="020B0600000101010101" pitchFamily="34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331464C-041B-4C43-8ADC-17D15B95AA5F}"/>
              </a:ext>
            </a:extLst>
          </p:cNvPr>
          <p:cNvSpPr/>
          <p:nvPr/>
        </p:nvSpPr>
        <p:spPr>
          <a:xfrm>
            <a:off x="1016950" y="992782"/>
            <a:ext cx="8501155" cy="122855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B21F9-EEC2-8943-9036-55D82C0D9196}"/>
              </a:ext>
            </a:extLst>
          </p:cNvPr>
          <p:cNvSpPr txBox="1"/>
          <p:nvPr/>
        </p:nvSpPr>
        <p:spPr>
          <a:xfrm>
            <a:off x="1130879" y="841818"/>
            <a:ext cx="83588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dirty="0">
              <a:latin typeface="NanumSquareOTF_ac" panose="020B0600000101010101" pitchFamily="34" charset="-127"/>
              <a:ea typeface="NanumSquareOTF_ac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1600" dirty="0">
                <a:latin typeface="+mj-lt"/>
                <a:ea typeface="NanumSquareOTF_ac" panose="020B0600000101010101" pitchFamily="34" charset="-127"/>
              </a:rPr>
              <a:t>시간대마다</a:t>
            </a:r>
            <a:r>
              <a:rPr kumimoji="1" lang="en-US" altLang="ko-KR" sz="1600" dirty="0">
                <a:latin typeface="+mj-lt"/>
                <a:ea typeface="NanumSquareOTF_ac" panose="020B0600000101010101" pitchFamily="34" charset="-127"/>
              </a:rPr>
              <a:t>(5am, 12pm, 6pm) </a:t>
            </a:r>
            <a:r>
              <a:rPr kumimoji="1" lang="en-US" altLang="ko-KR" sz="1600" dirty="0" err="1">
                <a:latin typeface="+mj-lt"/>
                <a:ea typeface="NanumSquareOTF_ac" panose="020B0600000101010101" pitchFamily="34" charset="-127"/>
              </a:rPr>
              <a:t>wifi</a:t>
            </a:r>
            <a:r>
              <a:rPr kumimoji="1" lang="en-US" altLang="ko-KR" sz="1600" dirty="0">
                <a:latin typeface="+mj-lt"/>
                <a:ea typeface="NanumSquareOTF_ac" panose="020B0600000101010101" pitchFamily="34" charset="-127"/>
              </a:rPr>
              <a:t> map </a:t>
            </a:r>
            <a:r>
              <a:rPr kumimoji="1" lang="ko-KR" altLang="en-US" sz="1600" dirty="0">
                <a:latin typeface="+mj-lt"/>
                <a:ea typeface="NanumSquareOTF_ac" panose="020B0600000101010101" pitchFamily="34" charset="-127"/>
              </a:rPr>
              <a:t>수집 </a:t>
            </a:r>
            <a:endParaRPr kumimoji="1" lang="en-US" altLang="ko-KR" sz="1600" dirty="0">
              <a:latin typeface="+mj-lt"/>
              <a:ea typeface="NanumSquareOTF_ac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1600" dirty="0">
                <a:latin typeface="+mj-lt"/>
                <a:ea typeface="NanumSquareOTF_ac" panose="020B0600000101010101" pitchFamily="34" charset="-127"/>
              </a:rPr>
              <a:t>해당 시간 대 수집되는 </a:t>
            </a:r>
            <a:r>
              <a:rPr kumimoji="1" lang="en-US" altLang="ko-KR" sz="1600" dirty="0">
                <a:latin typeface="+mj-lt"/>
                <a:ea typeface="NanumSquareOTF_ac" panose="020B0600000101010101" pitchFamily="34" charset="-127"/>
              </a:rPr>
              <a:t>/ </a:t>
            </a:r>
            <a:r>
              <a:rPr kumimoji="1" lang="ko-KR" altLang="en-US" sz="1600" dirty="0">
                <a:latin typeface="+mj-lt"/>
                <a:ea typeface="NanumSquareOTF_ac" panose="020B0600000101010101" pitchFamily="34" charset="-127"/>
              </a:rPr>
              <a:t>전 시간대에 수집되는 총 </a:t>
            </a:r>
            <a:r>
              <a:rPr kumimoji="1" lang="en-US" altLang="ko-KR" sz="1600" dirty="0">
                <a:latin typeface="+mj-lt"/>
                <a:ea typeface="NanumSquareOTF_ac" panose="020B0600000101010101" pitchFamily="34" charset="-127"/>
              </a:rPr>
              <a:t>Unique </a:t>
            </a:r>
            <a:r>
              <a:rPr kumimoji="1" lang="en-US" altLang="ko-KR" sz="1600" dirty="0" err="1">
                <a:latin typeface="+mj-lt"/>
                <a:ea typeface="NanumSquareOTF_ac" panose="020B0600000101010101" pitchFamily="34" charset="-127"/>
              </a:rPr>
              <a:t>wifi</a:t>
            </a:r>
            <a:r>
              <a:rPr kumimoji="1" lang="en-US" altLang="ko-KR" sz="1600" dirty="0">
                <a:latin typeface="+mj-lt"/>
                <a:ea typeface="NanumSquareOTF_ac" panose="020B0600000101010101" pitchFamily="34" charset="-127"/>
              </a:rPr>
              <a:t> </a:t>
            </a:r>
            <a:r>
              <a:rPr kumimoji="1" lang="ko-KR" altLang="en-US" sz="1600" dirty="0">
                <a:latin typeface="+mj-lt"/>
                <a:ea typeface="NanumSquareOTF_ac" panose="020B0600000101010101" pitchFamily="34" charset="-127"/>
              </a:rPr>
              <a:t>수 </a:t>
            </a:r>
            <a:endParaRPr kumimoji="1" lang="en-US" altLang="ko-KR" sz="1600" dirty="0">
              <a:latin typeface="+mj-lt"/>
              <a:ea typeface="NanumSquareOTF_ac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kumimoji="1" lang="ko-KR" altLang="en-US" sz="1600" dirty="0">
                <a:latin typeface="+mj-lt"/>
                <a:ea typeface="NanumSquareOTF_ac" panose="020B0600000101010101" pitchFamily="34" charset="-127"/>
              </a:rPr>
              <a:t>시간 대마다 수집되는 </a:t>
            </a:r>
            <a:r>
              <a:rPr kumimoji="1" lang="en-US" altLang="ko-KR" sz="1600" dirty="0">
                <a:latin typeface="+mj-lt"/>
                <a:ea typeface="NanumSquareOTF_ac" panose="020B0600000101010101" pitchFamily="34" charset="-127"/>
              </a:rPr>
              <a:t>Unique </a:t>
            </a:r>
            <a:r>
              <a:rPr kumimoji="1" lang="en-US" altLang="ko-KR" sz="1600" dirty="0" err="1">
                <a:latin typeface="+mj-lt"/>
                <a:ea typeface="NanumSquareOTF_ac" panose="020B0600000101010101" pitchFamily="34" charset="-127"/>
              </a:rPr>
              <a:t>wifi</a:t>
            </a:r>
            <a:r>
              <a:rPr kumimoji="1" lang="en-US" altLang="ko-KR" sz="1600" dirty="0">
                <a:latin typeface="+mj-lt"/>
                <a:ea typeface="NanumSquareOTF_ac" panose="020B0600000101010101" pitchFamily="34" charset="-127"/>
              </a:rPr>
              <a:t> </a:t>
            </a:r>
            <a:r>
              <a:rPr kumimoji="1" lang="ko-KR" altLang="en-US" sz="1600" dirty="0">
                <a:latin typeface="+mj-lt"/>
                <a:ea typeface="NanumSquareOTF_ac" panose="020B0600000101010101" pitchFamily="34" charset="-127"/>
              </a:rPr>
              <a:t>수</a:t>
            </a:r>
            <a:r>
              <a:rPr kumimoji="1" lang="en-US" altLang="ko-KR" sz="1600" dirty="0">
                <a:latin typeface="+mj-lt"/>
                <a:ea typeface="NanumSquareOTF_ac" panose="020B0600000101010101" pitchFamily="34" charset="-127"/>
              </a:rPr>
              <a:t> </a:t>
            </a:r>
            <a:r>
              <a:rPr kumimoji="1" lang="ko-KR" altLang="en-US" sz="1600" dirty="0">
                <a:latin typeface="+mj-lt"/>
                <a:ea typeface="NanumSquareOTF_ac" panose="020B0600000101010101" pitchFamily="34" charset="-127"/>
              </a:rPr>
              <a:t>비교</a:t>
            </a:r>
            <a:r>
              <a:rPr kumimoji="1" lang="en-US" altLang="ko-KR" sz="1600" dirty="0">
                <a:latin typeface="NanumSquareOTF_ac" panose="020B0600000101010101" pitchFamily="34" charset="-127"/>
                <a:ea typeface="NanumSquareOTF_ac" panose="020B0600000101010101" pitchFamily="34" charset="-127"/>
              </a:rPr>
              <a:t> </a:t>
            </a:r>
          </a:p>
          <a:p>
            <a:pPr marL="457200" indent="-457200">
              <a:buAutoNum type="arabicPeriod"/>
            </a:pPr>
            <a:r>
              <a:rPr kumimoji="1" lang="ko-KR" altLang="en-US" sz="1600" dirty="0">
                <a:latin typeface="+mj-lt"/>
                <a:ea typeface="NanumSquareOTF_ac" panose="020B0600000101010101" pitchFamily="34" charset="-127"/>
              </a:rPr>
              <a:t>수집 </a:t>
            </a:r>
            <a:r>
              <a:rPr kumimoji="1" lang="en-US" altLang="ko-KR" sz="1600" dirty="0">
                <a:latin typeface="+mj-lt"/>
                <a:ea typeface="NanumSquareOTF_ac" panose="020B0600000101010101" pitchFamily="34" charset="-127"/>
              </a:rPr>
              <a:t>Unique </a:t>
            </a:r>
            <a:r>
              <a:rPr kumimoji="1" lang="en-US" altLang="ko-KR" sz="1600" dirty="0" err="1">
                <a:latin typeface="+mj-lt"/>
                <a:ea typeface="NanumSquareOTF_ac" panose="020B0600000101010101" pitchFamily="34" charset="-127"/>
              </a:rPr>
              <a:t>wifi</a:t>
            </a:r>
            <a:r>
              <a:rPr kumimoji="1" lang="ko-KR" altLang="en-US" sz="1600" dirty="0">
                <a:latin typeface="+mj-lt"/>
                <a:ea typeface="NanumSquareOTF_ac" panose="020B0600000101010101" pitchFamily="34" charset="-127"/>
              </a:rPr>
              <a:t>가 시간대마다 일정하게</a:t>
            </a:r>
            <a:r>
              <a:rPr kumimoji="1" lang="en-US" altLang="ko-KR" sz="1600" dirty="0">
                <a:latin typeface="+mj-lt"/>
                <a:ea typeface="NanumSquareOTF_ac" panose="020B0600000101010101" pitchFamily="34" charset="-127"/>
              </a:rPr>
              <a:t>(</a:t>
            </a:r>
            <a:r>
              <a:rPr kumimoji="1" lang="ko-KR" altLang="en-US" sz="1600" dirty="0">
                <a:latin typeface="+mj-lt"/>
                <a:ea typeface="NanumSquareOTF_ac" panose="020B0600000101010101" pitchFamily="34" charset="-127"/>
              </a:rPr>
              <a:t>안정도</a:t>
            </a:r>
            <a:r>
              <a:rPr kumimoji="1" lang="en-US" altLang="ko-KR" sz="1600" dirty="0">
                <a:latin typeface="+mj-lt"/>
                <a:ea typeface="NanumSquareOTF_ac" panose="020B0600000101010101" pitchFamily="34" charset="-127"/>
              </a:rPr>
              <a:t>)</a:t>
            </a:r>
            <a:r>
              <a:rPr kumimoji="1" lang="ko-KR" altLang="en-US" sz="1600" dirty="0">
                <a:latin typeface="+mj-lt"/>
                <a:ea typeface="NanumSquareOTF_ac" panose="020B0600000101010101" pitchFamily="34" charset="-127"/>
              </a:rPr>
              <a:t> 수집되는지 확인 </a:t>
            </a:r>
            <a:endParaRPr kumimoji="1" lang="ko-Kore-KR" altLang="en-US" sz="1600" dirty="0">
              <a:latin typeface="+mj-lt"/>
              <a:ea typeface="NanumSquareOTF_ac" panose="020B0600000101010101" pitchFamily="34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B153A12-8377-4BA4-81C7-DB896EA30377}"/>
              </a:ext>
            </a:extLst>
          </p:cNvPr>
          <p:cNvSpPr/>
          <p:nvPr/>
        </p:nvSpPr>
        <p:spPr>
          <a:xfrm>
            <a:off x="1737120" y="2824368"/>
            <a:ext cx="9235680" cy="3890760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1C3263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B41C7467-B5B3-4950-9CE8-32F3B7B1923B}"/>
              </a:ext>
            </a:extLst>
          </p:cNvPr>
          <p:cNvSpPr/>
          <p:nvPr/>
        </p:nvSpPr>
        <p:spPr>
          <a:xfrm>
            <a:off x="4128360" y="2626914"/>
            <a:ext cx="4199254" cy="4105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1C3263"/>
                </a:solidFill>
              </a:rPr>
              <a:t>수집 영역 시각화</a:t>
            </a:r>
          </a:p>
        </p:txBody>
      </p:sp>
    </p:spTree>
    <p:extLst>
      <p:ext uri="{BB962C8B-B14F-4D97-AF65-F5344CB8AC3E}">
        <p14:creationId xmlns:p14="http://schemas.microsoft.com/office/powerpoint/2010/main" val="2729881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rgbClr val="1C3263"/>
            </a:gs>
            <a:gs pos="8000">
              <a:srgbClr val="EEF3F9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08358" y="13930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시간 대 별 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Unique </a:t>
              </a:r>
              <a:r>
                <a:rPr lang="en-US" altLang="ko-KR" sz="2400" b="1" i="1" kern="0" dirty="0" err="1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wifi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수 비교 결과 </a:t>
              </a:r>
              <a:endParaRPr lang="ko-KR" altLang="en-US" b="1" i="1" dirty="0"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AB21F9-EEC2-8943-9036-55D82C0D9196}"/>
              </a:ext>
            </a:extLst>
          </p:cNvPr>
          <p:cNvSpPr txBox="1"/>
          <p:nvPr/>
        </p:nvSpPr>
        <p:spPr>
          <a:xfrm>
            <a:off x="2052584" y="1193398"/>
            <a:ext cx="314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해당 시간대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Unique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수 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2FB815B1-4809-15F3-79A9-535015CBC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943586"/>
              </p:ext>
            </p:extLst>
          </p:nvPr>
        </p:nvGraphicFramePr>
        <p:xfrm>
          <a:off x="2381987" y="2426561"/>
          <a:ext cx="9350076" cy="338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7519">
                  <a:extLst>
                    <a:ext uri="{9D8B030D-6E8A-4147-A177-3AD203B41FA5}">
                      <a16:colId xmlns:a16="http://schemas.microsoft.com/office/drawing/2014/main" val="1181869925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1397955997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1993425409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743564884"/>
                    </a:ext>
                  </a:extLst>
                </a:gridCol>
              </a:tblGrid>
              <a:tr h="677665">
                <a:tc>
                  <a:txBody>
                    <a:bodyPr/>
                    <a:lstStyle/>
                    <a:p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>
                    <a:solidFill>
                      <a:srgbClr val="304A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5am 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>
                    <a:solidFill>
                      <a:srgbClr val="304A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12pm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>
                    <a:solidFill>
                      <a:srgbClr val="304A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7pm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>
                    <a:solidFill>
                      <a:srgbClr val="304A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71844"/>
                  </a:ext>
                </a:extLst>
              </a:tr>
              <a:tr h="677665">
                <a:tc>
                  <a:txBody>
                    <a:bodyPr/>
                    <a:lstStyle/>
                    <a:p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지하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,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(37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b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</a:br>
                      <a:endParaRPr lang="ko-Kore-KR" altLang="en-US" dirty="0">
                        <a:solidFill>
                          <a:schemeClr val="bg1"/>
                        </a:solidFill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>
                    <a:solidFill>
                      <a:srgbClr val="304A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78.3%</a:t>
                      </a:r>
                      <a:r>
                        <a:rPr lang="en-US" altLang="ko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(29/37)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100% </a:t>
                      </a:r>
                      <a:r>
                        <a:rPr lang="en-US" altLang="ko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(37/37)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78.3%</a:t>
                      </a:r>
                      <a:r>
                        <a:rPr lang="en-US" altLang="ko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(29/37)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271323"/>
                  </a:ext>
                </a:extLst>
              </a:tr>
              <a:tr h="677665">
                <a:tc>
                  <a:txBody>
                    <a:bodyPr/>
                    <a:lstStyle/>
                    <a:p>
                      <a:r>
                        <a:rPr lang="ko-Kore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지하</a:t>
                      </a:r>
                      <a:r>
                        <a:rPr lang="ko-KR" altLang="en-US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en-US" altLang="ko-Kore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, (93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개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>
                    <a:solidFill>
                      <a:srgbClr val="304A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90.3%</a:t>
                      </a:r>
                      <a:r>
                        <a:rPr lang="en-US" altLang="ko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(84/93)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82.7% </a:t>
                      </a:r>
                      <a:r>
                        <a:rPr lang="en-US" altLang="ko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(77/93)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90.3% </a:t>
                      </a:r>
                      <a:r>
                        <a:rPr lang="en-US" altLang="ko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(84/93)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621118"/>
                  </a:ext>
                </a:extLst>
              </a:tr>
              <a:tr h="677665">
                <a:tc>
                  <a:txBody>
                    <a:bodyPr/>
                    <a:lstStyle/>
                    <a:p>
                      <a:r>
                        <a:rPr lang="ko-Kore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플랫폼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1(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보문행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), 123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개 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>
                    <a:solidFill>
                      <a:srgbClr val="304A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62.6% </a:t>
                      </a:r>
                      <a:r>
                        <a:rPr lang="en-US" altLang="ko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(77/123)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62.6% </a:t>
                      </a:r>
                      <a:r>
                        <a:rPr lang="en-US" altLang="ko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(77/123)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51.2% </a:t>
                      </a:r>
                      <a:r>
                        <a:rPr lang="en-US" altLang="ko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(63/123)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544851"/>
                  </a:ext>
                </a:extLst>
              </a:tr>
              <a:tr h="677665">
                <a:tc>
                  <a:txBody>
                    <a:bodyPr/>
                    <a:lstStyle/>
                    <a:p>
                      <a:r>
                        <a:rPr lang="ko-Kore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플랫폼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고려대행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)</a:t>
                      </a:r>
                    </a:p>
                    <a:p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83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개 </a:t>
                      </a:r>
                      <a:endParaRPr lang="ko-Kore-KR" altLang="en-US" dirty="0">
                        <a:solidFill>
                          <a:schemeClr val="bg1"/>
                        </a:solidFill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>
                    <a:solidFill>
                      <a:srgbClr val="304A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57.8% </a:t>
                      </a:r>
                      <a:r>
                        <a:rPr lang="en-US" altLang="ko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(48/83)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94% </a:t>
                      </a:r>
                      <a:r>
                        <a:rPr lang="en-US" altLang="ko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(78/83)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60.2% </a:t>
                      </a:r>
                      <a:r>
                        <a:rPr lang="en-US" altLang="ko-KR" dirty="0">
                          <a:latin typeface="NanumSquareOTF_ac" panose="020B0600000101010101" pitchFamily="34" charset="-127"/>
                          <a:ea typeface="NanumSquareOTF_ac" panose="020B0600000101010101" pitchFamily="34" charset="-127"/>
                        </a:rPr>
                        <a:t>(50/83)</a:t>
                      </a:r>
                      <a:endParaRPr lang="ko-Kore-KR" altLang="en-US" dirty="0">
                        <a:latin typeface="NanumSquareOTF_ac" panose="020B0600000101010101" pitchFamily="34" charset="-127"/>
                        <a:ea typeface="NanumSquareOTF_ac" panose="020B0600000101010101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7074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F19411-975E-7520-F650-F79FB40CBF91}"/>
              </a:ext>
            </a:extLst>
          </p:cNvPr>
          <p:cNvSpPr txBox="1"/>
          <p:nvPr/>
        </p:nvSpPr>
        <p:spPr>
          <a:xfrm>
            <a:off x="1173220" y="5930121"/>
            <a:ext cx="2774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각 시간대에 수집되는</a:t>
            </a:r>
            <a:r>
              <a:rPr kumimoji="1" lang="en-US" altLang="ko-KR" dirty="0"/>
              <a:t> Unique </a:t>
            </a:r>
            <a:r>
              <a:rPr kumimoji="1" lang="en-US" altLang="ko-KR" dirty="0" err="1"/>
              <a:t>wifi</a:t>
            </a:r>
            <a:r>
              <a:rPr kumimoji="1" lang="ko-KR" altLang="en-US" dirty="0"/>
              <a:t>의 총 개수 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996E04-67C5-6585-6E1E-5B53A8098914}"/>
              </a:ext>
            </a:extLst>
          </p:cNvPr>
          <p:cNvSpPr txBox="1"/>
          <p:nvPr/>
        </p:nvSpPr>
        <p:spPr>
          <a:xfrm>
            <a:off x="2052584" y="1640900"/>
            <a:ext cx="361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모든 시간대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Unique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총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수 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435B3C8F-3B4F-0CBB-BC2C-5AC97635C9E2}"/>
              </a:ext>
            </a:extLst>
          </p:cNvPr>
          <p:cNvCxnSpPr>
            <a:cxnSpLocks/>
          </p:cNvCxnSpPr>
          <p:nvPr/>
        </p:nvCxnSpPr>
        <p:spPr>
          <a:xfrm>
            <a:off x="2052584" y="1609727"/>
            <a:ext cx="3392252" cy="0"/>
          </a:xfrm>
          <a:prstGeom prst="line">
            <a:avLst/>
          </a:prstGeom>
          <a:ln w="38100">
            <a:solidFill>
              <a:srgbClr val="3049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D32753-E4CB-4C01-8BEA-4C59F2145BF7}"/>
              </a:ext>
            </a:extLst>
          </p:cNvPr>
          <p:cNvSpPr/>
          <p:nvPr/>
        </p:nvSpPr>
        <p:spPr>
          <a:xfrm>
            <a:off x="1742536" y="888521"/>
            <a:ext cx="3994030" cy="14228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B51F7A6-AD32-4F44-B346-4898188D2C48}"/>
              </a:ext>
            </a:extLst>
          </p:cNvPr>
          <p:cNvCxnSpPr>
            <a:cxnSpLocks/>
          </p:cNvCxnSpPr>
          <p:nvPr/>
        </p:nvCxnSpPr>
        <p:spPr>
          <a:xfrm>
            <a:off x="4047894" y="2309221"/>
            <a:ext cx="735979" cy="889159"/>
          </a:xfrm>
          <a:prstGeom prst="line">
            <a:avLst/>
          </a:prstGeom>
          <a:ln w="38100">
            <a:solidFill>
              <a:srgbClr val="1C32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332BC6D-6060-4999-BA86-944892FD02A9}"/>
              </a:ext>
            </a:extLst>
          </p:cNvPr>
          <p:cNvCxnSpPr>
            <a:cxnSpLocks/>
          </p:cNvCxnSpPr>
          <p:nvPr/>
        </p:nvCxnSpPr>
        <p:spPr>
          <a:xfrm flipV="1">
            <a:off x="2230244" y="5683317"/>
            <a:ext cx="245327" cy="24680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93E41ED-9D1D-40E8-94EA-F1AF7E0C6F2B}"/>
              </a:ext>
            </a:extLst>
          </p:cNvPr>
          <p:cNvSpPr/>
          <p:nvPr/>
        </p:nvSpPr>
        <p:spPr>
          <a:xfrm>
            <a:off x="4654761" y="4351466"/>
            <a:ext cx="7130083" cy="1577361"/>
          </a:xfrm>
          <a:prstGeom prst="rect">
            <a:avLst/>
          </a:prstGeom>
          <a:noFill/>
          <a:ln w="476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1AA64B-4FE0-40D8-B5E7-C81D9D24AC34}"/>
              </a:ext>
            </a:extLst>
          </p:cNvPr>
          <p:cNvSpPr txBox="1"/>
          <p:nvPr/>
        </p:nvSpPr>
        <p:spPr>
          <a:xfrm>
            <a:off x="7535008" y="6093069"/>
            <a:ext cx="42498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1C3263"/>
                </a:solidFill>
              </a:rPr>
              <a:t>시간대별로 수집 와이파이가 상이하거나 수집된 개수의 차이가 큼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B3D3C026-CAA5-4F95-8D5F-C6F68EA9C979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968221" y="5968841"/>
            <a:ext cx="566787" cy="41661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03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rgbClr val="1C3263"/>
            </a:gs>
            <a:gs pos="8000">
              <a:srgbClr val="EEF3F9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08358" y="13930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시간 대 별 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Unique </a:t>
              </a:r>
              <a:r>
                <a:rPr lang="en-US" altLang="ko-KR" sz="2400" b="1" i="1" kern="0" dirty="0" err="1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wifi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수 비교 결과 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(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시각화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)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endParaRPr lang="ko-KR" altLang="en-US" sz="2400" b="1" i="1" dirty="0"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FEBFBD13-8493-4135-8AA2-E1211E96E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434783"/>
              </p:ext>
            </p:extLst>
          </p:nvPr>
        </p:nvGraphicFramePr>
        <p:xfrm>
          <a:off x="1588740" y="1391167"/>
          <a:ext cx="45719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84D895FA-7EC2-4A97-B8EB-29ACA1F23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742607"/>
              </p:ext>
            </p:extLst>
          </p:nvPr>
        </p:nvGraphicFramePr>
        <p:xfrm>
          <a:off x="6704412" y="135609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F695FC51-67E9-4F60-8624-ADFAC3C85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019098"/>
              </p:ext>
            </p:extLst>
          </p:nvPr>
        </p:nvGraphicFramePr>
        <p:xfrm>
          <a:off x="1591118" y="41016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EF55CEFB-4F0E-4AC7-9E9B-42B36FAE4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8162863"/>
              </p:ext>
            </p:extLst>
          </p:nvPr>
        </p:nvGraphicFramePr>
        <p:xfrm>
          <a:off x="6787379" y="410167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253F79E-42D6-4A9C-8CC6-409B29342595}"/>
              </a:ext>
            </a:extLst>
          </p:cNvPr>
          <p:cNvSpPr txBox="1"/>
          <p:nvPr/>
        </p:nvSpPr>
        <p:spPr>
          <a:xfrm>
            <a:off x="4460891" y="1250288"/>
            <a:ext cx="147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총 </a:t>
            </a:r>
            <a:r>
              <a:rPr lang="en-US" altLang="ko-KR" sz="1200" b="1" dirty="0"/>
              <a:t>Unique </a:t>
            </a:r>
            <a:r>
              <a:rPr lang="en-US" altLang="ko-KR" sz="1200" b="1" dirty="0" err="1"/>
              <a:t>wifi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AF17D-5725-48ED-9982-E4ED27E7CFFF}"/>
              </a:ext>
            </a:extLst>
          </p:cNvPr>
          <p:cNvSpPr txBox="1"/>
          <p:nvPr/>
        </p:nvSpPr>
        <p:spPr>
          <a:xfrm>
            <a:off x="5582652" y="2294503"/>
            <a:ext cx="147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해당 시간대 </a:t>
            </a:r>
            <a:r>
              <a:rPr lang="en-US" altLang="ko-KR" sz="1200" b="1" dirty="0"/>
              <a:t>Unique </a:t>
            </a:r>
            <a:r>
              <a:rPr lang="en-US" altLang="ko-KR" sz="1200" b="1" dirty="0" err="1"/>
              <a:t>wifi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3EB9DA-6FCF-4827-B37B-8B5060675743}"/>
              </a:ext>
            </a:extLst>
          </p:cNvPr>
          <p:cNvCxnSpPr>
            <a:cxnSpLocks/>
          </p:cNvCxnSpPr>
          <p:nvPr/>
        </p:nvCxnSpPr>
        <p:spPr>
          <a:xfrm flipV="1">
            <a:off x="4538547" y="1418623"/>
            <a:ext cx="278780" cy="206527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81322-760D-42D9-8A3C-74145B5D6AD8}"/>
              </a:ext>
            </a:extLst>
          </p:cNvPr>
          <p:cNvCxnSpPr>
            <a:cxnSpLocks/>
          </p:cNvCxnSpPr>
          <p:nvPr/>
        </p:nvCxnSpPr>
        <p:spPr>
          <a:xfrm flipV="1">
            <a:off x="5494931" y="2709325"/>
            <a:ext cx="323385" cy="195375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223D2BC-3338-4CF7-AC60-71B20430085D}"/>
              </a:ext>
            </a:extLst>
          </p:cNvPr>
          <p:cNvSpPr/>
          <p:nvPr/>
        </p:nvSpPr>
        <p:spPr>
          <a:xfrm>
            <a:off x="7729517" y="661703"/>
            <a:ext cx="4199254" cy="72946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rgbClr val="1C32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75F921-37C0-42D2-85C9-AD1540613CF2}"/>
              </a:ext>
            </a:extLst>
          </p:cNvPr>
          <p:cNvSpPr txBox="1"/>
          <p:nvPr/>
        </p:nvSpPr>
        <p:spPr>
          <a:xfrm>
            <a:off x="7878889" y="766001"/>
            <a:ext cx="3900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영역마다 수집되는 총 </a:t>
            </a:r>
            <a:r>
              <a:rPr lang="en-US" altLang="ko-KR" sz="1400" dirty="0">
                <a:solidFill>
                  <a:srgbClr val="C00000"/>
                </a:solidFill>
              </a:rPr>
              <a:t>Unique </a:t>
            </a:r>
            <a:r>
              <a:rPr lang="en-US" altLang="ko-KR" sz="1400" dirty="0" err="1">
                <a:solidFill>
                  <a:srgbClr val="C00000"/>
                </a:solidFill>
              </a:rPr>
              <a:t>wifi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ko-KR" altLang="en-US" sz="1400" dirty="0">
                <a:solidFill>
                  <a:srgbClr val="C00000"/>
                </a:solidFill>
              </a:rPr>
              <a:t>수의 차이가 크며 영역</a:t>
            </a:r>
            <a:r>
              <a:rPr lang="en-US" altLang="ko-KR" sz="1400" dirty="0">
                <a:solidFill>
                  <a:srgbClr val="C00000"/>
                </a:solidFill>
              </a:rPr>
              <a:t>,</a:t>
            </a:r>
            <a:r>
              <a:rPr lang="ko-KR" altLang="en-US" sz="1400" dirty="0">
                <a:solidFill>
                  <a:srgbClr val="C00000"/>
                </a:solidFill>
              </a:rPr>
              <a:t>시간대마다의 분포가 차이가 크다</a:t>
            </a:r>
            <a:r>
              <a:rPr lang="en-US" altLang="ko-KR" sz="1400" dirty="0">
                <a:solidFill>
                  <a:srgbClr val="C00000"/>
                </a:solidFill>
              </a:rPr>
              <a:t>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99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08358" y="13930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시간 대 별 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Unique </a:t>
              </a:r>
              <a:r>
                <a:rPr lang="en-US" altLang="ko-KR" sz="2400" b="1" i="1" kern="0" dirty="0" err="1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wifi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수 비교 결과  </a:t>
              </a:r>
              <a:endParaRPr lang="ko-KR" altLang="en-US" sz="2400" b="1" i="1" dirty="0"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6" name="차트 25">
            <a:extLst>
              <a:ext uri="{FF2B5EF4-FFF2-40B4-BE49-F238E27FC236}">
                <a16:creationId xmlns:a16="http://schemas.microsoft.com/office/drawing/2014/main" id="{FEBFBD13-8493-4135-8AA2-E1211E96E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879565"/>
              </p:ext>
            </p:extLst>
          </p:nvPr>
        </p:nvGraphicFramePr>
        <p:xfrm>
          <a:off x="2050436" y="1870553"/>
          <a:ext cx="540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BE69DC-D970-41D8-A5C5-B4A6CC3F3B3D}"/>
              </a:ext>
            </a:extLst>
          </p:cNvPr>
          <p:cNvSpPr txBox="1"/>
          <p:nvPr/>
        </p:nvSpPr>
        <p:spPr>
          <a:xfrm>
            <a:off x="3267399" y="3665887"/>
            <a:ext cx="889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ighlight>
                  <a:srgbClr val="FFFF00"/>
                </a:highlight>
              </a:rPr>
              <a:t>78.3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53F79E-42D6-4A9C-8CC6-409B29342595}"/>
              </a:ext>
            </a:extLst>
          </p:cNvPr>
          <p:cNvSpPr txBox="1"/>
          <p:nvPr/>
        </p:nvSpPr>
        <p:spPr>
          <a:xfrm>
            <a:off x="5106872" y="1551323"/>
            <a:ext cx="147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총 </a:t>
            </a:r>
            <a:r>
              <a:rPr lang="en-US" altLang="ko-KR" sz="1200" b="1" dirty="0"/>
              <a:t>Unique </a:t>
            </a:r>
            <a:r>
              <a:rPr lang="en-US" altLang="ko-KR" sz="1200" b="1" dirty="0" err="1"/>
              <a:t>wifi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AF17D-5725-48ED-9982-E4ED27E7CFFF}"/>
              </a:ext>
            </a:extLst>
          </p:cNvPr>
          <p:cNvSpPr txBox="1"/>
          <p:nvPr/>
        </p:nvSpPr>
        <p:spPr>
          <a:xfrm>
            <a:off x="6936066" y="2412347"/>
            <a:ext cx="147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해당 시간대 </a:t>
            </a:r>
            <a:r>
              <a:rPr lang="en-US" altLang="ko-KR" sz="1200" b="1" dirty="0"/>
              <a:t>Unique </a:t>
            </a:r>
            <a:r>
              <a:rPr lang="en-US" altLang="ko-KR" sz="1200" b="1" dirty="0" err="1"/>
              <a:t>wifi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1E3EB9DA-6FCF-4827-B37B-8B5060675743}"/>
              </a:ext>
            </a:extLst>
          </p:cNvPr>
          <p:cNvCxnSpPr>
            <a:cxnSpLocks/>
          </p:cNvCxnSpPr>
          <p:nvPr/>
        </p:nvCxnSpPr>
        <p:spPr>
          <a:xfrm flipV="1">
            <a:off x="5106872" y="1752506"/>
            <a:ext cx="278780" cy="206527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8281322-760D-42D9-8A3C-74145B5D6AD8}"/>
              </a:ext>
            </a:extLst>
          </p:cNvPr>
          <p:cNvCxnSpPr>
            <a:cxnSpLocks/>
          </p:cNvCxnSpPr>
          <p:nvPr/>
        </p:nvCxnSpPr>
        <p:spPr>
          <a:xfrm flipV="1">
            <a:off x="6773185" y="2818556"/>
            <a:ext cx="353168" cy="264379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그림 46">
            <a:extLst>
              <a:ext uri="{FF2B5EF4-FFF2-40B4-BE49-F238E27FC236}">
                <a16:creationId xmlns:a16="http://schemas.microsoft.com/office/drawing/2014/main" id="{D3619F8E-556A-4917-A1D8-CFA35FABFB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0" t="25131" r="24698" b="23779"/>
          <a:stretch/>
        </p:blipFill>
        <p:spPr>
          <a:xfrm>
            <a:off x="1304182" y="432708"/>
            <a:ext cx="1476941" cy="88882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22902B3-CE3A-40B1-8EE0-423FC927798F}"/>
              </a:ext>
            </a:extLst>
          </p:cNvPr>
          <p:cNvSpPr txBox="1"/>
          <p:nvPr/>
        </p:nvSpPr>
        <p:spPr>
          <a:xfrm>
            <a:off x="1350919" y="122644"/>
            <a:ext cx="147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지하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층 시각화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6CC73F-8979-4427-AA9F-A84058A39695}"/>
              </a:ext>
            </a:extLst>
          </p:cNvPr>
          <p:cNvSpPr txBox="1"/>
          <p:nvPr/>
        </p:nvSpPr>
        <p:spPr>
          <a:xfrm>
            <a:off x="4724579" y="3665887"/>
            <a:ext cx="630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ighlight>
                  <a:srgbClr val="FFFF00"/>
                </a:highlight>
              </a:rPr>
              <a:t>100  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E45E87-D807-41EE-B323-87FEAB7443DB}"/>
              </a:ext>
            </a:extLst>
          </p:cNvPr>
          <p:cNvSpPr txBox="1"/>
          <p:nvPr/>
        </p:nvSpPr>
        <p:spPr>
          <a:xfrm>
            <a:off x="6268440" y="3678608"/>
            <a:ext cx="857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highlight>
                  <a:srgbClr val="FFFF00"/>
                </a:highlight>
              </a:rPr>
              <a:t>78.3  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6AD7821-2F95-4E78-9BE0-E96384521CF5}"/>
              </a:ext>
            </a:extLst>
          </p:cNvPr>
          <p:cNvSpPr/>
          <p:nvPr/>
        </p:nvSpPr>
        <p:spPr>
          <a:xfrm>
            <a:off x="8667399" y="2143648"/>
            <a:ext cx="2996608" cy="3946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FA125F-F434-496D-BB43-E5CF625E058F}"/>
              </a:ext>
            </a:extLst>
          </p:cNvPr>
          <p:cNvSpPr txBox="1"/>
          <p:nvPr/>
        </p:nvSpPr>
        <p:spPr>
          <a:xfrm>
            <a:off x="8797158" y="2633027"/>
            <a:ext cx="2866849" cy="296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83~123</a:t>
            </a:r>
            <a:r>
              <a:rPr lang="ko-KR" altLang="en-US" sz="1200" b="1" dirty="0"/>
              <a:t>개의 </a:t>
            </a:r>
            <a:r>
              <a:rPr lang="en-US" altLang="ko-KR" sz="1200" b="1" dirty="0"/>
              <a:t>WIFI</a:t>
            </a:r>
            <a:r>
              <a:rPr lang="ko-KR" altLang="en-US" sz="1200" b="1" dirty="0"/>
              <a:t>가 잡히는 다른 영역에 비해 적은 와이파이가 수집됨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lt"/>
              </a:rPr>
              <a:t>=&gt;</a:t>
            </a:r>
            <a:r>
              <a:rPr lang="ko-KR" altLang="en-US" sz="1100" dirty="0">
                <a:latin typeface="+mj-lt"/>
              </a:rPr>
              <a:t>지상의 상가 등의 영향으로 와이파이가     많이 수집 </a:t>
            </a:r>
            <a:r>
              <a:rPr lang="ko-KR" altLang="en-US" sz="1100" dirty="0" err="1">
                <a:latin typeface="+mj-lt"/>
              </a:rPr>
              <a:t>될거라고</a:t>
            </a:r>
            <a:r>
              <a:rPr lang="ko-KR" altLang="en-US" sz="1100" dirty="0">
                <a:latin typeface="+mj-lt"/>
              </a:rPr>
              <a:t> 생각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latin typeface="+mj-lt"/>
              </a:rPr>
              <a:t>해당 영역에 </a:t>
            </a:r>
            <a:r>
              <a:rPr lang="en-US" altLang="ko-KR" sz="1100" dirty="0">
                <a:latin typeface="+mj-lt"/>
              </a:rPr>
              <a:t>RSSI</a:t>
            </a:r>
            <a:r>
              <a:rPr lang="ko-KR" altLang="en-US" sz="1100" dirty="0">
                <a:latin typeface="+mj-lt"/>
              </a:rPr>
              <a:t>가 약한 </a:t>
            </a:r>
            <a:r>
              <a:rPr lang="en-US" altLang="ko-KR" sz="1100" dirty="0">
                <a:latin typeface="+mj-lt"/>
              </a:rPr>
              <a:t>WIFI</a:t>
            </a:r>
            <a:r>
              <a:rPr lang="ko-KR" altLang="en-US" sz="1100" dirty="0">
                <a:latin typeface="+mj-lt"/>
              </a:rPr>
              <a:t>가 대부분이라서 </a:t>
            </a:r>
            <a:r>
              <a:rPr lang="en-US" altLang="ko-KR" sz="1100" dirty="0">
                <a:latin typeface="+mj-lt"/>
              </a:rPr>
              <a:t>unique </a:t>
            </a:r>
            <a:r>
              <a:rPr lang="en-US" altLang="ko-KR" sz="1100" dirty="0" err="1">
                <a:latin typeface="+mj-lt"/>
              </a:rPr>
              <a:t>wifi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필터링하는 과정에서 대부분이 필터링 영향인지 확인 </a:t>
            </a:r>
            <a:endParaRPr lang="en-US" altLang="ko-KR" sz="11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dirty="0">
                <a:latin typeface="+mj-lt"/>
              </a:rPr>
              <a:t>RSSI threshold </a:t>
            </a:r>
            <a:r>
              <a:rPr lang="ko-KR" altLang="en-US" sz="1100" dirty="0">
                <a:latin typeface="+mj-lt"/>
              </a:rPr>
              <a:t>크게 조정해도 동일 </a:t>
            </a:r>
            <a:endParaRPr lang="en-US" altLang="ko-KR" sz="11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latin typeface="+mj-lt"/>
              </a:rPr>
              <a:t>수집되는 와이파이 수 자체가 적음 </a:t>
            </a:r>
            <a:endParaRPr lang="en-US" altLang="ko-KR" sz="11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latin typeface="+mj-lt"/>
              </a:rPr>
              <a:t>분석 필요 </a:t>
            </a:r>
            <a:endParaRPr lang="en-US" altLang="ko-K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1168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08358" y="13930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시간 대 별 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Unique </a:t>
              </a:r>
              <a:r>
                <a:rPr lang="en-US" altLang="ko-KR" sz="2400" b="1" i="1" kern="0" dirty="0" err="1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wifi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수 비교 결과  </a:t>
              </a:r>
              <a:endParaRPr lang="ko-KR" altLang="en-US" sz="2400" b="1" i="1" dirty="0"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7" name="차트 26">
            <a:extLst>
              <a:ext uri="{FF2B5EF4-FFF2-40B4-BE49-F238E27FC236}">
                <a16:creationId xmlns:a16="http://schemas.microsoft.com/office/drawing/2014/main" id="{84D895FA-7EC2-4A97-B8EB-29ACA1F238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639437"/>
              </p:ext>
            </p:extLst>
          </p:nvPr>
        </p:nvGraphicFramePr>
        <p:xfrm>
          <a:off x="1820234" y="2046533"/>
          <a:ext cx="54072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E489A109-170D-4F2A-AA9B-B83D9FF122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2" t="35468" r="24108" b="34392"/>
          <a:stretch/>
        </p:blipFill>
        <p:spPr>
          <a:xfrm>
            <a:off x="1204396" y="399447"/>
            <a:ext cx="1600695" cy="95721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79ED368-12D3-44FB-B0D1-E89698FD404C}"/>
              </a:ext>
            </a:extLst>
          </p:cNvPr>
          <p:cNvSpPr txBox="1"/>
          <p:nvPr/>
        </p:nvSpPr>
        <p:spPr>
          <a:xfrm>
            <a:off x="1350919" y="122644"/>
            <a:ext cx="147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지하 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층 시각화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84146B-E34E-47AC-8F39-441DE24DE639}"/>
              </a:ext>
            </a:extLst>
          </p:cNvPr>
          <p:cNvSpPr txBox="1"/>
          <p:nvPr/>
        </p:nvSpPr>
        <p:spPr>
          <a:xfrm>
            <a:off x="5022387" y="1744529"/>
            <a:ext cx="147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총 </a:t>
            </a:r>
            <a:r>
              <a:rPr lang="en-US" altLang="ko-KR" sz="1200" b="1" dirty="0"/>
              <a:t>Unique </a:t>
            </a:r>
            <a:r>
              <a:rPr lang="en-US" altLang="ko-KR" sz="1200" b="1" dirty="0" err="1"/>
              <a:t>wifi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763B2E-9CF9-41CB-BB02-3FE53E8C83B7}"/>
              </a:ext>
            </a:extLst>
          </p:cNvPr>
          <p:cNvSpPr txBox="1"/>
          <p:nvPr/>
        </p:nvSpPr>
        <p:spPr>
          <a:xfrm>
            <a:off x="6826813" y="2117119"/>
            <a:ext cx="147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해당 시간대 </a:t>
            </a:r>
            <a:r>
              <a:rPr lang="en-US" altLang="ko-KR" sz="1200" b="1" dirty="0"/>
              <a:t>Unique </a:t>
            </a:r>
            <a:r>
              <a:rPr lang="en-US" altLang="ko-KR" sz="1200" b="1" dirty="0" err="1"/>
              <a:t>wifi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74989DC-963F-46E6-84DB-995BDCF88DCC}"/>
              </a:ext>
            </a:extLst>
          </p:cNvPr>
          <p:cNvCxnSpPr>
            <a:cxnSpLocks/>
          </p:cNvCxnSpPr>
          <p:nvPr/>
        </p:nvCxnSpPr>
        <p:spPr>
          <a:xfrm flipV="1">
            <a:off x="5022387" y="1945712"/>
            <a:ext cx="278780" cy="206527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2BA92DF-5785-4E88-9B5D-B8333678E93C}"/>
              </a:ext>
            </a:extLst>
          </p:cNvPr>
          <p:cNvCxnSpPr>
            <a:cxnSpLocks/>
          </p:cNvCxnSpPr>
          <p:nvPr/>
        </p:nvCxnSpPr>
        <p:spPr>
          <a:xfrm flipV="1">
            <a:off x="6498031" y="2587114"/>
            <a:ext cx="353168" cy="264379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8BC83F8-BAE9-449C-A546-6840BFCDCABA}"/>
              </a:ext>
            </a:extLst>
          </p:cNvPr>
          <p:cNvSpPr txBox="1"/>
          <p:nvPr/>
        </p:nvSpPr>
        <p:spPr>
          <a:xfrm>
            <a:off x="2526324" y="3998446"/>
            <a:ext cx="97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highlight>
                  <a:srgbClr val="FFFF00"/>
                </a:highlight>
              </a:rPr>
              <a:t>90.3  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30C745-EEC7-41B0-8880-6A2B8CCAA043}"/>
              </a:ext>
            </a:extLst>
          </p:cNvPr>
          <p:cNvSpPr txBox="1"/>
          <p:nvPr/>
        </p:nvSpPr>
        <p:spPr>
          <a:xfrm>
            <a:off x="4203307" y="4026533"/>
            <a:ext cx="97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ighlight>
                  <a:srgbClr val="FFFF00"/>
                </a:highlight>
              </a:rPr>
              <a:t>82.7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16AE96-4586-4D80-B59D-69124DCECBF0}"/>
              </a:ext>
            </a:extLst>
          </p:cNvPr>
          <p:cNvSpPr txBox="1"/>
          <p:nvPr/>
        </p:nvSpPr>
        <p:spPr>
          <a:xfrm>
            <a:off x="5819799" y="4010368"/>
            <a:ext cx="97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ighlight>
                  <a:srgbClr val="FFFF00"/>
                </a:highlight>
              </a:rPr>
              <a:t>90.3  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089E162-9B8C-4577-9C29-A9C73CC435B3}"/>
              </a:ext>
            </a:extLst>
          </p:cNvPr>
          <p:cNvSpPr/>
          <p:nvPr/>
        </p:nvSpPr>
        <p:spPr>
          <a:xfrm>
            <a:off x="8667399" y="2143648"/>
            <a:ext cx="2996608" cy="3946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9F9D9F-B5C1-442E-9440-E57D34E790B3}"/>
              </a:ext>
            </a:extLst>
          </p:cNvPr>
          <p:cNvSpPr txBox="1"/>
          <p:nvPr/>
        </p:nvSpPr>
        <p:spPr>
          <a:xfrm>
            <a:off x="8732278" y="3679992"/>
            <a:ext cx="2866849" cy="107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lt"/>
              </a:rPr>
              <a:t>시간 대 간 수집 와이파이가 거의 유사하고 안정적으로 결과를 보여줌 </a:t>
            </a:r>
            <a:br>
              <a:rPr lang="en-US" altLang="ko-KR" sz="1100" dirty="0">
                <a:latin typeface="+mj-lt"/>
              </a:rPr>
            </a:br>
            <a:r>
              <a:rPr lang="en-US" altLang="ko-KR" sz="1100" dirty="0">
                <a:latin typeface="+mj-lt"/>
              </a:rPr>
              <a:t>=&gt; </a:t>
            </a:r>
            <a:r>
              <a:rPr lang="ko-KR" altLang="en-US" sz="1100" dirty="0">
                <a:latin typeface="+mj-lt"/>
              </a:rPr>
              <a:t>편의점</a:t>
            </a:r>
            <a:r>
              <a:rPr lang="en-US" altLang="ko-KR" sz="1100" dirty="0">
                <a:latin typeface="+mj-lt"/>
              </a:rPr>
              <a:t>, </a:t>
            </a:r>
            <a:r>
              <a:rPr lang="ko-KR" altLang="en-US" sz="1100" dirty="0">
                <a:latin typeface="+mj-lt"/>
              </a:rPr>
              <a:t>안내소 등 고정 와이파이가 대부분인 영역</a:t>
            </a:r>
            <a:endParaRPr lang="en-US" altLang="ko-K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997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08358" y="13930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시간 대 별 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Unique </a:t>
              </a:r>
              <a:r>
                <a:rPr lang="en-US" altLang="ko-KR" sz="2400" b="1" i="1" kern="0" dirty="0" err="1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wifi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수 비교 결과  </a:t>
              </a:r>
              <a:endParaRPr lang="ko-KR" altLang="en-US" sz="2400" b="1" i="1" dirty="0"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31" name="차트 30">
            <a:extLst>
              <a:ext uri="{FF2B5EF4-FFF2-40B4-BE49-F238E27FC236}">
                <a16:creationId xmlns:a16="http://schemas.microsoft.com/office/drawing/2014/main" id="{F695FC51-67E9-4F60-8624-ADFAC3C85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149214"/>
              </p:ext>
            </p:extLst>
          </p:nvPr>
        </p:nvGraphicFramePr>
        <p:xfrm>
          <a:off x="1681987" y="1802946"/>
          <a:ext cx="5400000" cy="4163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5" name="그림 54">
            <a:extLst>
              <a:ext uri="{FF2B5EF4-FFF2-40B4-BE49-F238E27FC236}">
                <a16:creationId xmlns:a16="http://schemas.microsoft.com/office/drawing/2014/main" id="{8B15453A-EAF1-4657-A245-DD090AF53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4" t="48487" r="25113" b="47672"/>
          <a:stretch/>
        </p:blipFill>
        <p:spPr>
          <a:xfrm>
            <a:off x="1334318" y="404170"/>
            <a:ext cx="1378520" cy="38844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4158A10-412B-4F3D-9A26-5D1322C307AE}"/>
              </a:ext>
            </a:extLst>
          </p:cNvPr>
          <p:cNvSpPr txBox="1"/>
          <p:nvPr/>
        </p:nvSpPr>
        <p:spPr>
          <a:xfrm>
            <a:off x="1350919" y="122644"/>
            <a:ext cx="147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플랫폼 </a:t>
            </a:r>
            <a:r>
              <a:rPr lang="en-US" altLang="ko-KR" sz="1200" b="1" dirty="0"/>
              <a:t>1</a:t>
            </a:r>
            <a:r>
              <a:rPr lang="ko-KR" altLang="en-US" sz="1200" b="1" dirty="0"/>
              <a:t> 시각화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18137F-C9AA-4E54-984F-F36FAF2B3A59}"/>
              </a:ext>
            </a:extLst>
          </p:cNvPr>
          <p:cNvSpPr txBox="1"/>
          <p:nvPr/>
        </p:nvSpPr>
        <p:spPr>
          <a:xfrm>
            <a:off x="5301130" y="1542031"/>
            <a:ext cx="147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총 </a:t>
            </a:r>
            <a:r>
              <a:rPr lang="en-US" altLang="ko-KR" sz="1200" b="1" dirty="0"/>
              <a:t>Unique </a:t>
            </a:r>
            <a:r>
              <a:rPr lang="en-US" altLang="ko-KR" sz="1200" b="1" dirty="0" err="1"/>
              <a:t>wifi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F856CF4-D9F1-4E0E-B25D-3BF3375BB669}"/>
              </a:ext>
            </a:extLst>
          </p:cNvPr>
          <p:cNvSpPr txBox="1"/>
          <p:nvPr/>
        </p:nvSpPr>
        <p:spPr>
          <a:xfrm>
            <a:off x="6587784" y="2898504"/>
            <a:ext cx="147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해당 시간대 </a:t>
            </a:r>
            <a:r>
              <a:rPr lang="en-US" altLang="ko-KR" sz="1200" b="1" dirty="0"/>
              <a:t>Unique </a:t>
            </a:r>
            <a:r>
              <a:rPr lang="en-US" altLang="ko-KR" sz="1200" b="1" dirty="0" err="1"/>
              <a:t>wifi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A4A0B320-85BF-441E-8A18-DC8B212437E1}"/>
              </a:ext>
            </a:extLst>
          </p:cNvPr>
          <p:cNvCxnSpPr>
            <a:cxnSpLocks/>
          </p:cNvCxnSpPr>
          <p:nvPr/>
        </p:nvCxnSpPr>
        <p:spPr>
          <a:xfrm flipV="1">
            <a:off x="5301130" y="1743214"/>
            <a:ext cx="278780" cy="206527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4842BF77-43F0-4270-9B7C-671DE7A53035}"/>
              </a:ext>
            </a:extLst>
          </p:cNvPr>
          <p:cNvCxnSpPr>
            <a:cxnSpLocks/>
          </p:cNvCxnSpPr>
          <p:nvPr/>
        </p:nvCxnSpPr>
        <p:spPr>
          <a:xfrm flipV="1">
            <a:off x="6424903" y="3304713"/>
            <a:ext cx="353168" cy="264379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C1CEC2C-2A90-44CA-8A83-4E74016939AB}"/>
              </a:ext>
            </a:extLst>
          </p:cNvPr>
          <p:cNvSpPr txBox="1"/>
          <p:nvPr/>
        </p:nvSpPr>
        <p:spPr>
          <a:xfrm>
            <a:off x="2377524" y="3892849"/>
            <a:ext cx="97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highlight>
                  <a:srgbClr val="FFFF00"/>
                </a:highlight>
              </a:rPr>
              <a:t>62.3  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80E280-FBC3-4AC6-9208-179BF902FD7F}"/>
              </a:ext>
            </a:extLst>
          </p:cNvPr>
          <p:cNvSpPr txBox="1"/>
          <p:nvPr/>
        </p:nvSpPr>
        <p:spPr>
          <a:xfrm>
            <a:off x="4055647" y="3892849"/>
            <a:ext cx="97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ighlight>
                  <a:srgbClr val="FFFF00"/>
                </a:highlight>
              </a:rPr>
              <a:t>62.6  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2AA0A-650D-478A-9ABA-04AA1D3C4FB4}"/>
              </a:ext>
            </a:extLst>
          </p:cNvPr>
          <p:cNvSpPr txBox="1"/>
          <p:nvPr/>
        </p:nvSpPr>
        <p:spPr>
          <a:xfrm>
            <a:off x="5579910" y="3907736"/>
            <a:ext cx="97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ighlight>
                  <a:srgbClr val="FFFF00"/>
                </a:highlight>
              </a:rPr>
              <a:t>51.2  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CFF84B9F-8DF9-40D4-88F2-6ABE7E3C969F}"/>
              </a:ext>
            </a:extLst>
          </p:cNvPr>
          <p:cNvSpPr/>
          <p:nvPr/>
        </p:nvSpPr>
        <p:spPr>
          <a:xfrm>
            <a:off x="8667399" y="2143648"/>
            <a:ext cx="2996608" cy="3946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14A160-0C79-49F6-AC79-2ACD32A1658E}"/>
              </a:ext>
            </a:extLst>
          </p:cNvPr>
          <p:cNvSpPr txBox="1"/>
          <p:nvPr/>
        </p:nvSpPr>
        <p:spPr>
          <a:xfrm>
            <a:off x="8711091" y="3198566"/>
            <a:ext cx="2866849" cy="1837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lt"/>
              </a:rPr>
              <a:t>*지하철이 없는 순간에만 수집</a:t>
            </a:r>
            <a:endParaRPr lang="en-US" altLang="ko-KR" sz="1100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j-lt"/>
              </a:rPr>
              <a:t>시간대별로 수집되는 와이파이 종류가 상이한 결과를 보여줌</a:t>
            </a:r>
            <a:r>
              <a:rPr lang="en-US" altLang="ko-KR" sz="1100" dirty="0">
                <a:latin typeface="+mj-lt"/>
              </a:rPr>
              <a:t>. </a:t>
            </a:r>
            <a:br>
              <a:rPr lang="en-US" altLang="ko-KR" sz="1100" dirty="0">
                <a:latin typeface="+mj-lt"/>
              </a:rPr>
            </a:br>
            <a:r>
              <a:rPr lang="ko-KR" altLang="en-US" sz="1100" dirty="0">
                <a:latin typeface="+mj-lt"/>
              </a:rPr>
              <a:t>또 설치 와이파이 수가 적은 플랫폼 영역에 수집된 </a:t>
            </a:r>
            <a:r>
              <a:rPr lang="en-US" altLang="ko-KR" sz="1100" dirty="0" err="1">
                <a:latin typeface="+mj-lt"/>
              </a:rPr>
              <a:t>wifi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가 </a:t>
            </a:r>
            <a:r>
              <a:rPr lang="en-US" altLang="ko-KR" sz="1100" dirty="0">
                <a:latin typeface="+mj-lt"/>
              </a:rPr>
              <a:t>123</a:t>
            </a:r>
            <a:r>
              <a:rPr lang="ko-KR" altLang="en-US" sz="1100" dirty="0">
                <a:latin typeface="+mj-lt"/>
              </a:rPr>
              <a:t>개로 다른 영역에 비해 많은 수가 수집된 것에 분석이 필요함</a:t>
            </a:r>
            <a:r>
              <a:rPr lang="en-US" altLang="ko-KR" sz="11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3357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08358" y="13930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시간 대 별 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Unique </a:t>
              </a:r>
              <a:r>
                <a:rPr lang="en-US" altLang="ko-KR" sz="2400" b="1" i="1" kern="0" dirty="0" err="1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wifi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수 비교 결과  </a:t>
              </a:r>
              <a:endParaRPr lang="ko-KR" altLang="en-US" sz="2400" b="1" i="1" dirty="0"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32" name="차트 31">
            <a:extLst>
              <a:ext uri="{FF2B5EF4-FFF2-40B4-BE49-F238E27FC236}">
                <a16:creationId xmlns:a16="http://schemas.microsoft.com/office/drawing/2014/main" id="{EF55CEFB-4F0E-4AC7-9E9B-42B36FAE40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8038909"/>
              </p:ext>
            </p:extLst>
          </p:nvPr>
        </p:nvGraphicFramePr>
        <p:xfrm>
          <a:off x="1794274" y="1849771"/>
          <a:ext cx="5400000" cy="396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2" name="그림 51">
            <a:extLst>
              <a:ext uri="{FF2B5EF4-FFF2-40B4-BE49-F238E27FC236}">
                <a16:creationId xmlns:a16="http://schemas.microsoft.com/office/drawing/2014/main" id="{DE182D62-9FF7-4411-8AEA-6BBC8D370E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8" t="49034" r="24525" b="47908"/>
          <a:stretch/>
        </p:blipFill>
        <p:spPr>
          <a:xfrm>
            <a:off x="1308058" y="399643"/>
            <a:ext cx="1317428" cy="36933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E77833F-3900-4837-B7A3-BBD6C16C6CEB}"/>
              </a:ext>
            </a:extLst>
          </p:cNvPr>
          <p:cNvSpPr txBox="1"/>
          <p:nvPr/>
        </p:nvSpPr>
        <p:spPr>
          <a:xfrm>
            <a:off x="1350919" y="122644"/>
            <a:ext cx="147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플랫폼</a:t>
            </a:r>
            <a:r>
              <a:rPr lang="en-US" altLang="ko-KR" sz="1200" b="1" dirty="0"/>
              <a:t>2</a:t>
            </a:r>
            <a:r>
              <a:rPr lang="ko-KR" altLang="en-US" sz="1200" b="1" dirty="0"/>
              <a:t> 시각화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A301BC-681F-405C-BA4B-8E637FAE318A}"/>
              </a:ext>
            </a:extLst>
          </p:cNvPr>
          <p:cNvSpPr txBox="1"/>
          <p:nvPr/>
        </p:nvSpPr>
        <p:spPr>
          <a:xfrm>
            <a:off x="5497337" y="1400324"/>
            <a:ext cx="1476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총 </a:t>
            </a:r>
            <a:r>
              <a:rPr lang="en-US" altLang="ko-KR" sz="1200" b="1" dirty="0"/>
              <a:t>Unique </a:t>
            </a:r>
            <a:r>
              <a:rPr lang="en-US" altLang="ko-KR" sz="1200" b="1" dirty="0" err="1"/>
              <a:t>wifi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03DDF1D-7B49-4AC9-9133-4EC8EFEAD29B}"/>
              </a:ext>
            </a:extLst>
          </p:cNvPr>
          <p:cNvSpPr txBox="1"/>
          <p:nvPr/>
        </p:nvSpPr>
        <p:spPr>
          <a:xfrm>
            <a:off x="6797667" y="2832578"/>
            <a:ext cx="1476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해당 시간대 </a:t>
            </a:r>
            <a:r>
              <a:rPr lang="en-US" altLang="ko-KR" sz="1200" b="1" dirty="0"/>
              <a:t>Unique </a:t>
            </a:r>
            <a:r>
              <a:rPr lang="en-US" altLang="ko-KR" sz="1200" b="1" dirty="0" err="1"/>
              <a:t>wifi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수</a:t>
            </a: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E2698795-4743-457C-9603-5E2178516C40}"/>
              </a:ext>
            </a:extLst>
          </p:cNvPr>
          <p:cNvCxnSpPr>
            <a:cxnSpLocks/>
          </p:cNvCxnSpPr>
          <p:nvPr/>
        </p:nvCxnSpPr>
        <p:spPr>
          <a:xfrm flipV="1">
            <a:off x="5494960" y="1647325"/>
            <a:ext cx="278780" cy="206527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5B98DE03-FB07-4D7A-B2E1-D87CFD3D8BB3}"/>
              </a:ext>
            </a:extLst>
          </p:cNvPr>
          <p:cNvCxnSpPr>
            <a:cxnSpLocks/>
          </p:cNvCxnSpPr>
          <p:nvPr/>
        </p:nvCxnSpPr>
        <p:spPr>
          <a:xfrm flipV="1">
            <a:off x="6444499" y="3321633"/>
            <a:ext cx="353168" cy="264379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A4AC53B-995A-4977-AA7A-AEE37716E20C}"/>
              </a:ext>
            </a:extLst>
          </p:cNvPr>
          <p:cNvSpPr txBox="1"/>
          <p:nvPr/>
        </p:nvSpPr>
        <p:spPr>
          <a:xfrm>
            <a:off x="2668789" y="3829771"/>
            <a:ext cx="97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ighlight>
                  <a:srgbClr val="FFFF00"/>
                </a:highlight>
              </a:rPr>
              <a:t>57.8  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56B773-BE8E-4A05-81B7-D1A0621EE90E}"/>
              </a:ext>
            </a:extLst>
          </p:cNvPr>
          <p:cNvSpPr txBox="1"/>
          <p:nvPr/>
        </p:nvSpPr>
        <p:spPr>
          <a:xfrm>
            <a:off x="4318428" y="3829771"/>
            <a:ext cx="97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>
                <a:highlight>
                  <a:srgbClr val="FFFF00"/>
                </a:highlight>
              </a:rPr>
              <a:t>94  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3EA1D5-176E-4F1E-9BA5-A6E449BB0AB8}"/>
              </a:ext>
            </a:extLst>
          </p:cNvPr>
          <p:cNvSpPr txBox="1"/>
          <p:nvPr/>
        </p:nvSpPr>
        <p:spPr>
          <a:xfrm>
            <a:off x="5826774" y="3834641"/>
            <a:ext cx="970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highlight>
                  <a:srgbClr val="FFFF00"/>
                </a:highlight>
              </a:rPr>
              <a:t>60.2  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CD6CCE1-088A-4F4D-825F-5BA4DF7127CA}"/>
              </a:ext>
            </a:extLst>
          </p:cNvPr>
          <p:cNvSpPr/>
          <p:nvPr/>
        </p:nvSpPr>
        <p:spPr>
          <a:xfrm>
            <a:off x="8667399" y="2143648"/>
            <a:ext cx="2996608" cy="39468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7DF09-CB0A-4F9C-AD2C-1E2D60EF8A4E}"/>
              </a:ext>
            </a:extLst>
          </p:cNvPr>
          <p:cNvSpPr txBox="1"/>
          <p:nvPr/>
        </p:nvSpPr>
        <p:spPr>
          <a:xfrm>
            <a:off x="8797158" y="2633027"/>
            <a:ext cx="2866849" cy="3475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83~123</a:t>
            </a:r>
            <a:r>
              <a:rPr lang="ko-KR" altLang="en-US" sz="1200" b="1" dirty="0"/>
              <a:t>개의 </a:t>
            </a:r>
            <a:r>
              <a:rPr lang="en-US" altLang="ko-KR" sz="1200" b="1" dirty="0"/>
              <a:t>WIFI</a:t>
            </a:r>
            <a:r>
              <a:rPr lang="ko-KR" altLang="en-US" sz="1200" b="1" dirty="0"/>
              <a:t>가 잡</a:t>
            </a:r>
            <a:r>
              <a:rPr lang="en-US" altLang="ko-KR" sz="1200" b="1" dirty="0"/>
              <a:t> </a:t>
            </a:r>
            <a:r>
              <a:rPr lang="ko-KR" altLang="en-US" sz="1200" b="1" dirty="0" err="1"/>
              <a:t>히는</a:t>
            </a:r>
            <a:r>
              <a:rPr lang="ko-KR" altLang="en-US" sz="1200" b="1" dirty="0"/>
              <a:t> 다른 영역에 비해 적은 와이파이가 수집됨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+mj-lt"/>
              </a:rPr>
              <a:t>=&gt;</a:t>
            </a:r>
            <a:r>
              <a:rPr lang="ko-KR" altLang="en-US" sz="1100" dirty="0">
                <a:latin typeface="+mj-lt"/>
              </a:rPr>
              <a:t>지상의 상가 등의 영향으로 와이파이가     많이 수집 될 것을 예상</a:t>
            </a:r>
            <a:r>
              <a:rPr lang="en-US" altLang="ko-KR" sz="1100" dirty="0">
                <a:latin typeface="+mj-lt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latin typeface="+mj-lt"/>
              </a:rPr>
              <a:t>해당 영역에 </a:t>
            </a:r>
            <a:r>
              <a:rPr lang="en-US" altLang="ko-KR" sz="1100" dirty="0">
                <a:latin typeface="+mj-lt"/>
              </a:rPr>
              <a:t>RSSI</a:t>
            </a:r>
            <a:r>
              <a:rPr lang="ko-KR" altLang="en-US" sz="1100" dirty="0">
                <a:latin typeface="+mj-lt"/>
              </a:rPr>
              <a:t>가 약한 </a:t>
            </a:r>
            <a:r>
              <a:rPr lang="en-US" altLang="ko-KR" sz="1100" dirty="0">
                <a:latin typeface="+mj-lt"/>
              </a:rPr>
              <a:t>WIFI</a:t>
            </a:r>
            <a:r>
              <a:rPr lang="ko-KR" altLang="en-US" sz="1100" dirty="0">
                <a:latin typeface="+mj-lt"/>
              </a:rPr>
              <a:t>가 대부분이라서 </a:t>
            </a:r>
            <a:r>
              <a:rPr lang="en-US" altLang="ko-KR" sz="1100" dirty="0">
                <a:latin typeface="+mj-lt"/>
              </a:rPr>
              <a:t>unique </a:t>
            </a:r>
            <a:r>
              <a:rPr lang="en-US" altLang="ko-KR" sz="1100" dirty="0" err="1">
                <a:latin typeface="+mj-lt"/>
              </a:rPr>
              <a:t>wifi</a:t>
            </a:r>
            <a:r>
              <a:rPr lang="en-US" altLang="ko-KR" sz="1100" dirty="0">
                <a:latin typeface="+mj-lt"/>
              </a:rPr>
              <a:t> </a:t>
            </a:r>
            <a:r>
              <a:rPr lang="ko-KR" altLang="en-US" sz="1100" dirty="0">
                <a:latin typeface="+mj-lt"/>
              </a:rPr>
              <a:t>필터링하는 과정에서 대부분이 </a:t>
            </a:r>
            <a:r>
              <a:rPr lang="ko-KR" altLang="en-US" sz="1100" dirty="0" err="1">
                <a:latin typeface="+mj-lt"/>
              </a:rPr>
              <a:t>필터링된건지</a:t>
            </a:r>
            <a:r>
              <a:rPr lang="ko-KR" altLang="en-US" sz="1100" dirty="0">
                <a:latin typeface="+mj-lt"/>
              </a:rPr>
              <a:t> 확인 </a:t>
            </a:r>
            <a:endParaRPr lang="en-US" altLang="ko-KR" sz="11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1100" dirty="0">
                <a:latin typeface="+mj-lt"/>
              </a:rPr>
              <a:t>RSSI threshold </a:t>
            </a:r>
            <a:r>
              <a:rPr lang="ko-KR" altLang="en-US" sz="1100" dirty="0">
                <a:latin typeface="+mj-lt"/>
              </a:rPr>
              <a:t>크게 조정해도 동일 </a:t>
            </a:r>
            <a:endParaRPr lang="en-US" altLang="ko-KR" sz="11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latin typeface="+mj-lt"/>
              </a:rPr>
              <a:t>수집되는 와이파이 수 자체가 적음 </a:t>
            </a:r>
            <a:endParaRPr lang="en-US" altLang="ko-KR" sz="11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ko-KR" altLang="en-US" sz="1100" dirty="0">
                <a:latin typeface="+mj-lt"/>
              </a:rPr>
              <a:t>분석 필요 </a:t>
            </a:r>
            <a:endParaRPr lang="en-US" altLang="ko-KR" sz="11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/>
              <a:t>*지하철이 없는 순간에만 수집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endParaRPr lang="en-US" altLang="ko-KR" sz="1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5140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1021</Words>
  <Application>Microsoft Office PowerPoint</Application>
  <PresentationFormat>와이드스크린</PresentationFormat>
  <Paragraphs>188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HY견고딕</vt:lpstr>
      <vt:lpstr>NanumSquareOTF_ac</vt:lpstr>
      <vt:lpstr>NanumSquareOTF_ac Bold</vt:lpstr>
      <vt:lpstr>NanumGothic</vt:lpstr>
      <vt:lpstr>맑은 고딕</vt:lpstr>
      <vt:lpstr>Arial</vt:lpstr>
      <vt:lpstr>Symbol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SKH</cp:lastModifiedBy>
  <cp:revision>30</cp:revision>
  <dcterms:created xsi:type="dcterms:W3CDTF">2022-07-28T05:20:47Z</dcterms:created>
  <dcterms:modified xsi:type="dcterms:W3CDTF">2022-11-03T11:12:03Z</dcterms:modified>
</cp:coreProperties>
</file>