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76" r:id="rId3"/>
    <p:sldId id="288" r:id="rId4"/>
    <p:sldId id="28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4A7D"/>
    <a:srgbClr val="1C3263"/>
    <a:srgbClr val="30497D"/>
    <a:srgbClr val="76C8AA"/>
    <a:srgbClr val="5C5960"/>
    <a:srgbClr val="FEAF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18" autoAdjust="0"/>
    <p:restoredTop sz="94660"/>
  </p:normalViewPr>
  <p:slideViewPr>
    <p:cSldViewPr snapToGrid="0">
      <p:cViewPr>
        <p:scale>
          <a:sx n="95" d="100"/>
          <a:sy n="95" d="100"/>
        </p:scale>
        <p:origin x="576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e2e7e3011869b593" providerId="LiveId" clId="{0DCE81C4-4DC4-4FD2-A867-55FFC68F9BD3}"/>
    <pc:docChg chg="undo custSel addSld delSld modSld">
      <pc:chgData name="" userId="e2e7e3011869b593" providerId="LiveId" clId="{0DCE81C4-4DC4-4FD2-A867-55FFC68F9BD3}" dt="2022-11-03T11:11:58.894" v="10053" actId="1076"/>
      <pc:docMkLst>
        <pc:docMk/>
      </pc:docMkLst>
      <pc:sldChg chg="modSp">
        <pc:chgData name="" userId="e2e7e3011869b593" providerId="LiveId" clId="{0DCE81C4-4DC4-4FD2-A867-55FFC68F9BD3}" dt="2022-11-03T09:28:18.429" v="3577" actId="14100"/>
        <pc:sldMkLst>
          <pc:docMk/>
          <pc:sldMk cId="988757848" sldId="266"/>
        </pc:sldMkLst>
        <pc:spChg chg="mod">
          <ac:chgData name="" userId="e2e7e3011869b593" providerId="LiveId" clId="{0DCE81C4-4DC4-4FD2-A867-55FFC68F9BD3}" dt="2022-11-03T09:28:18.429" v="3577" actId="14100"/>
          <ac:spMkLst>
            <pc:docMk/>
            <pc:sldMk cId="988757848" sldId="266"/>
            <ac:spMk id="2" creationId="{FD08A440-5948-A7C7-4CA8-9B51DB59FFCC}"/>
          </ac:spMkLst>
        </pc:spChg>
        <pc:spChg chg="mod ord">
          <ac:chgData name="" userId="e2e7e3011869b593" providerId="LiveId" clId="{0DCE81C4-4DC4-4FD2-A867-55FFC68F9BD3}" dt="2022-11-03T09:28:08.950" v="3574" actId="1076"/>
          <ac:spMkLst>
            <pc:docMk/>
            <pc:sldMk cId="988757848" sldId="266"/>
            <ac:spMk id="6" creationId="{DD0E0055-0331-041E-1557-1D40F47DE989}"/>
          </ac:spMkLst>
        </pc:spChg>
        <pc:spChg chg="mod">
          <ac:chgData name="" userId="e2e7e3011869b593" providerId="LiveId" clId="{0DCE81C4-4DC4-4FD2-A867-55FFC68F9BD3}" dt="2022-11-03T09:27:36.641" v="3566" actId="14100"/>
          <ac:spMkLst>
            <pc:docMk/>
            <pc:sldMk cId="988757848" sldId="266"/>
            <ac:spMk id="27" creationId="{15D80B47-8CDE-5069-117B-4806B6810ACD}"/>
          </ac:spMkLst>
        </pc:spChg>
        <pc:grpChg chg="ord">
          <ac:chgData name="" userId="e2e7e3011869b593" providerId="LiveId" clId="{0DCE81C4-4DC4-4FD2-A867-55FFC68F9BD3}" dt="2022-11-03T09:28:05.086" v="3573" actId="166"/>
          <ac:grpSpMkLst>
            <pc:docMk/>
            <pc:sldMk cId="988757848" sldId="266"/>
            <ac:grpSpMk id="22" creationId="{4A76EB89-49B4-86E2-D0A2-284715FCFF0F}"/>
          </ac:grpSpMkLst>
        </pc:grpChg>
        <pc:grpChg chg="ord">
          <ac:chgData name="" userId="e2e7e3011869b593" providerId="LiveId" clId="{0DCE81C4-4DC4-4FD2-A867-55FFC68F9BD3}" dt="2022-11-03T09:28:05.086" v="3573" actId="166"/>
          <ac:grpSpMkLst>
            <pc:docMk/>
            <pc:sldMk cId="988757848" sldId="266"/>
            <ac:grpSpMk id="25" creationId="{29A9999F-521B-0669-F15E-01060949177D}"/>
          </ac:grpSpMkLst>
        </pc:grpChg>
      </pc:sldChg>
      <pc:sldChg chg="addSp delSp modSp">
        <pc:chgData name="" userId="e2e7e3011869b593" providerId="LiveId" clId="{0DCE81C4-4DC4-4FD2-A867-55FFC68F9BD3}" dt="2022-11-03T10:27:21.415" v="6846" actId="2711"/>
        <pc:sldMkLst>
          <pc:docMk/>
          <pc:sldMk cId="990244647" sldId="267"/>
        </pc:sldMkLst>
        <pc:spChg chg="mod">
          <ac:chgData name="" userId="e2e7e3011869b593" providerId="LiveId" clId="{0DCE81C4-4DC4-4FD2-A867-55FFC68F9BD3}" dt="2022-11-03T10:27:21.415" v="6846" actId="2711"/>
          <ac:spMkLst>
            <pc:docMk/>
            <pc:sldMk cId="990244647" sldId="267"/>
            <ac:spMk id="3" creationId="{70AB21F9-EEC2-8943-9036-55D82C0D9196}"/>
          </ac:spMkLst>
        </pc:spChg>
        <pc:spChg chg="mod">
          <ac:chgData name="" userId="e2e7e3011869b593" providerId="LiveId" clId="{0DCE81C4-4DC4-4FD2-A867-55FFC68F9BD3}" dt="2022-11-03T10:26:59.538" v="6827" actId="14100"/>
          <ac:spMkLst>
            <pc:docMk/>
            <pc:sldMk cId="990244647" sldId="267"/>
            <ac:spMk id="26" creationId="{030B44B7-7375-C5B9-C957-98901794F59B}"/>
          </ac:spMkLst>
        </pc:spChg>
        <pc:spChg chg="mod">
          <ac:chgData name="" userId="e2e7e3011869b593" providerId="LiveId" clId="{0DCE81C4-4DC4-4FD2-A867-55FFC68F9BD3}" dt="2022-11-03T10:27:09.200" v="6845" actId="20577"/>
          <ac:spMkLst>
            <pc:docMk/>
            <pc:sldMk cId="990244647" sldId="267"/>
            <ac:spMk id="27" creationId="{C69A6C5A-DFCC-C5CB-B199-A6FDFD1C785B}"/>
          </ac:spMkLst>
        </pc:spChg>
        <pc:spChg chg="add mod ord">
          <ac:chgData name="" userId="e2e7e3011869b593" providerId="LiveId" clId="{0DCE81C4-4DC4-4FD2-A867-55FFC68F9BD3}" dt="2022-11-03T05:29:51.544" v="679" actId="1035"/>
          <ac:spMkLst>
            <pc:docMk/>
            <pc:sldMk cId="990244647" sldId="267"/>
            <ac:spMk id="28" creationId="{B8565D21-58E1-4C22-95C8-BD80F60C4F98}"/>
          </ac:spMkLst>
        </pc:spChg>
        <pc:spChg chg="del">
          <ac:chgData name="" userId="e2e7e3011869b593" providerId="LiveId" clId="{0DCE81C4-4DC4-4FD2-A867-55FFC68F9BD3}" dt="2022-11-03T03:24:40.284" v="4" actId="478"/>
          <ac:spMkLst>
            <pc:docMk/>
            <pc:sldMk cId="990244647" sldId="267"/>
            <ac:spMk id="37" creationId="{BE1E397C-92F3-5A54-DBCC-7CF8DE8285AD}"/>
          </ac:spMkLst>
        </pc:spChg>
      </pc:sldChg>
      <pc:sldChg chg="addSp modSp">
        <pc:chgData name="" userId="e2e7e3011869b593" providerId="LiveId" clId="{0DCE81C4-4DC4-4FD2-A867-55FFC68F9BD3}" dt="2022-11-03T06:39:17.678" v="2039" actId="1076"/>
        <pc:sldMkLst>
          <pc:docMk/>
          <pc:sldMk cId="2729881617" sldId="274"/>
        </pc:sldMkLst>
        <pc:spChg chg="mod ord">
          <ac:chgData name="" userId="e2e7e3011869b593" providerId="LiveId" clId="{0DCE81C4-4DC4-4FD2-A867-55FFC68F9BD3}" dt="2022-11-03T06:36:21.780" v="1988"/>
          <ac:spMkLst>
            <pc:docMk/>
            <pc:sldMk cId="2729881617" sldId="274"/>
            <ac:spMk id="3" creationId="{70AB21F9-EEC2-8943-9036-55D82C0D9196}"/>
          </ac:spMkLst>
        </pc:spChg>
        <pc:spChg chg="add mod">
          <ac:chgData name="" userId="e2e7e3011869b593" providerId="LiveId" clId="{0DCE81C4-4DC4-4FD2-A867-55FFC68F9BD3}" dt="2022-11-03T06:39:12.779" v="2038" actId="1076"/>
          <ac:spMkLst>
            <pc:docMk/>
            <pc:sldMk cId="2729881617" sldId="274"/>
            <ac:spMk id="32" creationId="{67AABD57-B877-40B9-BDFF-36741FB95AE8}"/>
          </ac:spMkLst>
        </pc:spChg>
        <pc:spChg chg="add mod">
          <ac:chgData name="" userId="e2e7e3011869b593" providerId="LiveId" clId="{0DCE81C4-4DC4-4FD2-A867-55FFC68F9BD3}" dt="2022-11-03T06:39:17.678" v="2039" actId="1076"/>
          <ac:spMkLst>
            <pc:docMk/>
            <pc:sldMk cId="2729881617" sldId="274"/>
            <ac:spMk id="33" creationId="{7A3D4676-65E1-4266-9790-5C8ED2B26B1C}"/>
          </ac:spMkLst>
        </pc:spChg>
        <pc:spChg chg="add mod">
          <ac:chgData name="" userId="e2e7e3011869b593" providerId="LiveId" clId="{0DCE81C4-4DC4-4FD2-A867-55FFC68F9BD3}" dt="2022-11-03T06:39:12.779" v="2038" actId="1076"/>
          <ac:spMkLst>
            <pc:docMk/>
            <pc:sldMk cId="2729881617" sldId="274"/>
            <ac:spMk id="34" creationId="{7B5A882A-C80D-428C-9631-A2DFEAF06671}"/>
          </ac:spMkLst>
        </pc:spChg>
        <pc:spChg chg="add mod">
          <ac:chgData name="" userId="e2e7e3011869b593" providerId="LiveId" clId="{0DCE81C4-4DC4-4FD2-A867-55FFC68F9BD3}" dt="2022-11-03T06:39:17.678" v="2039" actId="1076"/>
          <ac:spMkLst>
            <pc:docMk/>
            <pc:sldMk cId="2729881617" sldId="274"/>
            <ac:spMk id="35" creationId="{B387DA27-53F3-4FF8-9FB1-D6EBB1CDC300}"/>
          </ac:spMkLst>
        </pc:spChg>
        <pc:spChg chg="add mod ord">
          <ac:chgData name="" userId="e2e7e3011869b593" providerId="LiveId" clId="{0DCE81C4-4DC4-4FD2-A867-55FFC68F9BD3}" dt="2022-11-03T06:31:56.454" v="1680" actId="167"/>
          <ac:spMkLst>
            <pc:docMk/>
            <pc:sldMk cId="2729881617" sldId="274"/>
            <ac:spMk id="36" creationId="{4CCEA9B3-CE5D-4E94-82DE-68D257E64FB0}"/>
          </ac:spMkLst>
        </pc:spChg>
        <pc:spChg chg="add mod ord">
          <ac:chgData name="" userId="e2e7e3011869b593" providerId="LiveId" clId="{0DCE81C4-4DC4-4FD2-A867-55FFC68F9BD3}" dt="2022-11-03T06:33:24.124" v="1689" actId="1076"/>
          <ac:spMkLst>
            <pc:docMk/>
            <pc:sldMk cId="2729881617" sldId="274"/>
            <ac:spMk id="37" creationId="{0331464C-041B-4C43-8ADC-17D15B95AA5F}"/>
          </ac:spMkLst>
        </pc:spChg>
        <pc:spChg chg="add mod">
          <ac:chgData name="" userId="e2e7e3011869b593" providerId="LiveId" clId="{0DCE81C4-4DC4-4FD2-A867-55FFC68F9BD3}" dt="2022-11-03T06:37:57.624" v="2025" actId="207"/>
          <ac:spMkLst>
            <pc:docMk/>
            <pc:sldMk cId="2729881617" sldId="274"/>
            <ac:spMk id="38" creationId="{B41C7467-B5B3-4950-9CE8-32F3B7B1923B}"/>
          </ac:spMkLst>
        </pc:spChg>
        <pc:spChg chg="add mod ord">
          <ac:chgData name="" userId="e2e7e3011869b593" providerId="LiveId" clId="{0DCE81C4-4DC4-4FD2-A867-55FFC68F9BD3}" dt="2022-11-03T06:39:06.914" v="2037" actId="20577"/>
          <ac:spMkLst>
            <pc:docMk/>
            <pc:sldMk cId="2729881617" sldId="274"/>
            <ac:spMk id="39" creationId="{BB153A12-8377-4BA4-81C7-DB896EA30377}"/>
          </ac:spMkLst>
        </pc:spChg>
        <pc:picChg chg="add mod modCrop">
          <ac:chgData name="" userId="e2e7e3011869b593" providerId="LiveId" clId="{0DCE81C4-4DC4-4FD2-A867-55FFC68F9BD3}" dt="2022-11-03T06:39:17.678" v="2039" actId="1076"/>
          <ac:picMkLst>
            <pc:docMk/>
            <pc:sldMk cId="2729881617" sldId="274"/>
            <ac:picMk id="23" creationId="{ED806FF6-2AE3-46E8-A847-A818525C3E24}"/>
          </ac:picMkLst>
        </pc:picChg>
        <pc:picChg chg="add mod modCrop">
          <ac:chgData name="" userId="e2e7e3011869b593" providerId="LiveId" clId="{0DCE81C4-4DC4-4FD2-A867-55FFC68F9BD3}" dt="2022-11-03T06:39:12.779" v="2038" actId="1076"/>
          <ac:picMkLst>
            <pc:docMk/>
            <pc:sldMk cId="2729881617" sldId="274"/>
            <ac:picMk id="27" creationId="{46898802-649E-45A7-868E-07963069D440}"/>
          </ac:picMkLst>
        </pc:picChg>
        <pc:picChg chg="add mod modCrop">
          <ac:chgData name="" userId="e2e7e3011869b593" providerId="LiveId" clId="{0DCE81C4-4DC4-4FD2-A867-55FFC68F9BD3}" dt="2022-11-03T06:39:17.678" v="2039" actId="1076"/>
          <ac:picMkLst>
            <pc:docMk/>
            <pc:sldMk cId="2729881617" sldId="274"/>
            <ac:picMk id="29" creationId="{5F259495-3AAC-48FA-BDAF-194891AD0AD8}"/>
          </ac:picMkLst>
        </pc:picChg>
        <pc:picChg chg="add mod modCrop">
          <ac:chgData name="" userId="e2e7e3011869b593" providerId="LiveId" clId="{0DCE81C4-4DC4-4FD2-A867-55FFC68F9BD3}" dt="2022-11-03T06:39:12.779" v="2038" actId="1076"/>
          <ac:picMkLst>
            <pc:docMk/>
            <pc:sldMk cId="2729881617" sldId="274"/>
            <ac:picMk id="31" creationId="{1FE2BF6C-7CD6-4035-A36E-61D8D396278A}"/>
          </ac:picMkLst>
        </pc:picChg>
      </pc:sldChg>
      <pc:sldChg chg="addSp delSp modSp">
        <pc:chgData name="" userId="e2e7e3011869b593" providerId="LiveId" clId="{0DCE81C4-4DC4-4FD2-A867-55FFC68F9BD3}" dt="2022-11-03T10:29:49.257" v="6971" actId="692"/>
        <pc:sldMkLst>
          <pc:docMk/>
          <pc:sldMk cId="637039708" sldId="275"/>
        </pc:sldMkLst>
        <pc:spChg chg="add mod">
          <ac:chgData name="" userId="e2e7e3011869b593" providerId="LiveId" clId="{0DCE81C4-4DC4-4FD2-A867-55FFC68F9BD3}" dt="2022-11-03T03:50:31.088" v="591" actId="692"/>
          <ac:spMkLst>
            <pc:docMk/>
            <pc:sldMk cId="637039708" sldId="275"/>
            <ac:spMk id="26" creationId="{87D32753-E4CB-4C01-8BEA-4C59F2145BF7}"/>
          </ac:spMkLst>
        </pc:spChg>
        <pc:spChg chg="add mod">
          <ac:chgData name="" userId="e2e7e3011869b593" providerId="LiveId" clId="{0DCE81C4-4DC4-4FD2-A867-55FFC68F9BD3}" dt="2022-11-03T09:53:52.974" v="4466" actId="1076"/>
          <ac:spMkLst>
            <pc:docMk/>
            <pc:sldMk cId="637039708" sldId="275"/>
            <ac:spMk id="29" creationId="{993E41ED-9D1D-40E8-94EA-F1AF7E0C6F2B}"/>
          </ac:spMkLst>
        </pc:spChg>
        <pc:spChg chg="add del mod">
          <ac:chgData name="" userId="e2e7e3011869b593" providerId="LiveId" clId="{0DCE81C4-4DC4-4FD2-A867-55FFC68F9BD3}" dt="2022-11-03T10:28:11.467" v="6852" actId="478"/>
          <ac:spMkLst>
            <pc:docMk/>
            <pc:sldMk cId="637039708" sldId="275"/>
            <ac:spMk id="31" creationId="{3894D083-1814-4775-9348-B89F21B36E33}"/>
          </ac:spMkLst>
        </pc:spChg>
        <pc:spChg chg="add mod">
          <ac:chgData name="" userId="e2e7e3011869b593" providerId="LiveId" clId="{0DCE81C4-4DC4-4FD2-A867-55FFC68F9BD3}" dt="2022-11-03T10:29:25.660" v="6966" actId="207"/>
          <ac:spMkLst>
            <pc:docMk/>
            <pc:sldMk cId="637039708" sldId="275"/>
            <ac:spMk id="32" creationId="{E31AA64B-4FE0-40D8-B5E7-C81D9D24AC34}"/>
          </ac:spMkLst>
        </pc:spChg>
        <pc:graphicFrameChg chg="mod modGraphic">
          <ac:chgData name="" userId="e2e7e3011869b593" providerId="LiveId" clId="{0DCE81C4-4DC4-4FD2-A867-55FFC68F9BD3}" dt="2022-11-03T05:28:36.617" v="643" actId="113"/>
          <ac:graphicFrameMkLst>
            <pc:docMk/>
            <pc:sldMk cId="637039708" sldId="275"/>
            <ac:graphicFrameMk id="4" creationId="{2FB815B1-4809-15F3-79A9-535015CBC745}"/>
          </ac:graphicFrameMkLst>
        </pc:graphicFrameChg>
        <pc:cxnChg chg="add mod">
          <ac:chgData name="" userId="e2e7e3011869b593" providerId="LiveId" clId="{0DCE81C4-4DC4-4FD2-A867-55FFC68F9BD3}" dt="2022-11-03T10:29:38.022" v="6967" actId="692"/>
          <ac:cxnSpMkLst>
            <pc:docMk/>
            <pc:sldMk cId="637039708" sldId="275"/>
            <ac:cxnSpMk id="28" creationId="{8B51F7A6-AD32-4F44-B346-4898188D2C48}"/>
          </ac:cxnSpMkLst>
        </pc:cxnChg>
        <pc:cxnChg chg="add mod">
          <ac:chgData name="" userId="e2e7e3011869b593" providerId="LiveId" clId="{0DCE81C4-4DC4-4FD2-A867-55FFC68F9BD3}" dt="2022-11-03T05:27:30.027" v="628" actId="14100"/>
          <ac:cxnSpMkLst>
            <pc:docMk/>
            <pc:sldMk cId="637039708" sldId="275"/>
            <ac:cxnSpMk id="30" creationId="{B332BC6D-6060-4999-BA86-944892FD02A9}"/>
          </ac:cxnSpMkLst>
        </pc:cxnChg>
        <pc:cxnChg chg="add mod">
          <ac:chgData name="" userId="e2e7e3011869b593" providerId="LiveId" clId="{0DCE81C4-4DC4-4FD2-A867-55FFC68F9BD3}" dt="2022-11-03T10:29:49.257" v="6971" actId="692"/>
          <ac:cxnSpMkLst>
            <pc:docMk/>
            <pc:sldMk cId="637039708" sldId="275"/>
            <ac:cxnSpMk id="33" creationId="{B3D3C026-CAA5-4F95-8D5F-C6F68EA9C979}"/>
          </ac:cxnSpMkLst>
        </pc:cxnChg>
      </pc:sldChg>
      <pc:sldChg chg="addSp delSp modSp mod">
        <pc:chgData name="" userId="e2e7e3011869b593" providerId="LiveId" clId="{0DCE81C4-4DC4-4FD2-A867-55FFC68F9BD3}" dt="2022-11-03T10:34:02.439" v="7164" actId="20577"/>
        <pc:sldMkLst>
          <pc:docMk/>
          <pc:sldMk cId="2400990306" sldId="276"/>
        </pc:sldMkLst>
        <pc:spChg chg="add mod ord">
          <ac:chgData name="" userId="e2e7e3011869b593" providerId="LiveId" clId="{0DCE81C4-4DC4-4FD2-A867-55FFC68F9BD3}" dt="2022-11-03T10:34:02.439" v="7164" actId="20577"/>
          <ac:spMkLst>
            <pc:docMk/>
            <pc:sldMk cId="2400990306" sldId="276"/>
            <ac:spMk id="3" creationId="{5875F921-37C0-42D2-85C9-AD1540613CF2}"/>
          </ac:spMkLst>
        </pc:spChg>
        <pc:spChg chg="add del mod">
          <ac:chgData name="" userId="e2e7e3011869b593" providerId="LiveId" clId="{0DCE81C4-4DC4-4FD2-A867-55FFC68F9BD3}" dt="2022-11-03T09:34:18.538" v="3654" actId="478"/>
          <ac:spMkLst>
            <pc:docMk/>
            <pc:sldMk cId="2400990306" sldId="276"/>
            <ac:spMk id="4" creationId="{BABE69DC-D970-41D8-A5C5-B4A6CC3F3B3D}"/>
          </ac:spMkLst>
        </pc:spChg>
        <pc:spChg chg="add mod">
          <ac:chgData name="" userId="e2e7e3011869b593" providerId="LiveId" clId="{0DCE81C4-4DC4-4FD2-A867-55FFC68F9BD3}" dt="2022-11-03T10:32:38.797" v="7146" actId="1076"/>
          <ac:spMkLst>
            <pc:docMk/>
            <pc:sldMk cId="2400990306" sldId="276"/>
            <ac:spMk id="5" creationId="{4253F79E-42D6-4A9C-8CC6-409B29342595}"/>
          </ac:spMkLst>
        </pc:spChg>
        <pc:spChg chg="add del mod">
          <ac:chgData name="" userId="e2e7e3011869b593" providerId="LiveId" clId="{0DCE81C4-4DC4-4FD2-A867-55FFC68F9BD3}" dt="2022-11-03T09:34:19.745" v="3655" actId="478"/>
          <ac:spMkLst>
            <pc:docMk/>
            <pc:sldMk cId="2400990306" sldId="276"/>
            <ac:spMk id="33" creationId="{0E77376A-2DF1-415B-BA14-7698BDD9158D}"/>
          </ac:spMkLst>
        </pc:spChg>
        <pc:spChg chg="add del mod">
          <ac:chgData name="" userId="e2e7e3011869b593" providerId="LiveId" clId="{0DCE81C4-4DC4-4FD2-A867-55FFC68F9BD3}" dt="2022-11-03T09:34:20.423" v="3656" actId="478"/>
          <ac:spMkLst>
            <pc:docMk/>
            <pc:sldMk cId="2400990306" sldId="276"/>
            <ac:spMk id="34" creationId="{AEF27488-AC67-4298-AF3A-E2934F9A484C}"/>
          </ac:spMkLst>
        </pc:spChg>
        <pc:spChg chg="add del mod">
          <ac:chgData name="" userId="e2e7e3011869b593" providerId="LiveId" clId="{0DCE81C4-4DC4-4FD2-A867-55FFC68F9BD3}" dt="2022-11-03T09:34:27.733" v="3660" actId="478"/>
          <ac:spMkLst>
            <pc:docMk/>
            <pc:sldMk cId="2400990306" sldId="276"/>
            <ac:spMk id="35" creationId="{238DE9C6-3621-4A2D-A24A-48F0805A1BBA}"/>
          </ac:spMkLst>
        </pc:spChg>
        <pc:spChg chg="add del mod">
          <ac:chgData name="" userId="e2e7e3011869b593" providerId="LiveId" clId="{0DCE81C4-4DC4-4FD2-A867-55FFC68F9BD3}" dt="2022-11-03T09:34:23.775" v="3658" actId="478"/>
          <ac:spMkLst>
            <pc:docMk/>
            <pc:sldMk cId="2400990306" sldId="276"/>
            <ac:spMk id="36" creationId="{C859FCE3-7884-47DF-8D16-DBA51F88479F}"/>
          </ac:spMkLst>
        </pc:spChg>
        <pc:spChg chg="add del mod">
          <ac:chgData name="" userId="e2e7e3011869b593" providerId="LiveId" clId="{0DCE81C4-4DC4-4FD2-A867-55FFC68F9BD3}" dt="2022-11-03T09:34:25.800" v="3659" actId="478"/>
          <ac:spMkLst>
            <pc:docMk/>
            <pc:sldMk cId="2400990306" sldId="276"/>
            <ac:spMk id="37" creationId="{D821E300-886E-4C8D-BC19-5CA9A00FDAB6}"/>
          </ac:spMkLst>
        </pc:spChg>
        <pc:spChg chg="add del mod">
          <ac:chgData name="" userId="e2e7e3011869b593" providerId="LiveId" clId="{0DCE81C4-4DC4-4FD2-A867-55FFC68F9BD3}" dt="2022-11-03T09:34:39.273" v="3666" actId="478"/>
          <ac:spMkLst>
            <pc:docMk/>
            <pc:sldMk cId="2400990306" sldId="276"/>
            <ac:spMk id="38" creationId="{2E90F6B8-9A1D-4D2B-B830-1336D2C8B744}"/>
          </ac:spMkLst>
        </pc:spChg>
        <pc:spChg chg="add del mod">
          <ac:chgData name="" userId="e2e7e3011869b593" providerId="LiveId" clId="{0DCE81C4-4DC4-4FD2-A867-55FFC68F9BD3}" dt="2022-11-03T09:34:37.546" v="3665" actId="478"/>
          <ac:spMkLst>
            <pc:docMk/>
            <pc:sldMk cId="2400990306" sldId="276"/>
            <ac:spMk id="39" creationId="{D0C564C0-D41F-4523-848F-44CAF05ED218}"/>
          </ac:spMkLst>
        </pc:spChg>
        <pc:spChg chg="add del mod">
          <ac:chgData name="" userId="e2e7e3011869b593" providerId="LiveId" clId="{0DCE81C4-4DC4-4FD2-A867-55FFC68F9BD3}" dt="2022-11-03T09:34:35.609" v="3664" actId="478"/>
          <ac:spMkLst>
            <pc:docMk/>
            <pc:sldMk cId="2400990306" sldId="276"/>
            <ac:spMk id="40" creationId="{1059FC10-DD0B-408D-AC02-7EF7C8D00BA7}"/>
          </ac:spMkLst>
        </pc:spChg>
        <pc:spChg chg="add del mod">
          <ac:chgData name="" userId="e2e7e3011869b593" providerId="LiveId" clId="{0DCE81C4-4DC4-4FD2-A867-55FFC68F9BD3}" dt="2022-11-03T09:34:33.302" v="3663" actId="478"/>
          <ac:spMkLst>
            <pc:docMk/>
            <pc:sldMk cId="2400990306" sldId="276"/>
            <ac:spMk id="41" creationId="{EFD11553-8331-41D3-8792-82F4D9949E17}"/>
          </ac:spMkLst>
        </pc:spChg>
        <pc:spChg chg="add del mod">
          <ac:chgData name="" userId="e2e7e3011869b593" providerId="LiveId" clId="{0DCE81C4-4DC4-4FD2-A867-55FFC68F9BD3}" dt="2022-11-03T09:34:29.572" v="3661" actId="478"/>
          <ac:spMkLst>
            <pc:docMk/>
            <pc:sldMk cId="2400990306" sldId="276"/>
            <ac:spMk id="42" creationId="{85856E70-318F-4CE1-A731-4921FD1E9110}"/>
          </ac:spMkLst>
        </pc:spChg>
        <pc:spChg chg="add del mod">
          <ac:chgData name="" userId="e2e7e3011869b593" providerId="LiveId" clId="{0DCE81C4-4DC4-4FD2-A867-55FFC68F9BD3}" dt="2022-11-03T09:34:31.681" v="3662" actId="478"/>
          <ac:spMkLst>
            <pc:docMk/>
            <pc:sldMk cId="2400990306" sldId="276"/>
            <ac:spMk id="43" creationId="{807B86F9-24BC-4486-AD78-AD28D7181874}"/>
          </ac:spMkLst>
        </pc:spChg>
        <pc:spChg chg="add mod">
          <ac:chgData name="" userId="e2e7e3011869b593" providerId="LiveId" clId="{0DCE81C4-4DC4-4FD2-A867-55FFC68F9BD3}" dt="2022-11-03T10:32:38.797" v="7146" actId="1076"/>
          <ac:spMkLst>
            <pc:docMk/>
            <pc:sldMk cId="2400990306" sldId="276"/>
            <ac:spMk id="44" creationId="{346AF17D-5725-48ED-9982-E4ED27E7CFFF}"/>
          </ac:spMkLst>
        </pc:spChg>
        <pc:spChg chg="add mod">
          <ac:chgData name="" userId="e2e7e3011869b593" providerId="LiveId" clId="{0DCE81C4-4DC4-4FD2-A867-55FFC68F9BD3}" dt="2022-11-03T10:33:17.073" v="7152" actId="20577"/>
          <ac:spMkLst>
            <pc:docMk/>
            <pc:sldMk cId="2400990306" sldId="276"/>
            <ac:spMk id="47" creationId="{9223D2BC-3338-4CF7-AC60-71B20430085D}"/>
          </ac:spMkLst>
        </pc:spChg>
        <pc:graphicFrameChg chg="del">
          <ac:chgData name="" userId="e2e7e3011869b593" providerId="LiveId" clId="{0DCE81C4-4DC4-4FD2-A867-55FFC68F9BD3}" dt="2022-11-03T03:32:40.150" v="290" actId="478"/>
          <ac:graphicFrameMkLst>
            <pc:docMk/>
            <pc:sldMk cId="2400990306" sldId="276"/>
            <ac:graphicFrameMk id="23" creationId="{B0EFFDA4-A5EC-F2A8-6786-E87DBFF326F9}"/>
          </ac:graphicFrameMkLst>
        </pc:graphicFrameChg>
        <pc:graphicFrameChg chg="add mod">
          <ac:chgData name="" userId="e2e7e3011869b593" providerId="LiveId" clId="{0DCE81C4-4DC4-4FD2-A867-55FFC68F9BD3}" dt="2022-11-03T10:32:38.797" v="7146" actId="1076"/>
          <ac:graphicFrameMkLst>
            <pc:docMk/>
            <pc:sldMk cId="2400990306" sldId="276"/>
            <ac:graphicFrameMk id="26" creationId="{FEBFBD13-8493-4135-8AA2-E1211E96ED37}"/>
          </ac:graphicFrameMkLst>
        </pc:graphicFrameChg>
        <pc:graphicFrameChg chg="add mod">
          <ac:chgData name="" userId="e2e7e3011869b593" providerId="LiveId" clId="{0DCE81C4-4DC4-4FD2-A867-55FFC68F9BD3}" dt="2022-11-03T10:32:38.797" v="7146" actId="1076"/>
          <ac:graphicFrameMkLst>
            <pc:docMk/>
            <pc:sldMk cId="2400990306" sldId="276"/>
            <ac:graphicFrameMk id="27" creationId="{84D895FA-7EC2-4A97-B8EB-29ACA1F23801}"/>
          </ac:graphicFrameMkLst>
        </pc:graphicFrameChg>
        <pc:graphicFrameChg chg="del">
          <ac:chgData name="" userId="e2e7e3011869b593" providerId="LiveId" clId="{0DCE81C4-4DC4-4FD2-A867-55FFC68F9BD3}" dt="2022-11-03T03:32:40.150" v="290" actId="478"/>
          <ac:graphicFrameMkLst>
            <pc:docMk/>
            <pc:sldMk cId="2400990306" sldId="276"/>
            <ac:graphicFrameMk id="28" creationId="{31334BB7-AB83-8316-2C8B-2A2D5CE5B997}"/>
          </ac:graphicFrameMkLst>
        </pc:graphicFrameChg>
        <pc:graphicFrameChg chg="del">
          <ac:chgData name="" userId="e2e7e3011869b593" providerId="LiveId" clId="{0DCE81C4-4DC4-4FD2-A867-55FFC68F9BD3}" dt="2022-11-03T03:32:40.150" v="290" actId="478"/>
          <ac:graphicFrameMkLst>
            <pc:docMk/>
            <pc:sldMk cId="2400990306" sldId="276"/>
            <ac:graphicFrameMk id="29" creationId="{AFD15CC5-27AC-3052-A3D1-71B291B91B9D}"/>
          </ac:graphicFrameMkLst>
        </pc:graphicFrameChg>
        <pc:graphicFrameChg chg="del">
          <ac:chgData name="" userId="e2e7e3011869b593" providerId="LiveId" clId="{0DCE81C4-4DC4-4FD2-A867-55FFC68F9BD3}" dt="2022-11-03T03:32:40.150" v="290" actId="478"/>
          <ac:graphicFrameMkLst>
            <pc:docMk/>
            <pc:sldMk cId="2400990306" sldId="276"/>
            <ac:graphicFrameMk id="30" creationId="{51F9BCE9-0A41-D2CE-0DA0-A84594B84F56}"/>
          </ac:graphicFrameMkLst>
        </pc:graphicFrameChg>
        <pc:graphicFrameChg chg="add mod">
          <ac:chgData name="" userId="e2e7e3011869b593" providerId="LiveId" clId="{0DCE81C4-4DC4-4FD2-A867-55FFC68F9BD3}" dt="2022-11-03T10:32:38.797" v="7146" actId="1076"/>
          <ac:graphicFrameMkLst>
            <pc:docMk/>
            <pc:sldMk cId="2400990306" sldId="276"/>
            <ac:graphicFrameMk id="31" creationId="{F695FC51-67E9-4F60-8624-ADFAC3C85670}"/>
          </ac:graphicFrameMkLst>
        </pc:graphicFrameChg>
        <pc:graphicFrameChg chg="add mod">
          <ac:chgData name="" userId="e2e7e3011869b593" providerId="LiveId" clId="{0DCE81C4-4DC4-4FD2-A867-55FFC68F9BD3}" dt="2022-11-03T10:32:38.797" v="7146" actId="1076"/>
          <ac:graphicFrameMkLst>
            <pc:docMk/>
            <pc:sldMk cId="2400990306" sldId="276"/>
            <ac:graphicFrameMk id="32" creationId="{EF55CEFB-4F0E-4AC7-9E9B-42B36FAE40B6}"/>
          </ac:graphicFrameMkLst>
        </pc:graphicFrameChg>
        <pc:picChg chg="add del mod">
          <ac:chgData name="" userId="e2e7e3011869b593" providerId="LiveId" clId="{0DCE81C4-4DC4-4FD2-A867-55FFC68F9BD3}" dt="2022-11-03T03:45:54.041" v="467" actId="478"/>
          <ac:picMkLst>
            <pc:docMk/>
            <pc:sldMk cId="2400990306" sldId="276"/>
            <ac:picMk id="3" creationId="{E3B92552-C027-4853-A06F-4EA60038805D}"/>
          </ac:picMkLst>
        </pc:picChg>
        <pc:picChg chg="add del mod modCrop">
          <ac:chgData name="" userId="e2e7e3011869b593" providerId="LiveId" clId="{0DCE81C4-4DC4-4FD2-A867-55FFC68F9BD3}" dt="2022-11-03T09:34:12.137" v="3652" actId="478"/>
          <ac:picMkLst>
            <pc:docMk/>
            <pc:sldMk cId="2400990306" sldId="276"/>
            <ac:picMk id="52" creationId="{DE182D62-9FF7-4411-8AEA-6BBC8D370EC7}"/>
          </ac:picMkLst>
        </pc:picChg>
        <pc:picChg chg="add del mod modCrop">
          <ac:chgData name="" userId="e2e7e3011869b593" providerId="LiveId" clId="{0DCE81C4-4DC4-4FD2-A867-55FFC68F9BD3}" dt="2022-11-03T09:34:09.428" v="3650" actId="478"/>
          <ac:picMkLst>
            <pc:docMk/>
            <pc:sldMk cId="2400990306" sldId="276"/>
            <ac:picMk id="53" creationId="{1A41C0B6-A75C-460A-BF89-70B394649615}"/>
          </ac:picMkLst>
        </pc:picChg>
        <pc:picChg chg="add del mod modCrop">
          <ac:chgData name="" userId="e2e7e3011869b593" providerId="LiveId" clId="{0DCE81C4-4DC4-4FD2-A867-55FFC68F9BD3}" dt="2022-11-03T09:34:10.606" v="3651" actId="478"/>
          <ac:picMkLst>
            <pc:docMk/>
            <pc:sldMk cId="2400990306" sldId="276"/>
            <ac:picMk id="54" creationId="{844738A9-C6D8-43CD-8227-77251EDAF69E}"/>
          </ac:picMkLst>
        </pc:picChg>
        <pc:picChg chg="add del mod modCrop">
          <ac:chgData name="" userId="e2e7e3011869b593" providerId="LiveId" clId="{0DCE81C4-4DC4-4FD2-A867-55FFC68F9BD3}" dt="2022-11-03T09:34:12.496" v="3653" actId="478"/>
          <ac:picMkLst>
            <pc:docMk/>
            <pc:sldMk cId="2400990306" sldId="276"/>
            <ac:picMk id="55" creationId="{8B15453A-EAF1-4657-A245-DD090AF5382C}"/>
          </ac:picMkLst>
        </pc:picChg>
        <pc:cxnChg chg="add mod">
          <ac:chgData name="" userId="e2e7e3011869b593" providerId="LiveId" clId="{0DCE81C4-4DC4-4FD2-A867-55FFC68F9BD3}" dt="2022-11-03T10:32:38.797" v="7146" actId="1076"/>
          <ac:cxnSpMkLst>
            <pc:docMk/>
            <pc:sldMk cId="2400990306" sldId="276"/>
            <ac:cxnSpMk id="46" creationId="{1E3EB9DA-6FCF-4827-B37B-8B5060675743}"/>
          </ac:cxnSpMkLst>
        </pc:cxnChg>
        <pc:cxnChg chg="add mod">
          <ac:chgData name="" userId="e2e7e3011869b593" providerId="LiveId" clId="{0DCE81C4-4DC4-4FD2-A867-55FFC68F9BD3}" dt="2022-11-03T10:32:38.797" v="7146" actId="1076"/>
          <ac:cxnSpMkLst>
            <pc:docMk/>
            <pc:sldMk cId="2400990306" sldId="276"/>
            <ac:cxnSpMk id="49" creationId="{98281322-760D-42D9-8A3C-74145B5D6AD8}"/>
          </ac:cxnSpMkLst>
        </pc:cxnChg>
      </pc:sldChg>
      <pc:sldChg chg="addSp delSp modSp">
        <pc:chgData name="" userId="e2e7e3011869b593" providerId="LiveId" clId="{0DCE81C4-4DC4-4FD2-A867-55FFC68F9BD3}" dt="2022-11-03T10:38:10.095" v="7235" actId="207"/>
        <pc:sldMkLst>
          <pc:docMk/>
          <pc:sldMk cId="1700651017" sldId="277"/>
        </pc:sldMkLst>
        <pc:spChg chg="del mod">
          <ac:chgData name="" userId="e2e7e3011869b593" providerId="LiveId" clId="{0DCE81C4-4DC4-4FD2-A867-55FFC68F9BD3}" dt="2022-11-03T06:45:29.314" v="2152" actId="478"/>
          <ac:spMkLst>
            <pc:docMk/>
            <pc:sldMk cId="1700651017" sldId="277"/>
            <ac:spMk id="3" creationId="{70AB21F9-EEC2-8943-9036-55D82C0D9196}"/>
          </ac:spMkLst>
        </pc:spChg>
        <pc:spChg chg="mod">
          <ac:chgData name="" userId="e2e7e3011869b593" providerId="LiveId" clId="{0DCE81C4-4DC4-4FD2-A867-55FFC68F9BD3}" dt="2022-11-03T09:51:03.393" v="4321" actId="20577"/>
          <ac:spMkLst>
            <pc:docMk/>
            <pc:sldMk cId="1700651017" sldId="277"/>
            <ac:spMk id="4" creationId="{F1BAE37A-E9E0-33EB-8D09-DF8C4ED66404}"/>
          </ac:spMkLst>
        </pc:spChg>
        <pc:spChg chg="add mod">
          <ac:chgData name="" userId="e2e7e3011869b593" providerId="LiveId" clId="{0DCE81C4-4DC4-4FD2-A867-55FFC68F9BD3}" dt="2022-11-03T10:35:45.432" v="7196" actId="404"/>
          <ac:spMkLst>
            <pc:docMk/>
            <pc:sldMk cId="1700651017" sldId="277"/>
            <ac:spMk id="5" creationId="{79C9D6AD-AD48-4CBB-BD0B-04F3F2CD45D5}"/>
          </ac:spMkLst>
        </pc:spChg>
        <pc:spChg chg="add mod">
          <ac:chgData name="" userId="e2e7e3011869b593" providerId="LiveId" clId="{0DCE81C4-4DC4-4FD2-A867-55FFC68F9BD3}" dt="2022-11-03T10:35:54.592" v="7198" actId="14100"/>
          <ac:spMkLst>
            <pc:docMk/>
            <pc:sldMk cId="1700651017" sldId="277"/>
            <ac:spMk id="26" creationId="{13176033-DB50-4E84-860A-B68341AF1037}"/>
          </ac:spMkLst>
        </pc:spChg>
        <pc:grpChg chg="mod">
          <ac:chgData name="" userId="e2e7e3011869b593" providerId="LiveId" clId="{0DCE81C4-4DC4-4FD2-A867-55FFC68F9BD3}" dt="2022-11-03T06:45:24.118" v="2150" actId="1076"/>
          <ac:grpSpMkLst>
            <pc:docMk/>
            <pc:sldMk cId="1700651017" sldId="277"/>
            <ac:grpSpMk id="2" creationId="{7CBAB125-76DF-44AE-1965-E57845B2021C}"/>
          </ac:grpSpMkLst>
        </pc:grpChg>
        <pc:graphicFrameChg chg="add mod">
          <ac:chgData name="" userId="e2e7e3011869b593" providerId="LiveId" clId="{0DCE81C4-4DC4-4FD2-A867-55FFC68F9BD3}" dt="2022-11-03T10:37:29.743" v="7227" actId="1076"/>
          <ac:graphicFrameMkLst>
            <pc:docMk/>
            <pc:sldMk cId="1700651017" sldId="277"/>
            <ac:graphicFrameMk id="27" creationId="{CBE86367-3EE8-470F-AC0F-4727A13DD824}"/>
          </ac:graphicFrameMkLst>
        </pc:graphicFrameChg>
        <pc:graphicFrameChg chg="add mod">
          <ac:chgData name="" userId="e2e7e3011869b593" providerId="LiveId" clId="{0DCE81C4-4DC4-4FD2-A867-55FFC68F9BD3}" dt="2022-11-03T10:36:28.067" v="7205" actId="14100"/>
          <ac:graphicFrameMkLst>
            <pc:docMk/>
            <pc:sldMk cId="1700651017" sldId="277"/>
            <ac:graphicFrameMk id="28" creationId="{4388B571-88F6-453F-BC20-E719761928A4}"/>
          </ac:graphicFrameMkLst>
        </pc:graphicFrameChg>
        <pc:graphicFrameChg chg="add mod">
          <ac:chgData name="" userId="e2e7e3011869b593" providerId="LiveId" clId="{0DCE81C4-4DC4-4FD2-A867-55FFC68F9BD3}" dt="2022-11-03T10:38:10.095" v="7235" actId="207"/>
          <ac:graphicFrameMkLst>
            <pc:docMk/>
            <pc:sldMk cId="1700651017" sldId="277"/>
            <ac:graphicFrameMk id="29" creationId="{A7FAA457-CDDE-4208-AC25-3AAA509E0748}"/>
          </ac:graphicFrameMkLst>
        </pc:graphicFrameChg>
        <pc:graphicFrameChg chg="add mod">
          <ac:chgData name="" userId="e2e7e3011869b593" providerId="LiveId" clId="{0DCE81C4-4DC4-4FD2-A867-55FFC68F9BD3}" dt="2022-11-03T10:38:04.899" v="7233" actId="207"/>
          <ac:graphicFrameMkLst>
            <pc:docMk/>
            <pc:sldMk cId="1700651017" sldId="277"/>
            <ac:graphicFrameMk id="30" creationId="{84FE1434-59E6-4424-950C-5A9E9565909B}"/>
          </ac:graphicFrameMkLst>
        </pc:graphicFrameChg>
      </pc:sldChg>
      <pc:sldChg chg="addSp delSp modSp add del mod">
        <pc:chgData name="" userId="e2e7e3011869b593" providerId="LiveId" clId="{0DCE81C4-4DC4-4FD2-A867-55FFC68F9BD3}" dt="2022-11-03T07:05:17.057" v="3356" actId="14100"/>
        <pc:sldMkLst>
          <pc:docMk/>
          <pc:sldMk cId="1378902659" sldId="278"/>
        </pc:sldMkLst>
        <pc:spChg chg="add del mod">
          <ac:chgData name="" userId="e2e7e3011869b593" providerId="LiveId" clId="{0DCE81C4-4DC4-4FD2-A867-55FFC68F9BD3}" dt="2022-11-03T06:59:43.374" v="3154" actId="478"/>
          <ac:spMkLst>
            <pc:docMk/>
            <pc:sldMk cId="1378902659" sldId="278"/>
            <ac:spMk id="3" creationId="{55497DD5-8867-4CB2-A030-4FE2EE65C33A}"/>
          </ac:spMkLst>
        </pc:spChg>
        <pc:spChg chg="add mod">
          <ac:chgData name="" userId="e2e7e3011869b593" providerId="LiveId" clId="{0DCE81C4-4DC4-4FD2-A867-55FFC68F9BD3}" dt="2022-11-03T07:05:17.057" v="3356" actId="14100"/>
          <ac:spMkLst>
            <pc:docMk/>
            <pc:sldMk cId="1378902659" sldId="278"/>
            <ac:spMk id="31" creationId="{D7141EFD-6EA6-49BA-B507-18D13E14A820}"/>
          </ac:spMkLst>
        </pc:spChg>
        <pc:spChg chg="add mod">
          <ac:chgData name="" userId="e2e7e3011869b593" providerId="LiveId" clId="{0DCE81C4-4DC4-4FD2-A867-55FFC68F9BD3}" dt="2022-11-03T07:03:38.555" v="3343" actId="113"/>
          <ac:spMkLst>
            <pc:docMk/>
            <pc:sldMk cId="1378902659" sldId="278"/>
            <ac:spMk id="32" creationId="{A258D6A5-FCB8-4C1E-9C37-29B6DFB57B22}"/>
          </ac:spMkLst>
        </pc:spChg>
        <pc:graphicFrameChg chg="add del mod">
          <ac:chgData name="" userId="e2e7e3011869b593" providerId="LiveId" clId="{0DCE81C4-4DC4-4FD2-A867-55FFC68F9BD3}" dt="2022-11-03T07:04:58.723" v="3353" actId="255"/>
          <ac:graphicFrameMkLst>
            <pc:docMk/>
            <pc:sldMk cId="1378902659" sldId="278"/>
            <ac:graphicFrameMk id="26" creationId="{3DB0C21C-4BA6-4B85-BCBA-9ED45CE0B8EF}"/>
          </ac:graphicFrameMkLst>
        </pc:graphicFrameChg>
        <pc:graphicFrameChg chg="add del mod">
          <ac:chgData name="" userId="e2e7e3011869b593" providerId="LiveId" clId="{0DCE81C4-4DC4-4FD2-A867-55FFC68F9BD3}" dt="2022-11-03T07:05:08.418" v="3354" actId="255"/>
          <ac:graphicFrameMkLst>
            <pc:docMk/>
            <pc:sldMk cId="1378902659" sldId="278"/>
            <ac:graphicFrameMk id="27" creationId="{FB85192B-698C-41E0-BAAE-A6E412DC7661}"/>
          </ac:graphicFrameMkLst>
        </pc:graphicFrameChg>
        <pc:picChg chg="add del mod">
          <ac:chgData name="" userId="e2e7e3011869b593" providerId="LiveId" clId="{0DCE81C4-4DC4-4FD2-A867-55FFC68F9BD3}" dt="2022-11-03T05:49:37.907" v="954" actId="478"/>
          <ac:picMkLst>
            <pc:docMk/>
            <pc:sldMk cId="1378902659" sldId="278"/>
            <ac:picMk id="28" creationId="{8A24E3B0-0767-4FBB-9333-3E7B3F1B1F13}"/>
          </ac:picMkLst>
        </pc:picChg>
        <pc:picChg chg="add del mod">
          <ac:chgData name="" userId="e2e7e3011869b593" providerId="LiveId" clId="{0DCE81C4-4DC4-4FD2-A867-55FFC68F9BD3}" dt="2022-11-03T05:49:58.172" v="959"/>
          <ac:picMkLst>
            <pc:docMk/>
            <pc:sldMk cId="1378902659" sldId="278"/>
            <ac:picMk id="29" creationId="{DBBD9339-438A-4410-BB7E-04D1343AA306}"/>
          </ac:picMkLst>
        </pc:picChg>
        <pc:picChg chg="add del mod">
          <ac:chgData name="" userId="e2e7e3011869b593" providerId="LiveId" clId="{0DCE81C4-4DC4-4FD2-A867-55FFC68F9BD3}" dt="2022-11-03T06:59:43.374" v="3154" actId="478"/>
          <ac:picMkLst>
            <pc:docMk/>
            <pc:sldMk cId="1378902659" sldId="278"/>
            <ac:picMk id="30" creationId="{0F648229-2ED9-4448-962D-4FFC5FBF8653}"/>
          </ac:picMkLst>
        </pc:picChg>
        <pc:picChg chg="add mod">
          <ac:chgData name="" userId="e2e7e3011869b593" providerId="LiveId" clId="{0DCE81C4-4DC4-4FD2-A867-55FFC68F9BD3}" dt="2022-11-03T07:01:12.667" v="3281" actId="1076"/>
          <ac:picMkLst>
            <pc:docMk/>
            <pc:sldMk cId="1378902659" sldId="278"/>
            <ac:picMk id="33" creationId="{5B91E941-3A74-484E-9450-0CF0BA375A66}"/>
          </ac:picMkLst>
        </pc:picChg>
      </pc:sldChg>
      <pc:sldChg chg="addSp delSp modSp add del mod">
        <pc:chgData name="" userId="e2e7e3011869b593" providerId="LiveId" clId="{0DCE81C4-4DC4-4FD2-A867-55FFC68F9BD3}" dt="2022-11-03T10:43:13.809" v="7429" actId="20577"/>
        <pc:sldMkLst>
          <pc:docMk/>
          <pc:sldMk cId="4073647461" sldId="279"/>
        </pc:sldMkLst>
        <pc:spChg chg="add mod">
          <ac:chgData name="" userId="e2e7e3011869b593" providerId="LiveId" clId="{0DCE81C4-4DC4-4FD2-A867-55FFC68F9BD3}" dt="2022-11-03T10:43:13.809" v="7429" actId="20577"/>
          <ac:spMkLst>
            <pc:docMk/>
            <pc:sldMk cId="4073647461" sldId="279"/>
            <ac:spMk id="29" creationId="{D6F162A0-74BF-4B38-A84F-D9F243FBA831}"/>
          </ac:spMkLst>
        </pc:spChg>
        <pc:spChg chg="add del mod">
          <ac:chgData name="" userId="e2e7e3011869b593" providerId="LiveId" clId="{0DCE81C4-4DC4-4FD2-A867-55FFC68F9BD3}" dt="2022-11-03T09:53:10.656" v="4436" actId="478"/>
          <ac:spMkLst>
            <pc:docMk/>
            <pc:sldMk cId="4073647461" sldId="279"/>
            <ac:spMk id="30" creationId="{086C98BF-CC67-4CA1-9EEF-88F9516CCE1A}"/>
          </ac:spMkLst>
        </pc:spChg>
        <pc:spChg chg="add del mod">
          <ac:chgData name="" userId="e2e7e3011869b593" providerId="LiveId" clId="{0DCE81C4-4DC4-4FD2-A867-55FFC68F9BD3}" dt="2022-11-03T07:01:56.842" v="3288" actId="478"/>
          <ac:spMkLst>
            <pc:docMk/>
            <pc:sldMk cId="4073647461" sldId="279"/>
            <ac:spMk id="30" creationId="{A920CFE7-CBEC-43D5-B6AC-901BE67BDB67}"/>
          </ac:spMkLst>
        </pc:spChg>
        <pc:graphicFrameChg chg="add mod">
          <ac:chgData name="" userId="e2e7e3011869b593" providerId="LiveId" clId="{0DCE81C4-4DC4-4FD2-A867-55FFC68F9BD3}" dt="2022-11-03T09:53:07.967" v="4435" actId="1076"/>
          <ac:graphicFrameMkLst>
            <pc:docMk/>
            <pc:sldMk cId="4073647461" sldId="279"/>
            <ac:graphicFrameMk id="26" creationId="{37F7875B-EAA7-4AF6-95B0-A1AC75DF5D2E}"/>
          </ac:graphicFrameMkLst>
        </pc:graphicFrameChg>
        <pc:graphicFrameChg chg="add del mod">
          <ac:chgData name="" userId="e2e7e3011869b593" providerId="LiveId" clId="{0DCE81C4-4DC4-4FD2-A867-55FFC68F9BD3}" dt="2022-11-03T09:30:07.518" v="3579" actId="478"/>
          <ac:graphicFrameMkLst>
            <pc:docMk/>
            <pc:sldMk cId="4073647461" sldId="279"/>
            <ac:graphicFrameMk id="27" creationId="{F548450E-F9DE-4A69-87E4-CF1CF47E4301}"/>
          </ac:graphicFrameMkLst>
        </pc:graphicFrameChg>
        <pc:graphicFrameChg chg="add mod">
          <ac:chgData name="" userId="e2e7e3011869b593" providerId="LiveId" clId="{0DCE81C4-4DC4-4FD2-A867-55FFC68F9BD3}" dt="2022-11-03T09:53:07.967" v="4435" actId="1076"/>
          <ac:graphicFrameMkLst>
            <pc:docMk/>
            <pc:sldMk cId="4073647461" sldId="279"/>
            <ac:graphicFrameMk id="28" creationId="{F548450E-F9DE-4A69-87E4-CF1CF47E4301}"/>
          </ac:graphicFrameMkLst>
        </pc:graphicFrameChg>
        <pc:picChg chg="add del mod">
          <ac:chgData name="" userId="e2e7e3011869b593" providerId="LiveId" clId="{0DCE81C4-4DC4-4FD2-A867-55FFC68F9BD3}" dt="2022-11-03T09:53:14.351" v="4438" actId="478"/>
          <ac:picMkLst>
            <pc:docMk/>
            <pc:sldMk cId="4073647461" sldId="279"/>
            <ac:picMk id="3" creationId="{49E26461-61E9-4DC2-9FBF-AF80BC6F47B6}"/>
          </ac:picMkLst>
        </pc:picChg>
        <pc:picChg chg="add del mod">
          <ac:chgData name="" userId="e2e7e3011869b593" providerId="LiveId" clId="{0DCE81C4-4DC4-4FD2-A867-55FFC68F9BD3}" dt="2022-11-03T05:50:01.434" v="960" actId="478"/>
          <ac:picMkLst>
            <pc:docMk/>
            <pc:sldMk cId="4073647461" sldId="279"/>
            <ac:picMk id="28" creationId="{CD767AB6-0305-4DD1-BC3C-718A025DD417}"/>
          </ac:picMkLst>
        </pc:picChg>
        <pc:picChg chg="add del mod">
          <ac:chgData name="" userId="e2e7e3011869b593" providerId="LiveId" clId="{0DCE81C4-4DC4-4FD2-A867-55FFC68F9BD3}" dt="2022-11-03T07:01:56.842" v="3288" actId="478"/>
          <ac:picMkLst>
            <pc:docMk/>
            <pc:sldMk cId="4073647461" sldId="279"/>
            <ac:picMk id="29" creationId="{55F3A45D-3365-4B03-BA79-AE4F223BB6ED}"/>
          </ac:picMkLst>
        </pc:picChg>
      </pc:sldChg>
      <pc:sldChg chg="addSp delSp modSp mod">
        <pc:chgData name="" userId="e2e7e3011869b593" providerId="LiveId" clId="{0DCE81C4-4DC4-4FD2-A867-55FFC68F9BD3}" dt="2022-11-03T10:43:53.419" v="7435" actId="20577"/>
        <pc:sldMkLst>
          <pc:docMk/>
          <pc:sldMk cId="3313255167" sldId="280"/>
        </pc:sldMkLst>
        <pc:spChg chg="add del mod">
          <ac:chgData name="" userId="e2e7e3011869b593" providerId="LiveId" clId="{0DCE81C4-4DC4-4FD2-A867-55FFC68F9BD3}" dt="2022-11-03T07:02:04.073" v="3289" actId="478"/>
          <ac:spMkLst>
            <pc:docMk/>
            <pc:sldMk cId="3313255167" sldId="280"/>
            <ac:spMk id="31" creationId="{6DB2E02C-DDAB-47A0-B499-E697ACA44507}"/>
          </ac:spMkLst>
        </pc:spChg>
        <pc:spChg chg="add mod">
          <ac:chgData name="" userId="e2e7e3011869b593" providerId="LiveId" clId="{0DCE81C4-4DC4-4FD2-A867-55FFC68F9BD3}" dt="2022-11-03T10:43:53.419" v="7435" actId="20577"/>
          <ac:spMkLst>
            <pc:docMk/>
            <pc:sldMk cId="3313255167" sldId="280"/>
            <ac:spMk id="32" creationId="{46F28F36-A923-4824-BF55-2E7F35A24B0D}"/>
          </ac:spMkLst>
        </pc:spChg>
        <pc:graphicFrameChg chg="add del mod">
          <ac:chgData name="" userId="e2e7e3011869b593" providerId="LiveId" clId="{0DCE81C4-4DC4-4FD2-A867-55FFC68F9BD3}" dt="2022-11-03T09:31:08.721" v="3599" actId="478"/>
          <ac:graphicFrameMkLst>
            <pc:docMk/>
            <pc:sldMk cId="3313255167" sldId="280"/>
            <ac:graphicFrameMk id="27" creationId="{041F2050-6DF8-4CC1-8FB5-A8944E821C4B}"/>
          </ac:graphicFrameMkLst>
        </pc:graphicFrameChg>
        <pc:graphicFrameChg chg="add del mod">
          <ac:chgData name="" userId="e2e7e3011869b593" providerId="LiveId" clId="{0DCE81C4-4DC4-4FD2-A867-55FFC68F9BD3}" dt="2022-11-03T09:31:08.721" v="3599" actId="478"/>
          <ac:graphicFrameMkLst>
            <pc:docMk/>
            <pc:sldMk cId="3313255167" sldId="280"/>
            <ac:graphicFrameMk id="28" creationId="{F37433FD-6DE2-4060-B55F-07B8217FBAC9}"/>
          </ac:graphicFrameMkLst>
        </pc:graphicFrameChg>
        <pc:graphicFrameChg chg="add">
          <ac:chgData name="" userId="e2e7e3011869b593" providerId="LiveId" clId="{0DCE81C4-4DC4-4FD2-A867-55FFC68F9BD3}" dt="2022-11-03T09:31:20.540" v="3600"/>
          <ac:graphicFrameMkLst>
            <pc:docMk/>
            <pc:sldMk cId="3313255167" sldId="280"/>
            <ac:graphicFrameMk id="29" creationId="{F548450E-F9DE-4A69-87E4-CF1CF47E4301}"/>
          </ac:graphicFrameMkLst>
        </pc:graphicFrameChg>
        <pc:graphicFrameChg chg="add mod">
          <ac:chgData name="" userId="e2e7e3011869b593" providerId="LiveId" clId="{0DCE81C4-4DC4-4FD2-A867-55FFC68F9BD3}" dt="2022-11-03T09:32:38.208" v="3620" actId="207"/>
          <ac:graphicFrameMkLst>
            <pc:docMk/>
            <pc:sldMk cId="3313255167" sldId="280"/>
            <ac:graphicFrameMk id="30" creationId="{041F2050-6DF8-4CC1-8FB5-A8944E821C4B}"/>
          </ac:graphicFrameMkLst>
        </pc:graphicFrameChg>
        <pc:graphicFrameChg chg="add mod">
          <ac:chgData name="" userId="e2e7e3011869b593" providerId="LiveId" clId="{0DCE81C4-4DC4-4FD2-A867-55FFC68F9BD3}" dt="2022-11-03T10:37:05.799" v="7220"/>
          <ac:graphicFrameMkLst>
            <pc:docMk/>
            <pc:sldMk cId="3313255167" sldId="280"/>
            <ac:graphicFrameMk id="31" creationId="{F37433FD-6DE2-4060-B55F-07B8217FBAC9}"/>
          </ac:graphicFrameMkLst>
        </pc:graphicFrameChg>
        <pc:picChg chg="add del mod">
          <ac:chgData name="" userId="e2e7e3011869b593" providerId="LiveId" clId="{0DCE81C4-4DC4-4FD2-A867-55FFC68F9BD3}" dt="2022-11-03T09:53:16.825" v="4439" actId="478"/>
          <ac:picMkLst>
            <pc:docMk/>
            <pc:sldMk cId="3313255167" sldId="280"/>
            <ac:picMk id="3" creationId="{0D950D81-3E5E-4872-A380-734A42B0135F}"/>
          </ac:picMkLst>
        </pc:picChg>
        <pc:picChg chg="add del mod">
          <ac:chgData name="" userId="e2e7e3011869b593" providerId="LiveId" clId="{0DCE81C4-4DC4-4FD2-A867-55FFC68F9BD3}" dt="2022-11-03T05:50:10.173" v="962" actId="478"/>
          <ac:picMkLst>
            <pc:docMk/>
            <pc:sldMk cId="3313255167" sldId="280"/>
            <ac:picMk id="29" creationId="{D65AC4E9-2B4C-4F4E-807A-F9B6C8EE1A49}"/>
          </ac:picMkLst>
        </pc:picChg>
        <pc:picChg chg="add del mod">
          <ac:chgData name="" userId="e2e7e3011869b593" providerId="LiveId" clId="{0DCE81C4-4DC4-4FD2-A867-55FFC68F9BD3}" dt="2022-11-03T07:02:04.073" v="3289" actId="478"/>
          <ac:picMkLst>
            <pc:docMk/>
            <pc:sldMk cId="3313255167" sldId="280"/>
            <ac:picMk id="30" creationId="{41EE6FD9-6933-418F-A36F-E83ED7E7F09E}"/>
          </ac:picMkLst>
        </pc:picChg>
      </pc:sldChg>
      <pc:sldChg chg="addSp delSp modSp mod">
        <pc:chgData name="" userId="e2e7e3011869b593" providerId="LiveId" clId="{0DCE81C4-4DC4-4FD2-A867-55FFC68F9BD3}" dt="2022-11-03T10:43:31.828" v="7433" actId="20577"/>
        <pc:sldMkLst>
          <pc:docMk/>
          <pc:sldMk cId="3621937080" sldId="281"/>
        </pc:sldMkLst>
        <pc:spChg chg="add mod">
          <ac:chgData name="" userId="e2e7e3011869b593" providerId="LiveId" clId="{0DCE81C4-4DC4-4FD2-A867-55FFC68F9BD3}" dt="2022-11-03T10:43:31.828" v="7433" actId="20577"/>
          <ac:spMkLst>
            <pc:docMk/>
            <pc:sldMk cId="3621937080" sldId="281"/>
            <ac:spMk id="28" creationId="{CC336B34-3FBE-4D58-82E3-ADC0C2AD41AB}"/>
          </ac:spMkLst>
        </pc:spChg>
        <pc:spChg chg="add del mod">
          <ac:chgData name="" userId="e2e7e3011869b593" providerId="LiveId" clId="{0DCE81C4-4DC4-4FD2-A867-55FFC68F9BD3}" dt="2022-11-03T07:02:08.253" v="3290" actId="478"/>
          <ac:spMkLst>
            <pc:docMk/>
            <pc:sldMk cId="3621937080" sldId="281"/>
            <ac:spMk id="30" creationId="{54C3D2B1-8E45-4F4C-AA6C-F2B5752B7564}"/>
          </ac:spMkLst>
        </pc:spChg>
        <pc:graphicFrameChg chg="add mod">
          <ac:chgData name="" userId="e2e7e3011869b593" providerId="LiveId" clId="{0DCE81C4-4DC4-4FD2-A867-55FFC68F9BD3}" dt="2022-11-03T07:05:44.237" v="3359" actId="255"/>
          <ac:graphicFrameMkLst>
            <pc:docMk/>
            <pc:sldMk cId="3621937080" sldId="281"/>
            <ac:graphicFrameMk id="26" creationId="{29406B07-D091-4A62-AB4D-E33811A7BCAF}"/>
          </ac:graphicFrameMkLst>
        </pc:graphicFrameChg>
        <pc:graphicFrameChg chg="add mod">
          <ac:chgData name="" userId="e2e7e3011869b593" providerId="LiveId" clId="{0DCE81C4-4DC4-4FD2-A867-55FFC68F9BD3}" dt="2022-11-03T07:05:50.208" v="3360" actId="255"/>
          <ac:graphicFrameMkLst>
            <pc:docMk/>
            <pc:sldMk cId="3621937080" sldId="281"/>
            <ac:graphicFrameMk id="27" creationId="{6E4CE28F-EB16-4A07-B40A-8D705C2FBA0C}"/>
          </ac:graphicFrameMkLst>
        </pc:graphicFrameChg>
        <pc:picChg chg="add del mod">
          <ac:chgData name="" userId="e2e7e3011869b593" providerId="LiveId" clId="{0DCE81C4-4DC4-4FD2-A867-55FFC68F9BD3}" dt="2022-11-03T09:53:18.569" v="4440" actId="478"/>
          <ac:picMkLst>
            <pc:docMk/>
            <pc:sldMk cId="3621937080" sldId="281"/>
            <ac:picMk id="3" creationId="{79BCAF40-FC6B-4A73-954B-5FB383A8A7D8}"/>
          </ac:picMkLst>
        </pc:picChg>
        <pc:picChg chg="add del mod">
          <ac:chgData name="" userId="e2e7e3011869b593" providerId="LiveId" clId="{0DCE81C4-4DC4-4FD2-A867-55FFC68F9BD3}" dt="2022-11-03T07:02:08.253" v="3290" actId="478"/>
          <ac:picMkLst>
            <pc:docMk/>
            <pc:sldMk cId="3621937080" sldId="281"/>
            <ac:picMk id="28" creationId="{F60A1CB4-AF57-42C1-9F64-4EDB37A9F12A}"/>
          </ac:picMkLst>
        </pc:picChg>
        <pc:picChg chg="add del mod">
          <ac:chgData name="" userId="e2e7e3011869b593" providerId="LiveId" clId="{0DCE81C4-4DC4-4FD2-A867-55FFC68F9BD3}" dt="2022-11-03T05:50:32.324" v="969" actId="478"/>
          <ac:picMkLst>
            <pc:docMk/>
            <pc:sldMk cId="3621937080" sldId="281"/>
            <ac:picMk id="29" creationId="{FA775036-C209-41D6-9027-282BF65420D6}"/>
          </ac:picMkLst>
        </pc:picChg>
      </pc:sldChg>
      <pc:sldChg chg="addSp delSp modSp add setBg">
        <pc:chgData name="" userId="e2e7e3011869b593" providerId="LiveId" clId="{0DCE81C4-4DC4-4FD2-A867-55FFC68F9BD3}" dt="2022-11-03T10:34:29.240" v="7190"/>
        <pc:sldMkLst>
          <pc:docMk/>
          <pc:sldMk cId="1811682082" sldId="282"/>
        </pc:sldMkLst>
        <pc:spChg chg="mod">
          <ac:chgData name="" userId="e2e7e3011869b593" providerId="LiveId" clId="{0DCE81C4-4DC4-4FD2-A867-55FFC68F9BD3}" dt="2022-11-03T09:38:06.356" v="3718" actId="1076"/>
          <ac:spMkLst>
            <pc:docMk/>
            <pc:sldMk cId="1811682082" sldId="282"/>
            <ac:spMk id="4" creationId="{BABE69DC-D970-41D8-A5C5-B4A6CC3F3B3D}"/>
          </ac:spMkLst>
        </pc:spChg>
        <pc:spChg chg="mod">
          <ac:chgData name="" userId="e2e7e3011869b593" providerId="LiveId" clId="{0DCE81C4-4DC4-4FD2-A867-55FFC68F9BD3}" dt="2022-11-03T09:35:57.373" v="3690" actId="1076"/>
          <ac:spMkLst>
            <pc:docMk/>
            <pc:sldMk cId="1811682082" sldId="282"/>
            <ac:spMk id="5" creationId="{4253F79E-42D6-4A9C-8CC6-409B29342595}"/>
          </ac:spMkLst>
        </pc:spChg>
        <pc:spChg chg="mod">
          <ac:chgData name="" userId="e2e7e3011869b593" providerId="LiveId" clId="{0DCE81C4-4DC4-4FD2-A867-55FFC68F9BD3}" dt="2022-11-03T07:14:45.692" v="3548" actId="20577"/>
          <ac:spMkLst>
            <pc:docMk/>
            <pc:sldMk cId="1811682082" sldId="282"/>
            <ac:spMk id="7" creationId="{EC579321-CCBB-ECC3-94C8-F5291E489CE2}"/>
          </ac:spMkLst>
        </pc:spChg>
        <pc:spChg chg="add mod">
          <ac:chgData name="" userId="e2e7e3011869b593" providerId="LiveId" clId="{0DCE81C4-4DC4-4FD2-A867-55FFC68F9BD3}" dt="2022-11-03T09:37:56.611" v="3716" actId="403"/>
          <ac:spMkLst>
            <pc:docMk/>
            <pc:sldMk cId="1811682082" sldId="282"/>
            <ac:spMk id="32" creationId="{246CC73F-8979-4427-AA9F-A84058A39695}"/>
          </ac:spMkLst>
        </pc:spChg>
        <pc:spChg chg="del mod">
          <ac:chgData name="" userId="e2e7e3011869b593" providerId="LiveId" clId="{0DCE81C4-4DC4-4FD2-A867-55FFC68F9BD3}" dt="2022-11-03T09:37:27.228" v="3700" actId="478"/>
          <ac:spMkLst>
            <pc:docMk/>
            <pc:sldMk cId="1811682082" sldId="282"/>
            <ac:spMk id="33" creationId="{0E77376A-2DF1-415B-BA14-7698BDD9158D}"/>
          </ac:spMkLst>
        </pc:spChg>
        <pc:spChg chg="del mod">
          <ac:chgData name="" userId="e2e7e3011869b593" providerId="LiveId" clId="{0DCE81C4-4DC4-4FD2-A867-55FFC68F9BD3}" dt="2022-11-03T09:37:30.266" v="3701" actId="478"/>
          <ac:spMkLst>
            <pc:docMk/>
            <pc:sldMk cId="1811682082" sldId="282"/>
            <ac:spMk id="34" creationId="{AEF27488-AC67-4298-AF3A-E2934F9A484C}"/>
          </ac:spMkLst>
        </pc:spChg>
        <pc:spChg chg="del">
          <ac:chgData name="" userId="e2e7e3011869b593" providerId="LiveId" clId="{0DCE81C4-4DC4-4FD2-A867-55FFC68F9BD3}" dt="2022-11-03T06:42:47.184" v="2133" actId="478"/>
          <ac:spMkLst>
            <pc:docMk/>
            <pc:sldMk cId="1811682082" sldId="282"/>
            <ac:spMk id="35" creationId="{238DE9C6-3621-4A2D-A24A-48F0805A1BBA}"/>
          </ac:spMkLst>
        </pc:spChg>
        <pc:spChg chg="add mod">
          <ac:chgData name="" userId="e2e7e3011869b593" providerId="LiveId" clId="{0DCE81C4-4DC4-4FD2-A867-55FFC68F9BD3}" dt="2022-11-03T09:38:26.133" v="3730" actId="14100"/>
          <ac:spMkLst>
            <pc:docMk/>
            <pc:sldMk cId="1811682082" sldId="282"/>
            <ac:spMk id="35" creationId="{3DE45E87-D807-41EE-B323-87FEAB7443DB}"/>
          </ac:spMkLst>
        </pc:spChg>
        <pc:spChg chg="add mod">
          <ac:chgData name="" userId="e2e7e3011869b593" providerId="LiveId" clId="{0DCE81C4-4DC4-4FD2-A867-55FFC68F9BD3}" dt="2022-11-03T10:18:37.043" v="5829" actId="1076"/>
          <ac:spMkLst>
            <pc:docMk/>
            <pc:sldMk cId="1811682082" sldId="282"/>
            <ac:spMk id="36" creationId="{A6AD7821-2F95-4E78-9BE0-E96384521CF5}"/>
          </ac:spMkLst>
        </pc:spChg>
        <pc:spChg chg="del">
          <ac:chgData name="" userId="e2e7e3011869b593" providerId="LiveId" clId="{0DCE81C4-4DC4-4FD2-A867-55FFC68F9BD3}" dt="2022-11-03T06:42:47.184" v="2133" actId="478"/>
          <ac:spMkLst>
            <pc:docMk/>
            <pc:sldMk cId="1811682082" sldId="282"/>
            <ac:spMk id="36" creationId="{C859FCE3-7884-47DF-8D16-DBA51F88479F}"/>
          </ac:spMkLst>
        </pc:spChg>
        <pc:spChg chg="add mod">
          <ac:chgData name="" userId="e2e7e3011869b593" providerId="LiveId" clId="{0DCE81C4-4DC4-4FD2-A867-55FFC68F9BD3}" dt="2022-11-03T10:34:29.240" v="7190"/>
          <ac:spMkLst>
            <pc:docMk/>
            <pc:sldMk cId="1811682082" sldId="282"/>
            <ac:spMk id="37" creationId="{4CFA125F-F434-496D-BB43-E5CF625E058F}"/>
          </ac:spMkLst>
        </pc:spChg>
        <pc:spChg chg="del">
          <ac:chgData name="" userId="e2e7e3011869b593" providerId="LiveId" clId="{0DCE81C4-4DC4-4FD2-A867-55FFC68F9BD3}" dt="2022-11-03T06:42:47.184" v="2133" actId="478"/>
          <ac:spMkLst>
            <pc:docMk/>
            <pc:sldMk cId="1811682082" sldId="282"/>
            <ac:spMk id="37" creationId="{D821E300-886E-4C8D-BC19-5CA9A00FDAB6}"/>
          </ac:spMkLst>
        </pc:spChg>
        <pc:spChg chg="del">
          <ac:chgData name="" userId="e2e7e3011869b593" providerId="LiveId" clId="{0DCE81C4-4DC4-4FD2-A867-55FFC68F9BD3}" dt="2022-11-03T06:42:44.315" v="2132" actId="478"/>
          <ac:spMkLst>
            <pc:docMk/>
            <pc:sldMk cId="1811682082" sldId="282"/>
            <ac:spMk id="38" creationId="{2E90F6B8-9A1D-4D2B-B830-1336D2C8B744}"/>
          </ac:spMkLst>
        </pc:spChg>
        <pc:spChg chg="del">
          <ac:chgData name="" userId="e2e7e3011869b593" providerId="LiveId" clId="{0DCE81C4-4DC4-4FD2-A867-55FFC68F9BD3}" dt="2022-11-03T06:42:44.315" v="2132" actId="478"/>
          <ac:spMkLst>
            <pc:docMk/>
            <pc:sldMk cId="1811682082" sldId="282"/>
            <ac:spMk id="39" creationId="{D0C564C0-D41F-4523-848F-44CAF05ED218}"/>
          </ac:spMkLst>
        </pc:spChg>
        <pc:spChg chg="del">
          <ac:chgData name="" userId="e2e7e3011869b593" providerId="LiveId" clId="{0DCE81C4-4DC4-4FD2-A867-55FFC68F9BD3}" dt="2022-11-03T06:42:44.315" v="2132" actId="478"/>
          <ac:spMkLst>
            <pc:docMk/>
            <pc:sldMk cId="1811682082" sldId="282"/>
            <ac:spMk id="40" creationId="{1059FC10-DD0B-408D-AC02-7EF7C8D00BA7}"/>
          </ac:spMkLst>
        </pc:spChg>
        <pc:spChg chg="del">
          <ac:chgData name="" userId="e2e7e3011869b593" providerId="LiveId" clId="{0DCE81C4-4DC4-4FD2-A867-55FFC68F9BD3}" dt="2022-11-03T06:42:44.315" v="2132" actId="478"/>
          <ac:spMkLst>
            <pc:docMk/>
            <pc:sldMk cId="1811682082" sldId="282"/>
            <ac:spMk id="41" creationId="{EFD11553-8331-41D3-8792-82F4D9949E17}"/>
          </ac:spMkLst>
        </pc:spChg>
        <pc:spChg chg="del">
          <ac:chgData name="" userId="e2e7e3011869b593" providerId="LiveId" clId="{0DCE81C4-4DC4-4FD2-A867-55FFC68F9BD3}" dt="2022-11-03T06:42:44.315" v="2132" actId="478"/>
          <ac:spMkLst>
            <pc:docMk/>
            <pc:sldMk cId="1811682082" sldId="282"/>
            <ac:spMk id="42" creationId="{85856E70-318F-4CE1-A731-4921FD1E9110}"/>
          </ac:spMkLst>
        </pc:spChg>
        <pc:spChg chg="del">
          <ac:chgData name="" userId="e2e7e3011869b593" providerId="LiveId" clId="{0DCE81C4-4DC4-4FD2-A867-55FFC68F9BD3}" dt="2022-11-03T06:42:44.315" v="2132" actId="478"/>
          <ac:spMkLst>
            <pc:docMk/>
            <pc:sldMk cId="1811682082" sldId="282"/>
            <ac:spMk id="43" creationId="{807B86F9-24BC-4486-AD78-AD28D7181874}"/>
          </ac:spMkLst>
        </pc:spChg>
        <pc:spChg chg="mod">
          <ac:chgData name="" userId="e2e7e3011869b593" providerId="LiveId" clId="{0DCE81C4-4DC4-4FD2-A867-55FFC68F9BD3}" dt="2022-11-03T09:35:57.373" v="3690" actId="1076"/>
          <ac:spMkLst>
            <pc:docMk/>
            <pc:sldMk cId="1811682082" sldId="282"/>
            <ac:spMk id="44" creationId="{346AF17D-5725-48ED-9982-E4ED27E7CFFF}"/>
          </ac:spMkLst>
        </pc:spChg>
        <pc:spChg chg="add mod">
          <ac:chgData name="" userId="e2e7e3011869b593" providerId="LiveId" clId="{0DCE81C4-4DC4-4FD2-A867-55FFC68F9BD3}" dt="2022-11-03T07:08:27.786" v="3438"/>
          <ac:spMkLst>
            <pc:docMk/>
            <pc:sldMk cId="1811682082" sldId="282"/>
            <ac:spMk id="48" creationId="{B22902B3-CE3A-40B1-8EE0-423FC927798F}"/>
          </ac:spMkLst>
        </pc:spChg>
        <pc:graphicFrameChg chg="mod">
          <ac:chgData name="" userId="e2e7e3011869b593" providerId="LiveId" clId="{0DCE81C4-4DC4-4FD2-A867-55FFC68F9BD3}" dt="2022-11-03T09:35:57.373" v="3690" actId="1076"/>
          <ac:graphicFrameMkLst>
            <pc:docMk/>
            <pc:sldMk cId="1811682082" sldId="282"/>
            <ac:graphicFrameMk id="26" creationId="{FEBFBD13-8493-4135-8AA2-E1211E96ED37}"/>
          </ac:graphicFrameMkLst>
        </pc:graphicFrameChg>
        <pc:graphicFrameChg chg="del">
          <ac:chgData name="" userId="e2e7e3011869b593" providerId="LiveId" clId="{0DCE81C4-4DC4-4FD2-A867-55FFC68F9BD3}" dt="2022-11-03T06:42:41.292" v="2131" actId="478"/>
          <ac:graphicFrameMkLst>
            <pc:docMk/>
            <pc:sldMk cId="1811682082" sldId="282"/>
            <ac:graphicFrameMk id="27" creationId="{84D895FA-7EC2-4A97-B8EB-29ACA1F23801}"/>
          </ac:graphicFrameMkLst>
        </pc:graphicFrameChg>
        <pc:graphicFrameChg chg="del">
          <ac:chgData name="" userId="e2e7e3011869b593" providerId="LiveId" clId="{0DCE81C4-4DC4-4FD2-A867-55FFC68F9BD3}" dt="2022-11-03T06:42:41.292" v="2131" actId="478"/>
          <ac:graphicFrameMkLst>
            <pc:docMk/>
            <pc:sldMk cId="1811682082" sldId="282"/>
            <ac:graphicFrameMk id="31" creationId="{F695FC51-67E9-4F60-8624-ADFAC3C85670}"/>
          </ac:graphicFrameMkLst>
        </pc:graphicFrameChg>
        <pc:graphicFrameChg chg="del">
          <ac:chgData name="" userId="e2e7e3011869b593" providerId="LiveId" clId="{0DCE81C4-4DC4-4FD2-A867-55FFC68F9BD3}" dt="2022-11-03T06:42:41.292" v="2131" actId="478"/>
          <ac:graphicFrameMkLst>
            <pc:docMk/>
            <pc:sldMk cId="1811682082" sldId="282"/>
            <ac:graphicFrameMk id="32" creationId="{EF55CEFB-4F0E-4AC7-9E9B-42B36FAE40B6}"/>
          </ac:graphicFrameMkLst>
        </pc:graphicFrameChg>
        <pc:picChg chg="add mod">
          <ac:chgData name="" userId="e2e7e3011869b593" providerId="LiveId" clId="{0DCE81C4-4DC4-4FD2-A867-55FFC68F9BD3}" dt="2022-11-03T07:08:07.941" v="3385" actId="1076"/>
          <ac:picMkLst>
            <pc:docMk/>
            <pc:sldMk cId="1811682082" sldId="282"/>
            <ac:picMk id="47" creationId="{D3619F8E-556A-4917-A1D8-CFA35FABFB3B}"/>
          </ac:picMkLst>
        </pc:picChg>
        <pc:picChg chg="del">
          <ac:chgData name="" userId="e2e7e3011869b593" providerId="LiveId" clId="{0DCE81C4-4DC4-4FD2-A867-55FFC68F9BD3}" dt="2022-11-03T06:42:41.292" v="2131" actId="478"/>
          <ac:picMkLst>
            <pc:docMk/>
            <pc:sldMk cId="1811682082" sldId="282"/>
            <ac:picMk id="52" creationId="{DE182D62-9FF7-4411-8AEA-6BBC8D370EC7}"/>
          </ac:picMkLst>
        </pc:picChg>
        <pc:picChg chg="del">
          <ac:chgData name="" userId="e2e7e3011869b593" providerId="LiveId" clId="{0DCE81C4-4DC4-4FD2-A867-55FFC68F9BD3}" dt="2022-11-03T06:42:41.292" v="2131" actId="478"/>
          <ac:picMkLst>
            <pc:docMk/>
            <pc:sldMk cId="1811682082" sldId="282"/>
            <ac:picMk id="53" creationId="{1A41C0B6-A75C-460A-BF89-70B394649615}"/>
          </ac:picMkLst>
        </pc:picChg>
        <pc:picChg chg="del mod">
          <ac:chgData name="" userId="e2e7e3011869b593" providerId="LiveId" clId="{0DCE81C4-4DC4-4FD2-A867-55FFC68F9BD3}" dt="2022-11-03T07:06:08.471" v="3361"/>
          <ac:picMkLst>
            <pc:docMk/>
            <pc:sldMk cId="1811682082" sldId="282"/>
            <ac:picMk id="54" creationId="{844738A9-C6D8-43CD-8227-77251EDAF69E}"/>
          </ac:picMkLst>
        </pc:picChg>
        <pc:picChg chg="del">
          <ac:chgData name="" userId="e2e7e3011869b593" providerId="LiveId" clId="{0DCE81C4-4DC4-4FD2-A867-55FFC68F9BD3}" dt="2022-11-03T06:42:41.292" v="2131" actId="478"/>
          <ac:picMkLst>
            <pc:docMk/>
            <pc:sldMk cId="1811682082" sldId="282"/>
            <ac:picMk id="55" creationId="{8B15453A-EAF1-4657-A245-DD090AF5382C}"/>
          </ac:picMkLst>
        </pc:picChg>
        <pc:cxnChg chg="mod">
          <ac:chgData name="" userId="e2e7e3011869b593" providerId="LiveId" clId="{0DCE81C4-4DC4-4FD2-A867-55FFC68F9BD3}" dt="2022-11-03T09:35:57.373" v="3690" actId="1076"/>
          <ac:cxnSpMkLst>
            <pc:docMk/>
            <pc:sldMk cId="1811682082" sldId="282"/>
            <ac:cxnSpMk id="46" creationId="{1E3EB9DA-6FCF-4827-B37B-8B5060675743}"/>
          </ac:cxnSpMkLst>
        </pc:cxnChg>
        <pc:cxnChg chg="mod">
          <ac:chgData name="" userId="e2e7e3011869b593" providerId="LiveId" clId="{0DCE81C4-4DC4-4FD2-A867-55FFC68F9BD3}" dt="2022-11-03T09:35:57.373" v="3690" actId="1076"/>
          <ac:cxnSpMkLst>
            <pc:docMk/>
            <pc:sldMk cId="1811682082" sldId="282"/>
            <ac:cxnSpMk id="49" creationId="{98281322-760D-42D9-8A3C-74145B5D6AD8}"/>
          </ac:cxnSpMkLst>
        </pc:cxnChg>
      </pc:sldChg>
      <pc:sldChg chg="addSp delSp modSp add setBg">
        <pc:chgData name="" userId="e2e7e3011869b593" providerId="LiveId" clId="{0DCE81C4-4DC4-4FD2-A867-55FFC68F9BD3}" dt="2022-11-03T10:21:49.580" v="6203"/>
        <pc:sldMkLst>
          <pc:docMk/>
          <pc:sldMk cId="1739977557" sldId="283"/>
        </pc:sldMkLst>
        <pc:spChg chg="del">
          <ac:chgData name="" userId="e2e7e3011869b593" providerId="LiveId" clId="{0DCE81C4-4DC4-4FD2-A867-55FFC68F9BD3}" dt="2022-11-03T06:43:05.284" v="2136" actId="478"/>
          <ac:spMkLst>
            <pc:docMk/>
            <pc:sldMk cId="1739977557" sldId="283"/>
            <ac:spMk id="4" creationId="{BABE69DC-D970-41D8-A5C5-B4A6CC3F3B3D}"/>
          </ac:spMkLst>
        </pc:spChg>
        <pc:spChg chg="del">
          <ac:chgData name="" userId="e2e7e3011869b593" providerId="LiveId" clId="{0DCE81C4-4DC4-4FD2-A867-55FFC68F9BD3}" dt="2022-11-03T06:43:05.284" v="2136" actId="478"/>
          <ac:spMkLst>
            <pc:docMk/>
            <pc:sldMk cId="1739977557" sldId="283"/>
            <ac:spMk id="5" creationId="{4253F79E-42D6-4A9C-8CC6-409B29342595}"/>
          </ac:spMkLst>
        </pc:spChg>
        <pc:spChg chg="mod">
          <ac:chgData name="" userId="e2e7e3011869b593" providerId="LiveId" clId="{0DCE81C4-4DC4-4FD2-A867-55FFC68F9BD3}" dt="2022-11-03T07:14:52.466" v="3553" actId="20577"/>
          <ac:spMkLst>
            <pc:docMk/>
            <pc:sldMk cId="1739977557" sldId="283"/>
            <ac:spMk id="7" creationId="{EC579321-CCBB-ECC3-94C8-F5291E489CE2}"/>
          </ac:spMkLst>
        </pc:spChg>
        <pc:spChg chg="add mod">
          <ac:chgData name="" userId="e2e7e3011869b593" providerId="LiveId" clId="{0DCE81C4-4DC4-4FD2-A867-55FFC68F9BD3}" dt="2022-11-03T09:42:15.654" v="3847" actId="1076"/>
          <ac:spMkLst>
            <pc:docMk/>
            <pc:sldMk cId="1739977557" sldId="283"/>
            <ac:spMk id="32" creationId="{E8BC83F8-BAE9-449C-A546-6840BFCDCABA}"/>
          </ac:spMkLst>
        </pc:spChg>
        <pc:spChg chg="del">
          <ac:chgData name="" userId="e2e7e3011869b593" providerId="LiveId" clId="{0DCE81C4-4DC4-4FD2-A867-55FFC68F9BD3}" dt="2022-11-03T06:43:05.284" v="2136" actId="478"/>
          <ac:spMkLst>
            <pc:docMk/>
            <pc:sldMk cId="1739977557" sldId="283"/>
            <ac:spMk id="33" creationId="{0E77376A-2DF1-415B-BA14-7698BDD9158D}"/>
          </ac:spMkLst>
        </pc:spChg>
        <pc:spChg chg="add mod">
          <ac:chgData name="" userId="e2e7e3011869b593" providerId="LiveId" clId="{0DCE81C4-4DC4-4FD2-A867-55FFC68F9BD3}" dt="2022-11-03T09:42:15.654" v="3847" actId="1076"/>
          <ac:spMkLst>
            <pc:docMk/>
            <pc:sldMk cId="1739977557" sldId="283"/>
            <ac:spMk id="33" creationId="{A030C745-EEC7-41B0-8880-6A2B8CCAA043}"/>
          </ac:spMkLst>
        </pc:spChg>
        <pc:spChg chg="del">
          <ac:chgData name="" userId="e2e7e3011869b593" providerId="LiveId" clId="{0DCE81C4-4DC4-4FD2-A867-55FFC68F9BD3}" dt="2022-11-03T06:43:05.284" v="2136" actId="478"/>
          <ac:spMkLst>
            <pc:docMk/>
            <pc:sldMk cId="1739977557" sldId="283"/>
            <ac:spMk id="34" creationId="{AEF27488-AC67-4298-AF3A-E2934F9A484C}"/>
          </ac:spMkLst>
        </pc:spChg>
        <pc:spChg chg="add mod">
          <ac:chgData name="" userId="e2e7e3011869b593" providerId="LiveId" clId="{0DCE81C4-4DC4-4FD2-A867-55FFC68F9BD3}" dt="2022-11-03T09:42:15.654" v="3847" actId="1076"/>
          <ac:spMkLst>
            <pc:docMk/>
            <pc:sldMk cId="1739977557" sldId="283"/>
            <ac:spMk id="34" creationId="{BC16AE96-4586-4D80-B59D-69124DCECBF0}"/>
          </ac:spMkLst>
        </pc:spChg>
        <pc:spChg chg="del mod">
          <ac:chgData name="" userId="e2e7e3011869b593" providerId="LiveId" clId="{0DCE81C4-4DC4-4FD2-A867-55FFC68F9BD3}" dt="2022-11-03T09:38:32.100" v="3731" actId="478"/>
          <ac:spMkLst>
            <pc:docMk/>
            <pc:sldMk cId="1739977557" sldId="283"/>
            <ac:spMk id="35" creationId="{238DE9C6-3621-4A2D-A24A-48F0805A1BBA}"/>
          </ac:spMkLst>
        </pc:spChg>
        <pc:spChg chg="del mod">
          <ac:chgData name="" userId="e2e7e3011869b593" providerId="LiveId" clId="{0DCE81C4-4DC4-4FD2-A867-55FFC68F9BD3}" dt="2022-11-03T09:38:32.100" v="3731" actId="478"/>
          <ac:spMkLst>
            <pc:docMk/>
            <pc:sldMk cId="1739977557" sldId="283"/>
            <ac:spMk id="36" creationId="{C859FCE3-7884-47DF-8D16-DBA51F88479F}"/>
          </ac:spMkLst>
        </pc:spChg>
        <pc:spChg chg="del mod">
          <ac:chgData name="" userId="e2e7e3011869b593" providerId="LiveId" clId="{0DCE81C4-4DC4-4FD2-A867-55FFC68F9BD3}" dt="2022-11-03T09:38:32.100" v="3731" actId="478"/>
          <ac:spMkLst>
            <pc:docMk/>
            <pc:sldMk cId="1739977557" sldId="283"/>
            <ac:spMk id="37" creationId="{D821E300-886E-4C8D-BC19-5CA9A00FDAB6}"/>
          </ac:spMkLst>
        </pc:spChg>
        <pc:spChg chg="del">
          <ac:chgData name="" userId="e2e7e3011869b593" providerId="LiveId" clId="{0DCE81C4-4DC4-4FD2-A867-55FFC68F9BD3}" dt="2022-11-03T06:42:59.554" v="2135" actId="478"/>
          <ac:spMkLst>
            <pc:docMk/>
            <pc:sldMk cId="1739977557" sldId="283"/>
            <ac:spMk id="38" creationId="{2E90F6B8-9A1D-4D2B-B830-1336D2C8B744}"/>
          </ac:spMkLst>
        </pc:spChg>
        <pc:spChg chg="add">
          <ac:chgData name="" userId="e2e7e3011869b593" providerId="LiveId" clId="{0DCE81C4-4DC4-4FD2-A867-55FFC68F9BD3}" dt="2022-11-03T10:19:33.253" v="5857"/>
          <ac:spMkLst>
            <pc:docMk/>
            <pc:sldMk cId="1739977557" sldId="283"/>
            <ac:spMk id="38" creationId="{D089E162-9B8C-4577-9C29-A9C73CC435B3}"/>
          </ac:spMkLst>
        </pc:spChg>
        <pc:spChg chg="add mod">
          <ac:chgData name="" userId="e2e7e3011869b593" providerId="LiveId" clId="{0DCE81C4-4DC4-4FD2-A867-55FFC68F9BD3}" dt="2022-11-03T10:21:49.580" v="6203"/>
          <ac:spMkLst>
            <pc:docMk/>
            <pc:sldMk cId="1739977557" sldId="283"/>
            <ac:spMk id="39" creationId="{579F9D9F-B5C1-442E-9440-E57D34E790B3}"/>
          </ac:spMkLst>
        </pc:spChg>
        <pc:spChg chg="del">
          <ac:chgData name="" userId="e2e7e3011869b593" providerId="LiveId" clId="{0DCE81C4-4DC4-4FD2-A867-55FFC68F9BD3}" dt="2022-11-03T06:42:59.554" v="2135" actId="478"/>
          <ac:spMkLst>
            <pc:docMk/>
            <pc:sldMk cId="1739977557" sldId="283"/>
            <ac:spMk id="39" creationId="{D0C564C0-D41F-4523-848F-44CAF05ED218}"/>
          </ac:spMkLst>
        </pc:spChg>
        <pc:spChg chg="del">
          <ac:chgData name="" userId="e2e7e3011869b593" providerId="LiveId" clId="{0DCE81C4-4DC4-4FD2-A867-55FFC68F9BD3}" dt="2022-11-03T06:42:59.554" v="2135" actId="478"/>
          <ac:spMkLst>
            <pc:docMk/>
            <pc:sldMk cId="1739977557" sldId="283"/>
            <ac:spMk id="40" creationId="{1059FC10-DD0B-408D-AC02-7EF7C8D00BA7}"/>
          </ac:spMkLst>
        </pc:spChg>
        <pc:spChg chg="del">
          <ac:chgData name="" userId="e2e7e3011869b593" providerId="LiveId" clId="{0DCE81C4-4DC4-4FD2-A867-55FFC68F9BD3}" dt="2022-11-03T06:42:59.554" v="2135" actId="478"/>
          <ac:spMkLst>
            <pc:docMk/>
            <pc:sldMk cId="1739977557" sldId="283"/>
            <ac:spMk id="41" creationId="{EFD11553-8331-41D3-8792-82F4D9949E17}"/>
          </ac:spMkLst>
        </pc:spChg>
        <pc:spChg chg="del">
          <ac:chgData name="" userId="e2e7e3011869b593" providerId="LiveId" clId="{0DCE81C4-4DC4-4FD2-A867-55FFC68F9BD3}" dt="2022-11-03T06:42:59.554" v="2135" actId="478"/>
          <ac:spMkLst>
            <pc:docMk/>
            <pc:sldMk cId="1739977557" sldId="283"/>
            <ac:spMk id="42" creationId="{85856E70-318F-4CE1-A731-4921FD1E9110}"/>
          </ac:spMkLst>
        </pc:spChg>
        <pc:spChg chg="del">
          <ac:chgData name="" userId="e2e7e3011869b593" providerId="LiveId" clId="{0DCE81C4-4DC4-4FD2-A867-55FFC68F9BD3}" dt="2022-11-03T06:42:59.554" v="2135" actId="478"/>
          <ac:spMkLst>
            <pc:docMk/>
            <pc:sldMk cId="1739977557" sldId="283"/>
            <ac:spMk id="43" creationId="{807B86F9-24BC-4486-AD78-AD28D7181874}"/>
          </ac:spMkLst>
        </pc:spChg>
        <pc:spChg chg="del">
          <ac:chgData name="" userId="e2e7e3011869b593" providerId="LiveId" clId="{0DCE81C4-4DC4-4FD2-A867-55FFC68F9BD3}" dt="2022-11-03T06:43:05.284" v="2136" actId="478"/>
          <ac:spMkLst>
            <pc:docMk/>
            <pc:sldMk cId="1739977557" sldId="283"/>
            <ac:spMk id="44" creationId="{346AF17D-5725-48ED-9982-E4ED27E7CFFF}"/>
          </ac:spMkLst>
        </pc:spChg>
        <pc:spChg chg="add mod">
          <ac:chgData name="" userId="e2e7e3011869b593" providerId="LiveId" clId="{0DCE81C4-4DC4-4FD2-A867-55FFC68F9BD3}" dt="2022-11-03T07:09:33.718" v="3482"/>
          <ac:spMkLst>
            <pc:docMk/>
            <pc:sldMk cId="1739977557" sldId="283"/>
            <ac:spMk id="48" creationId="{979ED368-12D3-44FB-B0D1-E89698FD404C}"/>
          </ac:spMkLst>
        </pc:spChg>
        <pc:spChg chg="add mod">
          <ac:chgData name="" userId="e2e7e3011869b593" providerId="LiveId" clId="{0DCE81C4-4DC4-4FD2-A867-55FFC68F9BD3}" dt="2022-11-03T09:42:15.654" v="3847" actId="1076"/>
          <ac:spMkLst>
            <pc:docMk/>
            <pc:sldMk cId="1739977557" sldId="283"/>
            <ac:spMk id="50" creationId="{7B84146B-E34E-47AC-8F39-441DE24DE639}"/>
          </ac:spMkLst>
        </pc:spChg>
        <pc:spChg chg="add mod">
          <ac:chgData name="" userId="e2e7e3011869b593" providerId="LiveId" clId="{0DCE81C4-4DC4-4FD2-A867-55FFC68F9BD3}" dt="2022-11-03T09:42:15.654" v="3847" actId="1076"/>
          <ac:spMkLst>
            <pc:docMk/>
            <pc:sldMk cId="1739977557" sldId="283"/>
            <ac:spMk id="51" creationId="{BE763B2E-9CF9-41CB-BB02-3FE53E8C83B7}"/>
          </ac:spMkLst>
        </pc:spChg>
        <pc:graphicFrameChg chg="del">
          <ac:chgData name="" userId="e2e7e3011869b593" providerId="LiveId" clId="{0DCE81C4-4DC4-4FD2-A867-55FFC68F9BD3}" dt="2022-11-03T06:43:05.284" v="2136" actId="478"/>
          <ac:graphicFrameMkLst>
            <pc:docMk/>
            <pc:sldMk cId="1739977557" sldId="283"/>
            <ac:graphicFrameMk id="26" creationId="{FEBFBD13-8493-4135-8AA2-E1211E96ED37}"/>
          </ac:graphicFrameMkLst>
        </pc:graphicFrameChg>
        <pc:graphicFrameChg chg="mod">
          <ac:chgData name="" userId="e2e7e3011869b593" providerId="LiveId" clId="{0DCE81C4-4DC4-4FD2-A867-55FFC68F9BD3}" dt="2022-11-03T09:42:15.654" v="3847" actId="1076"/>
          <ac:graphicFrameMkLst>
            <pc:docMk/>
            <pc:sldMk cId="1739977557" sldId="283"/>
            <ac:graphicFrameMk id="27" creationId="{84D895FA-7EC2-4A97-B8EB-29ACA1F23801}"/>
          </ac:graphicFrameMkLst>
        </pc:graphicFrameChg>
        <pc:graphicFrameChg chg="del">
          <ac:chgData name="" userId="e2e7e3011869b593" providerId="LiveId" clId="{0DCE81C4-4DC4-4FD2-A867-55FFC68F9BD3}" dt="2022-11-03T06:42:56.612" v="2134" actId="478"/>
          <ac:graphicFrameMkLst>
            <pc:docMk/>
            <pc:sldMk cId="1739977557" sldId="283"/>
            <ac:graphicFrameMk id="31" creationId="{F695FC51-67E9-4F60-8624-ADFAC3C85670}"/>
          </ac:graphicFrameMkLst>
        </pc:graphicFrameChg>
        <pc:graphicFrameChg chg="del">
          <ac:chgData name="" userId="e2e7e3011869b593" providerId="LiveId" clId="{0DCE81C4-4DC4-4FD2-A867-55FFC68F9BD3}" dt="2022-11-03T06:42:56.612" v="2134" actId="478"/>
          <ac:graphicFrameMkLst>
            <pc:docMk/>
            <pc:sldMk cId="1739977557" sldId="283"/>
            <ac:graphicFrameMk id="32" creationId="{EF55CEFB-4F0E-4AC7-9E9B-42B36FAE40B6}"/>
          </ac:graphicFrameMkLst>
        </pc:graphicFrameChg>
        <pc:picChg chg="add mod">
          <ac:chgData name="" userId="e2e7e3011869b593" providerId="LiveId" clId="{0DCE81C4-4DC4-4FD2-A867-55FFC68F9BD3}" dt="2022-11-03T07:09:38.257" v="3483" actId="1076"/>
          <ac:picMkLst>
            <pc:docMk/>
            <pc:sldMk cId="1739977557" sldId="283"/>
            <ac:picMk id="47" creationId="{E489A109-170D-4F2A-AA9B-B83D9FF12291}"/>
          </ac:picMkLst>
        </pc:picChg>
        <pc:picChg chg="del">
          <ac:chgData name="" userId="e2e7e3011869b593" providerId="LiveId" clId="{0DCE81C4-4DC4-4FD2-A867-55FFC68F9BD3}" dt="2022-11-03T06:42:56.612" v="2134" actId="478"/>
          <ac:picMkLst>
            <pc:docMk/>
            <pc:sldMk cId="1739977557" sldId="283"/>
            <ac:picMk id="52" creationId="{DE182D62-9FF7-4411-8AEA-6BBC8D370EC7}"/>
          </ac:picMkLst>
        </pc:picChg>
        <pc:picChg chg="del mod">
          <ac:chgData name="" userId="e2e7e3011869b593" providerId="LiveId" clId="{0DCE81C4-4DC4-4FD2-A867-55FFC68F9BD3}" dt="2022-11-03T07:06:49.862" v="3369" actId="478"/>
          <ac:picMkLst>
            <pc:docMk/>
            <pc:sldMk cId="1739977557" sldId="283"/>
            <ac:picMk id="53" creationId="{1A41C0B6-A75C-460A-BF89-70B394649615}"/>
          </ac:picMkLst>
        </pc:picChg>
        <pc:picChg chg="del">
          <ac:chgData name="" userId="e2e7e3011869b593" providerId="LiveId" clId="{0DCE81C4-4DC4-4FD2-A867-55FFC68F9BD3}" dt="2022-11-03T06:43:05.284" v="2136" actId="478"/>
          <ac:picMkLst>
            <pc:docMk/>
            <pc:sldMk cId="1739977557" sldId="283"/>
            <ac:picMk id="54" creationId="{844738A9-C6D8-43CD-8227-77251EDAF69E}"/>
          </ac:picMkLst>
        </pc:picChg>
        <pc:picChg chg="del">
          <ac:chgData name="" userId="e2e7e3011869b593" providerId="LiveId" clId="{0DCE81C4-4DC4-4FD2-A867-55FFC68F9BD3}" dt="2022-11-03T06:42:56.612" v="2134" actId="478"/>
          <ac:picMkLst>
            <pc:docMk/>
            <pc:sldMk cId="1739977557" sldId="283"/>
            <ac:picMk id="55" creationId="{8B15453A-EAF1-4657-A245-DD090AF5382C}"/>
          </ac:picMkLst>
        </pc:picChg>
        <pc:cxnChg chg="del">
          <ac:chgData name="" userId="e2e7e3011869b593" providerId="LiveId" clId="{0DCE81C4-4DC4-4FD2-A867-55FFC68F9BD3}" dt="2022-11-03T06:43:05.284" v="2136" actId="478"/>
          <ac:cxnSpMkLst>
            <pc:docMk/>
            <pc:sldMk cId="1739977557" sldId="283"/>
            <ac:cxnSpMk id="46" creationId="{1E3EB9DA-6FCF-4827-B37B-8B5060675743}"/>
          </ac:cxnSpMkLst>
        </pc:cxnChg>
        <pc:cxnChg chg="del">
          <ac:chgData name="" userId="e2e7e3011869b593" providerId="LiveId" clId="{0DCE81C4-4DC4-4FD2-A867-55FFC68F9BD3}" dt="2022-11-03T06:43:05.284" v="2136" actId="478"/>
          <ac:cxnSpMkLst>
            <pc:docMk/>
            <pc:sldMk cId="1739977557" sldId="283"/>
            <ac:cxnSpMk id="49" creationId="{98281322-760D-42D9-8A3C-74145B5D6AD8}"/>
          </ac:cxnSpMkLst>
        </pc:cxnChg>
        <pc:cxnChg chg="add mod">
          <ac:chgData name="" userId="e2e7e3011869b593" providerId="LiveId" clId="{0DCE81C4-4DC4-4FD2-A867-55FFC68F9BD3}" dt="2022-11-03T09:42:15.654" v="3847" actId="1076"/>
          <ac:cxnSpMkLst>
            <pc:docMk/>
            <pc:sldMk cId="1739977557" sldId="283"/>
            <ac:cxnSpMk id="56" creationId="{174989DC-963F-46E6-84DB-995BDCF88DCC}"/>
          </ac:cxnSpMkLst>
        </pc:cxnChg>
        <pc:cxnChg chg="add mod">
          <ac:chgData name="" userId="e2e7e3011869b593" providerId="LiveId" clId="{0DCE81C4-4DC4-4FD2-A867-55FFC68F9BD3}" dt="2022-11-03T09:42:15.654" v="3847" actId="1076"/>
          <ac:cxnSpMkLst>
            <pc:docMk/>
            <pc:sldMk cId="1739977557" sldId="283"/>
            <ac:cxnSpMk id="57" creationId="{B2BA92DF-5785-4E88-9B5D-B8333678E93C}"/>
          </ac:cxnSpMkLst>
        </pc:cxnChg>
      </pc:sldChg>
      <pc:sldChg chg="addSp delSp modSp add setBg">
        <pc:chgData name="" userId="e2e7e3011869b593" providerId="LiveId" clId="{0DCE81C4-4DC4-4FD2-A867-55FFC68F9BD3}" dt="2022-11-03T10:41:45.225" v="7402" actId="20577"/>
        <pc:sldMkLst>
          <pc:docMk/>
          <pc:sldMk cId="2903357517" sldId="284"/>
        </pc:sldMkLst>
        <pc:spChg chg="del">
          <ac:chgData name="" userId="e2e7e3011869b593" providerId="LiveId" clId="{0DCE81C4-4DC4-4FD2-A867-55FFC68F9BD3}" dt="2022-11-03T06:43:14.989" v="2137" actId="478"/>
          <ac:spMkLst>
            <pc:docMk/>
            <pc:sldMk cId="2903357517" sldId="284"/>
            <ac:spMk id="4" creationId="{BABE69DC-D970-41D8-A5C5-B4A6CC3F3B3D}"/>
          </ac:spMkLst>
        </pc:spChg>
        <pc:spChg chg="del">
          <ac:chgData name="" userId="e2e7e3011869b593" providerId="LiveId" clId="{0DCE81C4-4DC4-4FD2-A867-55FFC68F9BD3}" dt="2022-11-03T06:43:14.989" v="2137" actId="478"/>
          <ac:spMkLst>
            <pc:docMk/>
            <pc:sldMk cId="2903357517" sldId="284"/>
            <ac:spMk id="5" creationId="{4253F79E-42D6-4A9C-8CC6-409B29342595}"/>
          </ac:spMkLst>
        </pc:spChg>
        <pc:spChg chg="mod">
          <ac:chgData name="" userId="e2e7e3011869b593" providerId="LiveId" clId="{0DCE81C4-4DC4-4FD2-A867-55FFC68F9BD3}" dt="2022-11-03T07:14:57.955" v="3558" actId="20577"/>
          <ac:spMkLst>
            <pc:docMk/>
            <pc:sldMk cId="2903357517" sldId="284"/>
            <ac:spMk id="7" creationId="{EC579321-CCBB-ECC3-94C8-F5291E489CE2}"/>
          </ac:spMkLst>
        </pc:spChg>
        <pc:spChg chg="add mod">
          <ac:chgData name="" userId="e2e7e3011869b593" providerId="LiveId" clId="{0DCE81C4-4DC4-4FD2-A867-55FFC68F9BD3}" dt="2022-11-03T09:42:05.051" v="3845" actId="1076"/>
          <ac:spMkLst>
            <pc:docMk/>
            <pc:sldMk cId="2903357517" sldId="284"/>
            <ac:spMk id="32" creationId="{1C1CEC2C-2A90-44CA-8A83-4E74016939AB}"/>
          </ac:spMkLst>
        </pc:spChg>
        <pc:spChg chg="del">
          <ac:chgData name="" userId="e2e7e3011869b593" providerId="LiveId" clId="{0DCE81C4-4DC4-4FD2-A867-55FFC68F9BD3}" dt="2022-11-03T06:43:14.989" v="2137" actId="478"/>
          <ac:spMkLst>
            <pc:docMk/>
            <pc:sldMk cId="2903357517" sldId="284"/>
            <ac:spMk id="33" creationId="{0E77376A-2DF1-415B-BA14-7698BDD9158D}"/>
          </ac:spMkLst>
        </pc:spChg>
        <pc:spChg chg="add mod">
          <ac:chgData name="" userId="e2e7e3011869b593" providerId="LiveId" clId="{0DCE81C4-4DC4-4FD2-A867-55FFC68F9BD3}" dt="2022-11-03T09:42:05.051" v="3845" actId="1076"/>
          <ac:spMkLst>
            <pc:docMk/>
            <pc:sldMk cId="2903357517" sldId="284"/>
            <ac:spMk id="33" creationId="{CC80E280-FBC3-4AC6-9208-179BF902FD7F}"/>
          </ac:spMkLst>
        </pc:spChg>
        <pc:spChg chg="del">
          <ac:chgData name="" userId="e2e7e3011869b593" providerId="LiveId" clId="{0DCE81C4-4DC4-4FD2-A867-55FFC68F9BD3}" dt="2022-11-03T06:43:14.989" v="2137" actId="478"/>
          <ac:spMkLst>
            <pc:docMk/>
            <pc:sldMk cId="2903357517" sldId="284"/>
            <ac:spMk id="34" creationId="{AEF27488-AC67-4298-AF3A-E2934F9A484C}"/>
          </ac:spMkLst>
        </pc:spChg>
        <pc:spChg chg="del">
          <ac:chgData name="" userId="e2e7e3011869b593" providerId="LiveId" clId="{0DCE81C4-4DC4-4FD2-A867-55FFC68F9BD3}" dt="2022-11-03T06:43:14.989" v="2137" actId="478"/>
          <ac:spMkLst>
            <pc:docMk/>
            <pc:sldMk cId="2903357517" sldId="284"/>
            <ac:spMk id="35" creationId="{238DE9C6-3621-4A2D-A24A-48F0805A1BBA}"/>
          </ac:spMkLst>
        </pc:spChg>
        <pc:spChg chg="add mod">
          <ac:chgData name="" userId="e2e7e3011869b593" providerId="LiveId" clId="{0DCE81C4-4DC4-4FD2-A867-55FFC68F9BD3}" dt="2022-11-03T09:42:05.051" v="3845" actId="1076"/>
          <ac:spMkLst>
            <pc:docMk/>
            <pc:sldMk cId="2903357517" sldId="284"/>
            <ac:spMk id="35" creationId="{36F2AA0A-650D-478A-9ABA-04AA1D3C4FB4}"/>
          </ac:spMkLst>
        </pc:spChg>
        <pc:spChg chg="del">
          <ac:chgData name="" userId="e2e7e3011869b593" providerId="LiveId" clId="{0DCE81C4-4DC4-4FD2-A867-55FFC68F9BD3}" dt="2022-11-03T06:43:14.989" v="2137" actId="478"/>
          <ac:spMkLst>
            <pc:docMk/>
            <pc:sldMk cId="2903357517" sldId="284"/>
            <ac:spMk id="36" creationId="{C859FCE3-7884-47DF-8D16-DBA51F88479F}"/>
          </ac:spMkLst>
        </pc:spChg>
        <pc:spChg chg="add">
          <ac:chgData name="" userId="e2e7e3011869b593" providerId="LiveId" clId="{0DCE81C4-4DC4-4FD2-A867-55FFC68F9BD3}" dt="2022-11-03T10:19:35.633" v="5858"/>
          <ac:spMkLst>
            <pc:docMk/>
            <pc:sldMk cId="2903357517" sldId="284"/>
            <ac:spMk id="36" creationId="{CFF84B9F-8DF9-40D4-88F2-6ABE7E3C969F}"/>
          </ac:spMkLst>
        </pc:spChg>
        <pc:spChg chg="add mod">
          <ac:chgData name="" userId="e2e7e3011869b593" providerId="LiveId" clId="{0DCE81C4-4DC4-4FD2-A867-55FFC68F9BD3}" dt="2022-11-03T10:41:45.225" v="7402" actId="20577"/>
          <ac:spMkLst>
            <pc:docMk/>
            <pc:sldMk cId="2903357517" sldId="284"/>
            <ac:spMk id="37" creationId="{8D14A160-0C79-49F6-AC79-2ACD32A1658E}"/>
          </ac:spMkLst>
        </pc:spChg>
        <pc:spChg chg="del">
          <ac:chgData name="" userId="e2e7e3011869b593" providerId="LiveId" clId="{0DCE81C4-4DC4-4FD2-A867-55FFC68F9BD3}" dt="2022-11-03T06:43:14.989" v="2137" actId="478"/>
          <ac:spMkLst>
            <pc:docMk/>
            <pc:sldMk cId="2903357517" sldId="284"/>
            <ac:spMk id="37" creationId="{D821E300-886E-4C8D-BC19-5CA9A00FDAB6}"/>
          </ac:spMkLst>
        </pc:spChg>
        <pc:spChg chg="del mod">
          <ac:chgData name="" userId="e2e7e3011869b593" providerId="LiveId" clId="{0DCE81C4-4DC4-4FD2-A867-55FFC68F9BD3}" dt="2022-11-03T09:39:23.428" v="3755" actId="478"/>
          <ac:spMkLst>
            <pc:docMk/>
            <pc:sldMk cId="2903357517" sldId="284"/>
            <ac:spMk id="38" creationId="{2E90F6B8-9A1D-4D2B-B830-1336D2C8B744}"/>
          </ac:spMkLst>
        </pc:spChg>
        <pc:spChg chg="del mod">
          <ac:chgData name="" userId="e2e7e3011869b593" providerId="LiveId" clId="{0DCE81C4-4DC4-4FD2-A867-55FFC68F9BD3}" dt="2022-11-03T09:39:23.428" v="3755" actId="478"/>
          <ac:spMkLst>
            <pc:docMk/>
            <pc:sldMk cId="2903357517" sldId="284"/>
            <ac:spMk id="39" creationId="{D0C564C0-D41F-4523-848F-44CAF05ED218}"/>
          </ac:spMkLst>
        </pc:spChg>
        <pc:spChg chg="del mod">
          <ac:chgData name="" userId="e2e7e3011869b593" providerId="LiveId" clId="{0DCE81C4-4DC4-4FD2-A867-55FFC68F9BD3}" dt="2022-11-03T09:39:23.428" v="3755" actId="478"/>
          <ac:spMkLst>
            <pc:docMk/>
            <pc:sldMk cId="2903357517" sldId="284"/>
            <ac:spMk id="40" creationId="{1059FC10-DD0B-408D-AC02-7EF7C8D00BA7}"/>
          </ac:spMkLst>
        </pc:spChg>
        <pc:spChg chg="del">
          <ac:chgData name="" userId="e2e7e3011869b593" providerId="LiveId" clId="{0DCE81C4-4DC4-4FD2-A867-55FFC68F9BD3}" dt="2022-11-03T06:43:20.086" v="2140" actId="478"/>
          <ac:spMkLst>
            <pc:docMk/>
            <pc:sldMk cId="2903357517" sldId="284"/>
            <ac:spMk id="41" creationId="{EFD11553-8331-41D3-8792-82F4D9949E17}"/>
          </ac:spMkLst>
        </pc:spChg>
        <pc:spChg chg="del">
          <ac:chgData name="" userId="e2e7e3011869b593" providerId="LiveId" clId="{0DCE81C4-4DC4-4FD2-A867-55FFC68F9BD3}" dt="2022-11-03T06:43:20.086" v="2140" actId="478"/>
          <ac:spMkLst>
            <pc:docMk/>
            <pc:sldMk cId="2903357517" sldId="284"/>
            <ac:spMk id="42" creationId="{85856E70-318F-4CE1-A731-4921FD1E9110}"/>
          </ac:spMkLst>
        </pc:spChg>
        <pc:spChg chg="del">
          <ac:chgData name="" userId="e2e7e3011869b593" providerId="LiveId" clId="{0DCE81C4-4DC4-4FD2-A867-55FFC68F9BD3}" dt="2022-11-03T06:43:20.086" v="2140" actId="478"/>
          <ac:spMkLst>
            <pc:docMk/>
            <pc:sldMk cId="2903357517" sldId="284"/>
            <ac:spMk id="43" creationId="{807B86F9-24BC-4486-AD78-AD28D7181874}"/>
          </ac:spMkLst>
        </pc:spChg>
        <pc:spChg chg="del">
          <ac:chgData name="" userId="e2e7e3011869b593" providerId="LiveId" clId="{0DCE81C4-4DC4-4FD2-A867-55FFC68F9BD3}" dt="2022-11-03T06:43:14.989" v="2137" actId="478"/>
          <ac:spMkLst>
            <pc:docMk/>
            <pc:sldMk cId="2903357517" sldId="284"/>
            <ac:spMk id="44" creationId="{346AF17D-5725-48ED-9982-E4ED27E7CFFF}"/>
          </ac:spMkLst>
        </pc:spChg>
        <pc:spChg chg="add mod">
          <ac:chgData name="" userId="e2e7e3011869b593" providerId="LiveId" clId="{0DCE81C4-4DC4-4FD2-A867-55FFC68F9BD3}" dt="2022-11-03T07:09:27.409" v="3478" actId="20577"/>
          <ac:spMkLst>
            <pc:docMk/>
            <pc:sldMk cId="2903357517" sldId="284"/>
            <ac:spMk id="47" creationId="{A4158A10-412B-4F3D-9A26-5D1322C307AE}"/>
          </ac:spMkLst>
        </pc:spChg>
        <pc:spChg chg="add mod">
          <ac:chgData name="" userId="e2e7e3011869b593" providerId="LiveId" clId="{0DCE81C4-4DC4-4FD2-A867-55FFC68F9BD3}" dt="2022-11-03T09:42:05.051" v="3845" actId="1076"/>
          <ac:spMkLst>
            <pc:docMk/>
            <pc:sldMk cId="2903357517" sldId="284"/>
            <ac:spMk id="48" creationId="{DE18137F-C9AA-4E54-984F-F36FAF2B3A59}"/>
          </ac:spMkLst>
        </pc:spChg>
        <pc:spChg chg="add mod">
          <ac:chgData name="" userId="e2e7e3011869b593" providerId="LiveId" clId="{0DCE81C4-4DC4-4FD2-A867-55FFC68F9BD3}" dt="2022-11-03T09:42:05.051" v="3845" actId="1076"/>
          <ac:spMkLst>
            <pc:docMk/>
            <pc:sldMk cId="2903357517" sldId="284"/>
            <ac:spMk id="50" creationId="{4F856CF4-D9F1-4E0E-B25D-3BF3375BB669}"/>
          </ac:spMkLst>
        </pc:spChg>
        <pc:grpChg chg="mod">
          <ac:chgData name="" userId="e2e7e3011869b593" providerId="LiveId" clId="{0DCE81C4-4DC4-4FD2-A867-55FFC68F9BD3}" dt="2022-11-03T06:43:17.943" v="2139" actId="1076"/>
          <ac:grpSpMkLst>
            <pc:docMk/>
            <pc:sldMk cId="2903357517" sldId="284"/>
            <ac:grpSpMk id="2" creationId="{7CBAB125-76DF-44AE-1965-E57845B2021C}"/>
          </ac:grpSpMkLst>
        </pc:grpChg>
        <pc:graphicFrameChg chg="del">
          <ac:chgData name="" userId="e2e7e3011869b593" providerId="LiveId" clId="{0DCE81C4-4DC4-4FD2-A867-55FFC68F9BD3}" dt="2022-11-03T06:43:14.989" v="2137" actId="478"/>
          <ac:graphicFrameMkLst>
            <pc:docMk/>
            <pc:sldMk cId="2903357517" sldId="284"/>
            <ac:graphicFrameMk id="26" creationId="{FEBFBD13-8493-4135-8AA2-E1211E96ED37}"/>
          </ac:graphicFrameMkLst>
        </pc:graphicFrameChg>
        <pc:graphicFrameChg chg="del">
          <ac:chgData name="" userId="e2e7e3011869b593" providerId="LiveId" clId="{0DCE81C4-4DC4-4FD2-A867-55FFC68F9BD3}" dt="2022-11-03T06:43:14.989" v="2137" actId="478"/>
          <ac:graphicFrameMkLst>
            <pc:docMk/>
            <pc:sldMk cId="2903357517" sldId="284"/>
            <ac:graphicFrameMk id="27" creationId="{84D895FA-7EC2-4A97-B8EB-29ACA1F23801}"/>
          </ac:graphicFrameMkLst>
        </pc:graphicFrameChg>
        <pc:graphicFrameChg chg="mod">
          <ac:chgData name="" userId="e2e7e3011869b593" providerId="LiveId" clId="{0DCE81C4-4DC4-4FD2-A867-55FFC68F9BD3}" dt="2022-11-03T09:42:05.051" v="3845" actId="1076"/>
          <ac:graphicFrameMkLst>
            <pc:docMk/>
            <pc:sldMk cId="2903357517" sldId="284"/>
            <ac:graphicFrameMk id="31" creationId="{F695FC51-67E9-4F60-8624-ADFAC3C85670}"/>
          </ac:graphicFrameMkLst>
        </pc:graphicFrameChg>
        <pc:graphicFrameChg chg="del">
          <ac:chgData name="" userId="e2e7e3011869b593" providerId="LiveId" clId="{0DCE81C4-4DC4-4FD2-A867-55FFC68F9BD3}" dt="2022-11-03T06:43:20.086" v="2140" actId="478"/>
          <ac:graphicFrameMkLst>
            <pc:docMk/>
            <pc:sldMk cId="2903357517" sldId="284"/>
            <ac:graphicFrameMk id="32" creationId="{EF55CEFB-4F0E-4AC7-9E9B-42B36FAE40B6}"/>
          </ac:graphicFrameMkLst>
        </pc:graphicFrameChg>
        <pc:graphicFrameChg chg="add del">
          <ac:chgData name="" userId="e2e7e3011869b593" providerId="LiveId" clId="{0DCE81C4-4DC4-4FD2-A867-55FFC68F9BD3}" dt="2022-11-03T09:39:47.258" v="3771"/>
          <ac:graphicFrameMkLst>
            <pc:docMk/>
            <pc:sldMk cId="2903357517" sldId="284"/>
            <ac:graphicFrameMk id="34" creationId="{D2CE07F9-0728-4AEE-9169-28CC1A62AB97}"/>
          </ac:graphicFrameMkLst>
        </pc:graphicFrameChg>
        <pc:picChg chg="del">
          <ac:chgData name="" userId="e2e7e3011869b593" providerId="LiveId" clId="{0DCE81C4-4DC4-4FD2-A867-55FFC68F9BD3}" dt="2022-11-03T06:43:20.086" v="2140" actId="478"/>
          <ac:picMkLst>
            <pc:docMk/>
            <pc:sldMk cId="2903357517" sldId="284"/>
            <ac:picMk id="52" creationId="{DE182D62-9FF7-4411-8AEA-6BBC8D370EC7}"/>
          </ac:picMkLst>
        </pc:picChg>
        <pc:picChg chg="del">
          <ac:chgData name="" userId="e2e7e3011869b593" providerId="LiveId" clId="{0DCE81C4-4DC4-4FD2-A867-55FFC68F9BD3}" dt="2022-11-03T06:43:14.989" v="2137" actId="478"/>
          <ac:picMkLst>
            <pc:docMk/>
            <pc:sldMk cId="2903357517" sldId="284"/>
            <ac:picMk id="53" creationId="{1A41C0B6-A75C-460A-BF89-70B394649615}"/>
          </ac:picMkLst>
        </pc:picChg>
        <pc:picChg chg="del">
          <ac:chgData name="" userId="e2e7e3011869b593" providerId="LiveId" clId="{0DCE81C4-4DC4-4FD2-A867-55FFC68F9BD3}" dt="2022-11-03T06:43:14.989" v="2137" actId="478"/>
          <ac:picMkLst>
            <pc:docMk/>
            <pc:sldMk cId="2903357517" sldId="284"/>
            <ac:picMk id="54" creationId="{844738A9-C6D8-43CD-8227-77251EDAF69E}"/>
          </ac:picMkLst>
        </pc:picChg>
        <pc:picChg chg="mod">
          <ac:chgData name="" userId="e2e7e3011869b593" providerId="LiveId" clId="{0DCE81C4-4DC4-4FD2-A867-55FFC68F9BD3}" dt="2022-11-03T07:09:22.352" v="3462" actId="1076"/>
          <ac:picMkLst>
            <pc:docMk/>
            <pc:sldMk cId="2903357517" sldId="284"/>
            <ac:picMk id="55" creationId="{8B15453A-EAF1-4657-A245-DD090AF5382C}"/>
          </ac:picMkLst>
        </pc:picChg>
        <pc:cxnChg chg="del">
          <ac:chgData name="" userId="e2e7e3011869b593" providerId="LiveId" clId="{0DCE81C4-4DC4-4FD2-A867-55FFC68F9BD3}" dt="2022-11-03T06:43:14.989" v="2137" actId="478"/>
          <ac:cxnSpMkLst>
            <pc:docMk/>
            <pc:sldMk cId="2903357517" sldId="284"/>
            <ac:cxnSpMk id="46" creationId="{1E3EB9DA-6FCF-4827-B37B-8B5060675743}"/>
          </ac:cxnSpMkLst>
        </pc:cxnChg>
        <pc:cxnChg chg="del">
          <ac:chgData name="" userId="e2e7e3011869b593" providerId="LiveId" clId="{0DCE81C4-4DC4-4FD2-A867-55FFC68F9BD3}" dt="2022-11-03T06:43:14.989" v="2137" actId="478"/>
          <ac:cxnSpMkLst>
            <pc:docMk/>
            <pc:sldMk cId="2903357517" sldId="284"/>
            <ac:cxnSpMk id="49" creationId="{98281322-760D-42D9-8A3C-74145B5D6AD8}"/>
          </ac:cxnSpMkLst>
        </pc:cxnChg>
        <pc:cxnChg chg="add mod">
          <ac:chgData name="" userId="e2e7e3011869b593" providerId="LiveId" clId="{0DCE81C4-4DC4-4FD2-A867-55FFC68F9BD3}" dt="2022-11-03T09:42:05.051" v="3845" actId="1076"/>
          <ac:cxnSpMkLst>
            <pc:docMk/>
            <pc:sldMk cId="2903357517" sldId="284"/>
            <ac:cxnSpMk id="51" creationId="{A4A0B320-85BF-441E-8A18-DC8B212437E1}"/>
          </ac:cxnSpMkLst>
        </pc:cxnChg>
        <pc:cxnChg chg="add mod">
          <ac:chgData name="" userId="e2e7e3011869b593" providerId="LiveId" clId="{0DCE81C4-4DC4-4FD2-A867-55FFC68F9BD3}" dt="2022-11-03T09:42:05.051" v="3845" actId="1076"/>
          <ac:cxnSpMkLst>
            <pc:docMk/>
            <pc:sldMk cId="2903357517" sldId="284"/>
            <ac:cxnSpMk id="56" creationId="{4842BF77-43F0-4270-9B7C-671DE7A53035}"/>
          </ac:cxnSpMkLst>
        </pc:cxnChg>
      </pc:sldChg>
      <pc:sldChg chg="addSp delSp modSp add setBg">
        <pc:chgData name="" userId="e2e7e3011869b593" providerId="LiveId" clId="{0DCE81C4-4DC4-4FD2-A867-55FFC68F9BD3}" dt="2022-11-03T10:42:23.313" v="7428"/>
        <pc:sldMkLst>
          <pc:docMk/>
          <pc:sldMk cId="3775514059" sldId="285"/>
        </pc:sldMkLst>
        <pc:spChg chg="del">
          <ac:chgData name="" userId="e2e7e3011869b593" providerId="LiveId" clId="{0DCE81C4-4DC4-4FD2-A867-55FFC68F9BD3}" dt="2022-11-03T06:43:26.049" v="2141" actId="478"/>
          <ac:spMkLst>
            <pc:docMk/>
            <pc:sldMk cId="3775514059" sldId="285"/>
            <ac:spMk id="4" creationId="{BABE69DC-D970-41D8-A5C5-B4A6CC3F3B3D}"/>
          </ac:spMkLst>
        </pc:spChg>
        <pc:spChg chg="del">
          <ac:chgData name="" userId="e2e7e3011869b593" providerId="LiveId" clId="{0DCE81C4-4DC4-4FD2-A867-55FFC68F9BD3}" dt="2022-11-03T06:43:26.049" v="2141" actId="478"/>
          <ac:spMkLst>
            <pc:docMk/>
            <pc:sldMk cId="3775514059" sldId="285"/>
            <ac:spMk id="5" creationId="{4253F79E-42D6-4A9C-8CC6-409B29342595}"/>
          </ac:spMkLst>
        </pc:spChg>
        <pc:spChg chg="mod">
          <ac:chgData name="" userId="e2e7e3011869b593" providerId="LiveId" clId="{0DCE81C4-4DC4-4FD2-A867-55FFC68F9BD3}" dt="2022-11-03T07:15:03.925" v="3563" actId="20577"/>
          <ac:spMkLst>
            <pc:docMk/>
            <pc:sldMk cId="3775514059" sldId="285"/>
            <ac:spMk id="7" creationId="{EC579321-CCBB-ECC3-94C8-F5291E489CE2}"/>
          </ac:spMkLst>
        </pc:spChg>
        <pc:spChg chg="del">
          <ac:chgData name="" userId="e2e7e3011869b593" providerId="LiveId" clId="{0DCE81C4-4DC4-4FD2-A867-55FFC68F9BD3}" dt="2022-11-03T06:43:26.049" v="2141" actId="478"/>
          <ac:spMkLst>
            <pc:docMk/>
            <pc:sldMk cId="3775514059" sldId="285"/>
            <ac:spMk id="33" creationId="{0E77376A-2DF1-415B-BA14-7698BDD9158D}"/>
          </ac:spMkLst>
        </pc:spChg>
        <pc:spChg chg="add mod">
          <ac:chgData name="" userId="e2e7e3011869b593" providerId="LiveId" clId="{0DCE81C4-4DC4-4FD2-A867-55FFC68F9BD3}" dt="2022-11-03T09:42:46.796" v="3848" actId="1076"/>
          <ac:spMkLst>
            <pc:docMk/>
            <pc:sldMk cId="3775514059" sldId="285"/>
            <ac:spMk id="33" creationId="{6A4AC53B-995A-4977-AA7A-AEE37716E20C}"/>
          </ac:spMkLst>
        </pc:spChg>
        <pc:spChg chg="del">
          <ac:chgData name="" userId="e2e7e3011869b593" providerId="LiveId" clId="{0DCE81C4-4DC4-4FD2-A867-55FFC68F9BD3}" dt="2022-11-03T06:43:26.049" v="2141" actId="478"/>
          <ac:spMkLst>
            <pc:docMk/>
            <pc:sldMk cId="3775514059" sldId="285"/>
            <ac:spMk id="34" creationId="{AEF27488-AC67-4298-AF3A-E2934F9A484C}"/>
          </ac:spMkLst>
        </pc:spChg>
        <pc:spChg chg="add mod">
          <ac:chgData name="" userId="e2e7e3011869b593" providerId="LiveId" clId="{0DCE81C4-4DC4-4FD2-A867-55FFC68F9BD3}" dt="2022-11-03T09:42:46.796" v="3848" actId="1076"/>
          <ac:spMkLst>
            <pc:docMk/>
            <pc:sldMk cId="3775514059" sldId="285"/>
            <ac:spMk id="34" creationId="{D156B773-BE8E-4A05-81B7-D1A0621EE90E}"/>
          </ac:spMkLst>
        </pc:spChg>
        <pc:spChg chg="del">
          <ac:chgData name="" userId="e2e7e3011869b593" providerId="LiveId" clId="{0DCE81C4-4DC4-4FD2-A867-55FFC68F9BD3}" dt="2022-11-03T06:43:30.745" v="2142" actId="478"/>
          <ac:spMkLst>
            <pc:docMk/>
            <pc:sldMk cId="3775514059" sldId="285"/>
            <ac:spMk id="35" creationId="{238DE9C6-3621-4A2D-A24A-48F0805A1BBA}"/>
          </ac:spMkLst>
        </pc:spChg>
        <pc:spChg chg="add mod">
          <ac:chgData name="" userId="e2e7e3011869b593" providerId="LiveId" clId="{0DCE81C4-4DC4-4FD2-A867-55FFC68F9BD3}" dt="2022-11-03T09:42:46.796" v="3848" actId="1076"/>
          <ac:spMkLst>
            <pc:docMk/>
            <pc:sldMk cId="3775514059" sldId="285"/>
            <ac:spMk id="35" creationId="{A63EA1D5-176E-4F1E-9BA5-A6E449BB0AB8}"/>
          </ac:spMkLst>
        </pc:spChg>
        <pc:spChg chg="add">
          <ac:chgData name="" userId="e2e7e3011869b593" providerId="LiveId" clId="{0DCE81C4-4DC4-4FD2-A867-55FFC68F9BD3}" dt="2022-11-03T10:19:37.731" v="5859"/>
          <ac:spMkLst>
            <pc:docMk/>
            <pc:sldMk cId="3775514059" sldId="285"/>
            <ac:spMk id="36" creationId="{ACD6CCE1-088A-4F4D-825F-5BA4DF7127CA}"/>
          </ac:spMkLst>
        </pc:spChg>
        <pc:spChg chg="del">
          <ac:chgData name="" userId="e2e7e3011869b593" providerId="LiveId" clId="{0DCE81C4-4DC4-4FD2-A867-55FFC68F9BD3}" dt="2022-11-03T06:43:30.745" v="2142" actId="478"/>
          <ac:spMkLst>
            <pc:docMk/>
            <pc:sldMk cId="3775514059" sldId="285"/>
            <ac:spMk id="36" creationId="{C859FCE3-7884-47DF-8D16-DBA51F88479F}"/>
          </ac:spMkLst>
        </pc:spChg>
        <pc:spChg chg="add mod">
          <ac:chgData name="" userId="e2e7e3011869b593" providerId="LiveId" clId="{0DCE81C4-4DC4-4FD2-A867-55FFC68F9BD3}" dt="2022-11-03T10:42:23.313" v="7428"/>
          <ac:spMkLst>
            <pc:docMk/>
            <pc:sldMk cId="3775514059" sldId="285"/>
            <ac:spMk id="37" creationId="{8407DF09-CB0A-4F9C-AD2C-1E2D60EF8A4E}"/>
          </ac:spMkLst>
        </pc:spChg>
        <pc:spChg chg="del">
          <ac:chgData name="" userId="e2e7e3011869b593" providerId="LiveId" clId="{0DCE81C4-4DC4-4FD2-A867-55FFC68F9BD3}" dt="2022-11-03T06:43:30.745" v="2142" actId="478"/>
          <ac:spMkLst>
            <pc:docMk/>
            <pc:sldMk cId="3775514059" sldId="285"/>
            <ac:spMk id="37" creationId="{D821E300-886E-4C8D-BC19-5CA9A00FDAB6}"/>
          </ac:spMkLst>
        </pc:spChg>
        <pc:spChg chg="del">
          <ac:chgData name="" userId="e2e7e3011869b593" providerId="LiveId" clId="{0DCE81C4-4DC4-4FD2-A867-55FFC68F9BD3}" dt="2022-11-03T06:43:26.049" v="2141" actId="478"/>
          <ac:spMkLst>
            <pc:docMk/>
            <pc:sldMk cId="3775514059" sldId="285"/>
            <ac:spMk id="38" creationId="{2E90F6B8-9A1D-4D2B-B830-1336D2C8B744}"/>
          </ac:spMkLst>
        </pc:spChg>
        <pc:spChg chg="del">
          <ac:chgData name="" userId="e2e7e3011869b593" providerId="LiveId" clId="{0DCE81C4-4DC4-4FD2-A867-55FFC68F9BD3}" dt="2022-11-03T06:43:26.049" v="2141" actId="478"/>
          <ac:spMkLst>
            <pc:docMk/>
            <pc:sldMk cId="3775514059" sldId="285"/>
            <ac:spMk id="39" creationId="{D0C564C0-D41F-4523-848F-44CAF05ED218}"/>
          </ac:spMkLst>
        </pc:spChg>
        <pc:spChg chg="del">
          <ac:chgData name="" userId="e2e7e3011869b593" providerId="LiveId" clId="{0DCE81C4-4DC4-4FD2-A867-55FFC68F9BD3}" dt="2022-11-03T06:43:26.049" v="2141" actId="478"/>
          <ac:spMkLst>
            <pc:docMk/>
            <pc:sldMk cId="3775514059" sldId="285"/>
            <ac:spMk id="40" creationId="{1059FC10-DD0B-408D-AC02-7EF7C8D00BA7}"/>
          </ac:spMkLst>
        </pc:spChg>
        <pc:spChg chg="del mod">
          <ac:chgData name="" userId="e2e7e3011869b593" providerId="LiveId" clId="{0DCE81C4-4DC4-4FD2-A867-55FFC68F9BD3}" dt="2022-11-03T09:40:01.963" v="3780" actId="478"/>
          <ac:spMkLst>
            <pc:docMk/>
            <pc:sldMk cId="3775514059" sldId="285"/>
            <ac:spMk id="41" creationId="{EFD11553-8331-41D3-8792-82F4D9949E17}"/>
          </ac:spMkLst>
        </pc:spChg>
        <pc:spChg chg="del mod">
          <ac:chgData name="" userId="e2e7e3011869b593" providerId="LiveId" clId="{0DCE81C4-4DC4-4FD2-A867-55FFC68F9BD3}" dt="2022-11-03T09:40:01.963" v="3780" actId="478"/>
          <ac:spMkLst>
            <pc:docMk/>
            <pc:sldMk cId="3775514059" sldId="285"/>
            <ac:spMk id="42" creationId="{85856E70-318F-4CE1-A731-4921FD1E9110}"/>
          </ac:spMkLst>
        </pc:spChg>
        <pc:spChg chg="del mod">
          <ac:chgData name="" userId="e2e7e3011869b593" providerId="LiveId" clId="{0DCE81C4-4DC4-4FD2-A867-55FFC68F9BD3}" dt="2022-11-03T09:40:01.963" v="3780" actId="478"/>
          <ac:spMkLst>
            <pc:docMk/>
            <pc:sldMk cId="3775514059" sldId="285"/>
            <ac:spMk id="43" creationId="{807B86F9-24BC-4486-AD78-AD28D7181874}"/>
          </ac:spMkLst>
        </pc:spChg>
        <pc:spChg chg="del">
          <ac:chgData name="" userId="e2e7e3011869b593" providerId="LiveId" clId="{0DCE81C4-4DC4-4FD2-A867-55FFC68F9BD3}" dt="2022-11-03T06:43:30.745" v="2142" actId="478"/>
          <ac:spMkLst>
            <pc:docMk/>
            <pc:sldMk cId="3775514059" sldId="285"/>
            <ac:spMk id="44" creationId="{346AF17D-5725-48ED-9982-E4ED27E7CFFF}"/>
          </ac:spMkLst>
        </pc:spChg>
        <pc:spChg chg="add mod">
          <ac:chgData name="" userId="e2e7e3011869b593" providerId="LiveId" clId="{0DCE81C4-4DC4-4FD2-A867-55FFC68F9BD3}" dt="2022-11-03T07:09:17.429" v="3460"/>
          <ac:spMkLst>
            <pc:docMk/>
            <pc:sldMk cId="3775514059" sldId="285"/>
            <ac:spMk id="47" creationId="{CE77833F-3900-4837-B7A3-BBD6C16C6CEB}"/>
          </ac:spMkLst>
        </pc:spChg>
        <pc:spChg chg="add mod">
          <ac:chgData name="" userId="e2e7e3011869b593" providerId="LiveId" clId="{0DCE81C4-4DC4-4FD2-A867-55FFC68F9BD3}" dt="2022-11-03T09:42:46.796" v="3848" actId="1076"/>
          <ac:spMkLst>
            <pc:docMk/>
            <pc:sldMk cId="3775514059" sldId="285"/>
            <ac:spMk id="48" creationId="{1AA301BC-681F-405C-BA4B-8E637FAE318A}"/>
          </ac:spMkLst>
        </pc:spChg>
        <pc:spChg chg="add mod">
          <ac:chgData name="" userId="e2e7e3011869b593" providerId="LiveId" clId="{0DCE81C4-4DC4-4FD2-A867-55FFC68F9BD3}" dt="2022-11-03T09:42:49.140" v="3849" actId="1076"/>
          <ac:spMkLst>
            <pc:docMk/>
            <pc:sldMk cId="3775514059" sldId="285"/>
            <ac:spMk id="50" creationId="{F03DDF1D-7B49-4AC9-9133-4EC8EFEAD29B}"/>
          </ac:spMkLst>
        </pc:spChg>
        <pc:graphicFrameChg chg="del">
          <ac:chgData name="" userId="e2e7e3011869b593" providerId="LiveId" clId="{0DCE81C4-4DC4-4FD2-A867-55FFC68F9BD3}" dt="2022-11-03T06:43:26.049" v="2141" actId="478"/>
          <ac:graphicFrameMkLst>
            <pc:docMk/>
            <pc:sldMk cId="3775514059" sldId="285"/>
            <ac:graphicFrameMk id="26" creationId="{FEBFBD13-8493-4135-8AA2-E1211E96ED37}"/>
          </ac:graphicFrameMkLst>
        </pc:graphicFrameChg>
        <pc:graphicFrameChg chg="del mod">
          <ac:chgData name="" userId="e2e7e3011869b593" providerId="LiveId" clId="{0DCE81C4-4DC4-4FD2-A867-55FFC68F9BD3}" dt="2022-11-03T06:43:32.802" v="2144" actId="478"/>
          <ac:graphicFrameMkLst>
            <pc:docMk/>
            <pc:sldMk cId="3775514059" sldId="285"/>
            <ac:graphicFrameMk id="27" creationId="{84D895FA-7EC2-4A97-B8EB-29ACA1F23801}"/>
          </ac:graphicFrameMkLst>
        </pc:graphicFrameChg>
        <pc:graphicFrameChg chg="del">
          <ac:chgData name="" userId="e2e7e3011869b593" providerId="LiveId" clId="{0DCE81C4-4DC4-4FD2-A867-55FFC68F9BD3}" dt="2022-11-03T06:43:26.049" v="2141" actId="478"/>
          <ac:graphicFrameMkLst>
            <pc:docMk/>
            <pc:sldMk cId="3775514059" sldId="285"/>
            <ac:graphicFrameMk id="31" creationId="{F695FC51-67E9-4F60-8624-ADFAC3C85670}"/>
          </ac:graphicFrameMkLst>
        </pc:graphicFrameChg>
        <pc:graphicFrameChg chg="mod">
          <ac:chgData name="" userId="e2e7e3011869b593" providerId="LiveId" clId="{0DCE81C4-4DC4-4FD2-A867-55FFC68F9BD3}" dt="2022-11-03T09:42:46.796" v="3848" actId="1076"/>
          <ac:graphicFrameMkLst>
            <pc:docMk/>
            <pc:sldMk cId="3775514059" sldId="285"/>
            <ac:graphicFrameMk id="32" creationId="{EF55CEFB-4F0E-4AC7-9E9B-42B36FAE40B6}"/>
          </ac:graphicFrameMkLst>
        </pc:graphicFrameChg>
        <pc:picChg chg="mod">
          <ac:chgData name="" userId="e2e7e3011869b593" providerId="LiveId" clId="{0DCE81C4-4DC4-4FD2-A867-55FFC68F9BD3}" dt="2022-11-03T07:09:43.896" v="3484" actId="1076"/>
          <ac:picMkLst>
            <pc:docMk/>
            <pc:sldMk cId="3775514059" sldId="285"/>
            <ac:picMk id="52" creationId="{DE182D62-9FF7-4411-8AEA-6BBC8D370EC7}"/>
          </ac:picMkLst>
        </pc:picChg>
        <pc:picChg chg="del">
          <ac:chgData name="" userId="e2e7e3011869b593" providerId="LiveId" clId="{0DCE81C4-4DC4-4FD2-A867-55FFC68F9BD3}" dt="2022-11-03T06:43:30.745" v="2142" actId="478"/>
          <ac:picMkLst>
            <pc:docMk/>
            <pc:sldMk cId="3775514059" sldId="285"/>
            <ac:picMk id="53" creationId="{1A41C0B6-A75C-460A-BF89-70B394649615}"/>
          </ac:picMkLst>
        </pc:picChg>
        <pc:picChg chg="del">
          <ac:chgData name="" userId="e2e7e3011869b593" providerId="LiveId" clId="{0DCE81C4-4DC4-4FD2-A867-55FFC68F9BD3}" dt="2022-11-03T06:43:26.049" v="2141" actId="478"/>
          <ac:picMkLst>
            <pc:docMk/>
            <pc:sldMk cId="3775514059" sldId="285"/>
            <ac:picMk id="54" creationId="{844738A9-C6D8-43CD-8227-77251EDAF69E}"/>
          </ac:picMkLst>
        </pc:picChg>
        <pc:picChg chg="del">
          <ac:chgData name="" userId="e2e7e3011869b593" providerId="LiveId" clId="{0DCE81C4-4DC4-4FD2-A867-55FFC68F9BD3}" dt="2022-11-03T06:43:26.049" v="2141" actId="478"/>
          <ac:picMkLst>
            <pc:docMk/>
            <pc:sldMk cId="3775514059" sldId="285"/>
            <ac:picMk id="55" creationId="{8B15453A-EAF1-4657-A245-DD090AF5382C}"/>
          </ac:picMkLst>
        </pc:picChg>
        <pc:cxnChg chg="del">
          <ac:chgData name="" userId="e2e7e3011869b593" providerId="LiveId" clId="{0DCE81C4-4DC4-4FD2-A867-55FFC68F9BD3}" dt="2022-11-03T06:43:26.049" v="2141" actId="478"/>
          <ac:cxnSpMkLst>
            <pc:docMk/>
            <pc:sldMk cId="3775514059" sldId="285"/>
            <ac:cxnSpMk id="46" creationId="{1E3EB9DA-6FCF-4827-B37B-8B5060675743}"/>
          </ac:cxnSpMkLst>
        </pc:cxnChg>
        <pc:cxnChg chg="del">
          <ac:chgData name="" userId="e2e7e3011869b593" providerId="LiveId" clId="{0DCE81C4-4DC4-4FD2-A867-55FFC68F9BD3}" dt="2022-11-03T06:43:26.049" v="2141" actId="478"/>
          <ac:cxnSpMkLst>
            <pc:docMk/>
            <pc:sldMk cId="3775514059" sldId="285"/>
            <ac:cxnSpMk id="49" creationId="{98281322-760D-42D9-8A3C-74145B5D6AD8}"/>
          </ac:cxnSpMkLst>
        </pc:cxnChg>
        <pc:cxnChg chg="add mod">
          <ac:chgData name="" userId="e2e7e3011869b593" providerId="LiveId" clId="{0DCE81C4-4DC4-4FD2-A867-55FFC68F9BD3}" dt="2022-11-03T09:42:46.796" v="3848" actId="1076"/>
          <ac:cxnSpMkLst>
            <pc:docMk/>
            <pc:sldMk cId="3775514059" sldId="285"/>
            <ac:cxnSpMk id="51" creationId="{E2698795-4743-457C-9603-5E2178516C40}"/>
          </ac:cxnSpMkLst>
        </pc:cxnChg>
        <pc:cxnChg chg="add mod">
          <ac:chgData name="" userId="e2e7e3011869b593" providerId="LiveId" clId="{0DCE81C4-4DC4-4FD2-A867-55FFC68F9BD3}" dt="2022-11-03T09:42:46.796" v="3848" actId="1076"/>
          <ac:cxnSpMkLst>
            <pc:docMk/>
            <pc:sldMk cId="3775514059" sldId="285"/>
            <ac:cxnSpMk id="56" creationId="{5B98DE03-FB07-4D7A-B2E1-D87CFD3D8BB3}"/>
          </ac:cxnSpMkLst>
        </pc:cxnChg>
      </pc:sldChg>
      <pc:sldChg chg="add del">
        <pc:chgData name="" userId="e2e7e3011869b593" providerId="LiveId" clId="{0DCE81C4-4DC4-4FD2-A867-55FFC68F9BD3}" dt="2022-11-03T07:06:15.985" v="3363"/>
        <pc:sldMkLst>
          <pc:docMk/>
          <pc:sldMk cId="312896289" sldId="286"/>
        </pc:sldMkLst>
      </pc:sldChg>
      <pc:sldChg chg="addSp delSp modSp add">
        <pc:chgData name="" userId="e2e7e3011869b593" providerId="LiveId" clId="{0DCE81C4-4DC4-4FD2-A867-55FFC68F9BD3}" dt="2022-11-03T11:11:58.894" v="10053" actId="1076"/>
        <pc:sldMkLst>
          <pc:docMk/>
          <pc:sldMk cId="3926604559" sldId="286"/>
        </pc:sldMkLst>
        <pc:spChg chg="mod">
          <ac:chgData name="" userId="e2e7e3011869b593" providerId="LiveId" clId="{0DCE81C4-4DC4-4FD2-A867-55FFC68F9BD3}" dt="2022-11-03T10:45:37.462" v="7537"/>
          <ac:spMkLst>
            <pc:docMk/>
            <pc:sldMk cId="3926604559" sldId="286"/>
            <ac:spMk id="4" creationId="{F1BAE37A-E9E0-33EB-8D09-DF8C4ED66404}"/>
          </ac:spMkLst>
        </pc:spChg>
        <pc:spChg chg="del">
          <ac:chgData name="" userId="e2e7e3011869b593" providerId="LiveId" clId="{0DCE81C4-4DC4-4FD2-A867-55FFC68F9BD3}" dt="2022-11-03T10:44:58.755" v="7438" actId="478"/>
          <ac:spMkLst>
            <pc:docMk/>
            <pc:sldMk cId="3926604559" sldId="286"/>
            <ac:spMk id="23" creationId="{C81ADE36-D3A1-B648-6665-130E8B64195E}"/>
          </ac:spMkLst>
        </pc:spChg>
        <pc:spChg chg="mod ord">
          <ac:chgData name="" userId="e2e7e3011869b593" providerId="LiveId" clId="{0DCE81C4-4DC4-4FD2-A867-55FFC68F9BD3}" dt="2022-11-03T11:11:58.894" v="10053" actId="1076"/>
          <ac:spMkLst>
            <pc:docMk/>
            <pc:sldMk cId="3926604559" sldId="286"/>
            <ac:spMk id="28" creationId="{CC336B34-3FBE-4D58-82E3-ADC0C2AD41AB}"/>
          </ac:spMkLst>
        </pc:spChg>
        <pc:spChg chg="add mod">
          <ac:chgData name="" userId="e2e7e3011869b593" providerId="LiveId" clId="{0DCE81C4-4DC4-4FD2-A867-55FFC68F9BD3}" dt="2022-11-03T11:11:28.051" v="10029" actId="14100"/>
          <ac:spMkLst>
            <pc:docMk/>
            <pc:sldMk cId="3926604559" sldId="286"/>
            <ac:spMk id="29" creationId="{8B7EEA19-5323-406C-ADA9-107CBD2B82BD}"/>
          </ac:spMkLst>
        </pc:spChg>
        <pc:graphicFrameChg chg="del">
          <ac:chgData name="" userId="e2e7e3011869b593" providerId="LiveId" clId="{0DCE81C4-4DC4-4FD2-A867-55FFC68F9BD3}" dt="2022-11-03T10:45:01.107" v="7440" actId="478"/>
          <ac:graphicFrameMkLst>
            <pc:docMk/>
            <pc:sldMk cId="3926604559" sldId="286"/>
            <ac:graphicFrameMk id="26" creationId="{29406B07-D091-4A62-AB4D-E33811A7BCAF}"/>
          </ac:graphicFrameMkLst>
        </pc:graphicFrameChg>
        <pc:graphicFrameChg chg="del">
          <ac:chgData name="" userId="e2e7e3011869b593" providerId="LiveId" clId="{0DCE81C4-4DC4-4FD2-A867-55FFC68F9BD3}" dt="2022-11-03T10:45:00.459" v="7439" actId="478"/>
          <ac:graphicFrameMkLst>
            <pc:docMk/>
            <pc:sldMk cId="3926604559" sldId="286"/>
            <ac:graphicFrameMk id="27" creationId="{6E4CE28F-EB16-4A07-B40A-8D705C2FBA0C}"/>
          </ac:graphicFrameMkLst>
        </pc:graphicFrameChg>
        <pc:picChg chg="del">
          <ac:chgData name="" userId="e2e7e3011869b593" providerId="LiveId" clId="{0DCE81C4-4DC4-4FD2-A867-55FFC68F9BD3}" dt="2022-11-03T10:44:55.950" v="7437" actId="478"/>
          <ac:picMkLst>
            <pc:docMk/>
            <pc:sldMk cId="3926604559" sldId="286"/>
            <ac:picMk id="5" creationId="{F818CC9B-6F89-2052-CA29-D933E3DB4A2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19206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4866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487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633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991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030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021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0980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8124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851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356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2022. 11. 11.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324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C326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08A440-5948-A7C7-4CA8-9B51DB59FFCC}"/>
              </a:ext>
            </a:extLst>
          </p:cNvPr>
          <p:cNvSpPr/>
          <p:nvPr/>
        </p:nvSpPr>
        <p:spPr>
          <a:xfrm>
            <a:off x="0" y="0"/>
            <a:ext cx="12191008" cy="2880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D80B47-8CDE-5069-117B-4806B6810ACD}"/>
              </a:ext>
            </a:extLst>
          </p:cNvPr>
          <p:cNvSpPr txBox="1"/>
          <p:nvPr/>
        </p:nvSpPr>
        <p:spPr>
          <a:xfrm>
            <a:off x="2260443" y="1250999"/>
            <a:ext cx="716670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1C3263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RF</a:t>
            </a:r>
            <a:r>
              <a:rPr lang="ko-KR" altLang="en-US" sz="32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1C3263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 엔진 중간 보고 </a:t>
            </a:r>
            <a:br>
              <a:rPr lang="en-US" altLang="ko-KR" sz="40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1C3263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</a:br>
            <a:r>
              <a:rPr lang="en-US" altLang="ko-KR" sz="2800" i="1" kern="0" dirty="0">
                <a:ln w="15875">
                  <a:solidFill>
                    <a:prstClr val="black">
                      <a:lumMod val="75000"/>
                      <a:lumOff val="25000"/>
                    </a:prstClr>
                  </a:solidFill>
                </a:ln>
                <a:solidFill>
                  <a:srgbClr val="1C3263"/>
                </a:solidFill>
                <a:latin typeface="NanumSquareOTF_ac Bold" panose="020B0600000101010101" pitchFamily="34" charset="-127"/>
                <a:ea typeface="NanumSquareOTF_ac Bold" panose="020B0600000101010101" pitchFamily="34" charset="-127"/>
              </a:rPr>
              <a:t>2022.11.11</a:t>
            </a:r>
            <a:endParaRPr lang="en-US" altLang="ko-KR" sz="4000" i="1" kern="0" dirty="0">
              <a:ln w="15875">
                <a:solidFill>
                  <a:prstClr val="black">
                    <a:lumMod val="75000"/>
                    <a:lumOff val="25000"/>
                  </a:prstClr>
                </a:solidFill>
              </a:ln>
              <a:solidFill>
                <a:srgbClr val="1C3263"/>
              </a:solidFill>
              <a:latin typeface="NanumSquareOTF_ac Bold" panose="020B0600000101010101" pitchFamily="34" charset="-127"/>
              <a:ea typeface="NanumSquareOTF_ac Bold" panose="020B0600000101010101" pitchFamily="34" charset="-127"/>
            </a:endParaRPr>
          </a:p>
        </p:txBody>
      </p:sp>
      <p:sp>
        <p:nvSpPr>
          <p:cNvPr id="6" name="사각형: 둥근 위쪽 모서리 5">
            <a:extLst>
              <a:ext uri="{FF2B5EF4-FFF2-40B4-BE49-F238E27FC236}">
                <a16:creationId xmlns:a16="http://schemas.microsoft.com/office/drawing/2014/main" id="{DD0E0055-0331-041E-1557-1D40F47DE989}"/>
              </a:ext>
            </a:extLst>
          </p:cNvPr>
          <p:cNvSpPr/>
          <p:nvPr/>
        </p:nvSpPr>
        <p:spPr>
          <a:xfrm rot="16200000">
            <a:off x="8550076" y="2957114"/>
            <a:ext cx="6577013" cy="704850"/>
          </a:xfrm>
          <a:prstGeom prst="round2SameRect">
            <a:avLst/>
          </a:prstGeom>
          <a:solidFill>
            <a:srgbClr val="304A7D"/>
          </a:solidFill>
          <a:ln>
            <a:noFill/>
          </a:ln>
          <a:effectLst>
            <a:outerShdw blurRad="139700" dist="38100" dir="10800000" algn="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A76EB89-49B4-86E2-D0A2-284715FCFF0F}"/>
              </a:ext>
            </a:extLst>
          </p:cNvPr>
          <p:cNvGrpSpPr/>
          <p:nvPr/>
        </p:nvGrpSpPr>
        <p:grpSpPr>
          <a:xfrm>
            <a:off x="11640128" y="1087492"/>
            <a:ext cx="332065" cy="2341508"/>
            <a:chOff x="426028" y="1087492"/>
            <a:chExt cx="332065" cy="2341508"/>
          </a:xfrm>
        </p:grpSpPr>
        <p:sp>
          <p:nvSpPr>
            <p:cNvPr id="12" name="Freeform 9">
              <a:extLst>
                <a:ext uri="{FF2B5EF4-FFF2-40B4-BE49-F238E27FC236}">
                  <a16:creationId xmlns:a16="http://schemas.microsoft.com/office/drawing/2014/main" id="{18E5B0FC-F0F2-60F3-FF49-86EDFB072B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167" y="1695463"/>
              <a:ext cx="116026" cy="153118"/>
            </a:xfrm>
            <a:custGeom>
              <a:avLst/>
              <a:gdLst>
                <a:gd name="T0" fmla="*/ 1093 w 9310"/>
                <a:gd name="T1" fmla="*/ 12245 h 12286"/>
                <a:gd name="T2" fmla="*/ 582 w 9310"/>
                <a:gd name="T3" fmla="*/ 12007 h 12286"/>
                <a:gd name="T4" fmla="*/ 279 w 9310"/>
                <a:gd name="T5" fmla="*/ 11710 h 12286"/>
                <a:gd name="T6" fmla="*/ 42 w 9310"/>
                <a:gd name="T7" fmla="*/ 11209 h 12286"/>
                <a:gd name="T8" fmla="*/ 0 w 9310"/>
                <a:gd name="T9" fmla="*/ 1919 h 12286"/>
                <a:gd name="T10" fmla="*/ 117 w 9310"/>
                <a:gd name="T11" fmla="*/ 1260 h 12286"/>
                <a:gd name="T12" fmla="*/ 498 w 9310"/>
                <a:gd name="T13" fmla="*/ 629 h 12286"/>
                <a:gd name="T14" fmla="*/ 1088 w 9310"/>
                <a:gd name="T15" fmla="*/ 189 h 12286"/>
                <a:gd name="T16" fmla="*/ 1821 w 9310"/>
                <a:gd name="T17" fmla="*/ 1 h 12286"/>
                <a:gd name="T18" fmla="*/ 7682 w 9310"/>
                <a:gd name="T19" fmla="*/ 22 h 12286"/>
                <a:gd name="T20" fmla="*/ 8385 w 9310"/>
                <a:gd name="T21" fmla="*/ 278 h 12286"/>
                <a:gd name="T22" fmla="*/ 8929 w 9310"/>
                <a:gd name="T23" fmla="*/ 772 h 12286"/>
                <a:gd name="T24" fmla="*/ 9250 w 9310"/>
                <a:gd name="T25" fmla="*/ 1440 h 12286"/>
                <a:gd name="T26" fmla="*/ 9310 w 9310"/>
                <a:gd name="T27" fmla="*/ 8471 h 12286"/>
                <a:gd name="T28" fmla="*/ 9201 w 9310"/>
                <a:gd name="T29" fmla="*/ 8777 h 12286"/>
                <a:gd name="T30" fmla="*/ 8880 w 9310"/>
                <a:gd name="T31" fmla="*/ 8949 h 12286"/>
                <a:gd name="T32" fmla="*/ 8601 w 9310"/>
                <a:gd name="T33" fmla="*/ 8894 h 12286"/>
                <a:gd name="T34" fmla="*/ 8370 w 9310"/>
                <a:gd name="T35" fmla="*/ 8615 h 12286"/>
                <a:gd name="T36" fmla="*/ 8349 w 9310"/>
                <a:gd name="T37" fmla="*/ 1870 h 12286"/>
                <a:gd name="T38" fmla="*/ 8255 w 9310"/>
                <a:gd name="T39" fmla="*/ 1503 h 12286"/>
                <a:gd name="T40" fmla="*/ 8035 w 9310"/>
                <a:gd name="T41" fmla="*/ 1209 h 12286"/>
                <a:gd name="T42" fmla="*/ 7720 w 9310"/>
                <a:gd name="T43" fmla="*/ 1018 h 12286"/>
                <a:gd name="T44" fmla="*/ 7390 w 9310"/>
                <a:gd name="T45" fmla="*/ 960 h 12286"/>
                <a:gd name="T46" fmla="*/ 1680 w 9310"/>
                <a:gd name="T47" fmla="*/ 989 h 12286"/>
                <a:gd name="T48" fmla="*/ 1346 w 9310"/>
                <a:gd name="T49" fmla="*/ 1150 h 12286"/>
                <a:gd name="T50" fmla="*/ 1098 w 9310"/>
                <a:gd name="T51" fmla="*/ 1423 h 12286"/>
                <a:gd name="T52" fmla="*/ 970 w 9310"/>
                <a:gd name="T53" fmla="*/ 1774 h 12286"/>
                <a:gd name="T54" fmla="*/ 962 w 9310"/>
                <a:gd name="T55" fmla="*/ 10904 h 12286"/>
                <a:gd name="T56" fmla="*/ 1091 w 9310"/>
                <a:gd name="T57" fmla="*/ 11185 h 12286"/>
                <a:gd name="T58" fmla="*/ 1405 w 9310"/>
                <a:gd name="T59" fmla="*/ 11326 h 12286"/>
                <a:gd name="T60" fmla="*/ 1677 w 9310"/>
                <a:gd name="T61" fmla="*/ 11273 h 12286"/>
                <a:gd name="T62" fmla="*/ 4346 w 9310"/>
                <a:gd name="T63" fmla="*/ 8559 h 12286"/>
                <a:gd name="T64" fmla="*/ 4655 w 9310"/>
                <a:gd name="T65" fmla="*/ 8448 h 12286"/>
                <a:gd name="T66" fmla="*/ 4964 w 9310"/>
                <a:gd name="T67" fmla="*/ 8559 h 12286"/>
                <a:gd name="T68" fmla="*/ 7633 w 9310"/>
                <a:gd name="T69" fmla="*/ 11273 h 12286"/>
                <a:gd name="T70" fmla="*/ 7902 w 9310"/>
                <a:gd name="T71" fmla="*/ 11326 h 12286"/>
                <a:gd name="T72" fmla="*/ 8215 w 9310"/>
                <a:gd name="T73" fmla="*/ 11182 h 12286"/>
                <a:gd name="T74" fmla="*/ 8349 w 9310"/>
                <a:gd name="T75" fmla="*/ 10897 h 12286"/>
                <a:gd name="T76" fmla="*/ 8408 w 9310"/>
                <a:gd name="T77" fmla="*/ 10618 h 12286"/>
                <a:gd name="T78" fmla="*/ 8687 w 9310"/>
                <a:gd name="T79" fmla="*/ 10387 h 12286"/>
                <a:gd name="T80" fmla="*/ 8974 w 9310"/>
                <a:gd name="T81" fmla="*/ 10387 h 12286"/>
                <a:gd name="T82" fmla="*/ 9253 w 9310"/>
                <a:gd name="T83" fmla="*/ 10618 h 12286"/>
                <a:gd name="T84" fmla="*/ 9309 w 9310"/>
                <a:gd name="T85" fmla="*/ 10920 h 12286"/>
                <a:gd name="T86" fmla="*/ 9174 w 9310"/>
                <a:gd name="T87" fmla="*/ 11466 h 12286"/>
                <a:gd name="T88" fmla="*/ 8890 w 9310"/>
                <a:gd name="T89" fmla="*/ 11865 h 12286"/>
                <a:gd name="T90" fmla="*/ 8474 w 9310"/>
                <a:gd name="T91" fmla="*/ 12151 h 12286"/>
                <a:gd name="T92" fmla="*/ 7913 w 9310"/>
                <a:gd name="T93" fmla="*/ 12286 h 12286"/>
                <a:gd name="T94" fmla="*/ 7489 w 9310"/>
                <a:gd name="T95" fmla="*/ 12242 h 12286"/>
                <a:gd name="T96" fmla="*/ 6997 w 9310"/>
                <a:gd name="T97" fmla="*/ 12001 h 12286"/>
                <a:gd name="T98" fmla="*/ 2472 w 9310"/>
                <a:gd name="T99" fmla="*/ 11859 h 12286"/>
                <a:gd name="T100" fmla="*/ 2080 w 9310"/>
                <a:gd name="T101" fmla="*/ 12145 h 12286"/>
                <a:gd name="T102" fmla="*/ 1545 w 9310"/>
                <a:gd name="T103" fmla="*/ 12285 h 122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9310" h="12286">
                  <a:moveTo>
                    <a:pt x="1447" y="12286"/>
                  </a:moveTo>
                  <a:lnTo>
                    <a:pt x="1375" y="12286"/>
                  </a:lnTo>
                  <a:lnTo>
                    <a:pt x="1232" y="12272"/>
                  </a:lnTo>
                  <a:lnTo>
                    <a:pt x="1093" y="12245"/>
                  </a:lnTo>
                  <a:lnTo>
                    <a:pt x="957" y="12203"/>
                  </a:lnTo>
                  <a:lnTo>
                    <a:pt x="826" y="12150"/>
                  </a:lnTo>
                  <a:lnTo>
                    <a:pt x="700" y="12085"/>
                  </a:lnTo>
                  <a:lnTo>
                    <a:pt x="582" y="12007"/>
                  </a:lnTo>
                  <a:lnTo>
                    <a:pt x="471" y="11918"/>
                  </a:lnTo>
                  <a:lnTo>
                    <a:pt x="419" y="11869"/>
                  </a:lnTo>
                  <a:lnTo>
                    <a:pt x="370" y="11818"/>
                  </a:lnTo>
                  <a:lnTo>
                    <a:pt x="279" y="11710"/>
                  </a:lnTo>
                  <a:lnTo>
                    <a:pt x="202" y="11595"/>
                  </a:lnTo>
                  <a:lnTo>
                    <a:pt x="135" y="11471"/>
                  </a:lnTo>
                  <a:lnTo>
                    <a:pt x="82" y="11343"/>
                  </a:lnTo>
                  <a:lnTo>
                    <a:pt x="42" y="11209"/>
                  </a:lnTo>
                  <a:lnTo>
                    <a:pt x="14" y="11070"/>
                  </a:lnTo>
                  <a:lnTo>
                    <a:pt x="1" y="10927"/>
                  </a:lnTo>
                  <a:lnTo>
                    <a:pt x="0" y="10855"/>
                  </a:lnTo>
                  <a:lnTo>
                    <a:pt x="0" y="1919"/>
                  </a:lnTo>
                  <a:lnTo>
                    <a:pt x="1" y="1821"/>
                  </a:lnTo>
                  <a:lnTo>
                    <a:pt x="22" y="1627"/>
                  </a:lnTo>
                  <a:lnTo>
                    <a:pt x="60" y="1440"/>
                  </a:lnTo>
                  <a:lnTo>
                    <a:pt x="117" y="1260"/>
                  </a:lnTo>
                  <a:lnTo>
                    <a:pt x="189" y="1089"/>
                  </a:lnTo>
                  <a:lnTo>
                    <a:pt x="278" y="924"/>
                  </a:lnTo>
                  <a:lnTo>
                    <a:pt x="382" y="772"/>
                  </a:lnTo>
                  <a:lnTo>
                    <a:pt x="498" y="629"/>
                  </a:lnTo>
                  <a:lnTo>
                    <a:pt x="629" y="498"/>
                  </a:lnTo>
                  <a:lnTo>
                    <a:pt x="772" y="382"/>
                  </a:lnTo>
                  <a:lnTo>
                    <a:pt x="924" y="278"/>
                  </a:lnTo>
                  <a:lnTo>
                    <a:pt x="1088" y="189"/>
                  </a:lnTo>
                  <a:lnTo>
                    <a:pt x="1260" y="117"/>
                  </a:lnTo>
                  <a:lnTo>
                    <a:pt x="1440" y="60"/>
                  </a:lnTo>
                  <a:lnTo>
                    <a:pt x="1627" y="22"/>
                  </a:lnTo>
                  <a:lnTo>
                    <a:pt x="1821" y="1"/>
                  </a:lnTo>
                  <a:lnTo>
                    <a:pt x="1919" y="0"/>
                  </a:lnTo>
                  <a:lnTo>
                    <a:pt x="7390" y="0"/>
                  </a:lnTo>
                  <a:lnTo>
                    <a:pt x="7489" y="1"/>
                  </a:lnTo>
                  <a:lnTo>
                    <a:pt x="7682" y="22"/>
                  </a:lnTo>
                  <a:lnTo>
                    <a:pt x="7869" y="60"/>
                  </a:lnTo>
                  <a:lnTo>
                    <a:pt x="8049" y="117"/>
                  </a:lnTo>
                  <a:lnTo>
                    <a:pt x="8222" y="189"/>
                  </a:lnTo>
                  <a:lnTo>
                    <a:pt x="8385" y="278"/>
                  </a:lnTo>
                  <a:lnTo>
                    <a:pt x="8539" y="382"/>
                  </a:lnTo>
                  <a:lnTo>
                    <a:pt x="8681" y="498"/>
                  </a:lnTo>
                  <a:lnTo>
                    <a:pt x="8811" y="629"/>
                  </a:lnTo>
                  <a:lnTo>
                    <a:pt x="8929" y="772"/>
                  </a:lnTo>
                  <a:lnTo>
                    <a:pt x="9033" y="924"/>
                  </a:lnTo>
                  <a:lnTo>
                    <a:pt x="9120" y="1089"/>
                  </a:lnTo>
                  <a:lnTo>
                    <a:pt x="9194" y="1260"/>
                  </a:lnTo>
                  <a:lnTo>
                    <a:pt x="9250" y="1440"/>
                  </a:lnTo>
                  <a:lnTo>
                    <a:pt x="9289" y="1627"/>
                  </a:lnTo>
                  <a:lnTo>
                    <a:pt x="9308" y="1821"/>
                  </a:lnTo>
                  <a:lnTo>
                    <a:pt x="9310" y="1919"/>
                  </a:lnTo>
                  <a:lnTo>
                    <a:pt x="9310" y="8471"/>
                  </a:lnTo>
                  <a:lnTo>
                    <a:pt x="9308" y="8521"/>
                  </a:lnTo>
                  <a:lnTo>
                    <a:pt x="9289" y="8615"/>
                  </a:lnTo>
                  <a:lnTo>
                    <a:pt x="9253" y="8700"/>
                  </a:lnTo>
                  <a:lnTo>
                    <a:pt x="9201" y="8777"/>
                  </a:lnTo>
                  <a:lnTo>
                    <a:pt x="9136" y="8842"/>
                  </a:lnTo>
                  <a:lnTo>
                    <a:pt x="9058" y="8894"/>
                  </a:lnTo>
                  <a:lnTo>
                    <a:pt x="8974" y="8930"/>
                  </a:lnTo>
                  <a:lnTo>
                    <a:pt x="8880" y="8949"/>
                  </a:lnTo>
                  <a:lnTo>
                    <a:pt x="8830" y="8952"/>
                  </a:lnTo>
                  <a:lnTo>
                    <a:pt x="8781" y="8949"/>
                  </a:lnTo>
                  <a:lnTo>
                    <a:pt x="8687" y="8930"/>
                  </a:lnTo>
                  <a:lnTo>
                    <a:pt x="8601" y="8894"/>
                  </a:lnTo>
                  <a:lnTo>
                    <a:pt x="8524" y="8842"/>
                  </a:lnTo>
                  <a:lnTo>
                    <a:pt x="8460" y="8777"/>
                  </a:lnTo>
                  <a:lnTo>
                    <a:pt x="8408" y="8700"/>
                  </a:lnTo>
                  <a:lnTo>
                    <a:pt x="8370" y="8615"/>
                  </a:lnTo>
                  <a:lnTo>
                    <a:pt x="8352" y="8521"/>
                  </a:lnTo>
                  <a:lnTo>
                    <a:pt x="8350" y="8471"/>
                  </a:lnTo>
                  <a:lnTo>
                    <a:pt x="8350" y="1919"/>
                  </a:lnTo>
                  <a:lnTo>
                    <a:pt x="8349" y="1870"/>
                  </a:lnTo>
                  <a:lnTo>
                    <a:pt x="8340" y="1774"/>
                  </a:lnTo>
                  <a:lnTo>
                    <a:pt x="8320" y="1680"/>
                  </a:lnTo>
                  <a:lnTo>
                    <a:pt x="8293" y="1590"/>
                  </a:lnTo>
                  <a:lnTo>
                    <a:pt x="8255" y="1503"/>
                  </a:lnTo>
                  <a:lnTo>
                    <a:pt x="8211" y="1423"/>
                  </a:lnTo>
                  <a:lnTo>
                    <a:pt x="8160" y="1346"/>
                  </a:lnTo>
                  <a:lnTo>
                    <a:pt x="8101" y="1274"/>
                  </a:lnTo>
                  <a:lnTo>
                    <a:pt x="8035" y="1209"/>
                  </a:lnTo>
                  <a:lnTo>
                    <a:pt x="7964" y="1150"/>
                  </a:lnTo>
                  <a:lnTo>
                    <a:pt x="7888" y="1099"/>
                  </a:lnTo>
                  <a:lnTo>
                    <a:pt x="7806" y="1054"/>
                  </a:lnTo>
                  <a:lnTo>
                    <a:pt x="7720" y="1018"/>
                  </a:lnTo>
                  <a:lnTo>
                    <a:pt x="7630" y="989"/>
                  </a:lnTo>
                  <a:lnTo>
                    <a:pt x="7537" y="970"/>
                  </a:lnTo>
                  <a:lnTo>
                    <a:pt x="7440" y="960"/>
                  </a:lnTo>
                  <a:lnTo>
                    <a:pt x="7390" y="960"/>
                  </a:lnTo>
                  <a:lnTo>
                    <a:pt x="1919" y="960"/>
                  </a:lnTo>
                  <a:lnTo>
                    <a:pt x="1870" y="960"/>
                  </a:lnTo>
                  <a:lnTo>
                    <a:pt x="1774" y="970"/>
                  </a:lnTo>
                  <a:lnTo>
                    <a:pt x="1680" y="989"/>
                  </a:lnTo>
                  <a:lnTo>
                    <a:pt x="1589" y="1018"/>
                  </a:lnTo>
                  <a:lnTo>
                    <a:pt x="1503" y="1054"/>
                  </a:lnTo>
                  <a:lnTo>
                    <a:pt x="1422" y="1099"/>
                  </a:lnTo>
                  <a:lnTo>
                    <a:pt x="1346" y="1150"/>
                  </a:lnTo>
                  <a:lnTo>
                    <a:pt x="1274" y="1209"/>
                  </a:lnTo>
                  <a:lnTo>
                    <a:pt x="1209" y="1274"/>
                  </a:lnTo>
                  <a:lnTo>
                    <a:pt x="1150" y="1346"/>
                  </a:lnTo>
                  <a:lnTo>
                    <a:pt x="1098" y="1423"/>
                  </a:lnTo>
                  <a:lnTo>
                    <a:pt x="1054" y="1503"/>
                  </a:lnTo>
                  <a:lnTo>
                    <a:pt x="1018" y="1590"/>
                  </a:lnTo>
                  <a:lnTo>
                    <a:pt x="989" y="1680"/>
                  </a:lnTo>
                  <a:lnTo>
                    <a:pt x="970" y="1774"/>
                  </a:lnTo>
                  <a:lnTo>
                    <a:pt x="960" y="1870"/>
                  </a:lnTo>
                  <a:lnTo>
                    <a:pt x="960" y="1919"/>
                  </a:lnTo>
                  <a:lnTo>
                    <a:pt x="960" y="10855"/>
                  </a:lnTo>
                  <a:lnTo>
                    <a:pt x="962" y="10904"/>
                  </a:lnTo>
                  <a:lnTo>
                    <a:pt x="978" y="10995"/>
                  </a:lnTo>
                  <a:lnTo>
                    <a:pt x="1011" y="11078"/>
                  </a:lnTo>
                  <a:lnTo>
                    <a:pt x="1061" y="11152"/>
                  </a:lnTo>
                  <a:lnTo>
                    <a:pt x="1091" y="11185"/>
                  </a:lnTo>
                  <a:lnTo>
                    <a:pt x="1129" y="11218"/>
                  </a:lnTo>
                  <a:lnTo>
                    <a:pt x="1212" y="11271"/>
                  </a:lnTo>
                  <a:lnTo>
                    <a:pt x="1306" y="11307"/>
                  </a:lnTo>
                  <a:lnTo>
                    <a:pt x="1405" y="11326"/>
                  </a:lnTo>
                  <a:lnTo>
                    <a:pt x="1456" y="11327"/>
                  </a:lnTo>
                  <a:lnTo>
                    <a:pt x="1504" y="11325"/>
                  </a:lnTo>
                  <a:lnTo>
                    <a:pt x="1595" y="11307"/>
                  </a:lnTo>
                  <a:lnTo>
                    <a:pt x="1677" y="11273"/>
                  </a:lnTo>
                  <a:lnTo>
                    <a:pt x="1751" y="11222"/>
                  </a:lnTo>
                  <a:lnTo>
                    <a:pt x="1784" y="11191"/>
                  </a:lnTo>
                  <a:lnTo>
                    <a:pt x="4310" y="8592"/>
                  </a:lnTo>
                  <a:lnTo>
                    <a:pt x="4346" y="8559"/>
                  </a:lnTo>
                  <a:lnTo>
                    <a:pt x="4426" y="8505"/>
                  </a:lnTo>
                  <a:lnTo>
                    <a:pt x="4513" y="8468"/>
                  </a:lnTo>
                  <a:lnTo>
                    <a:pt x="4607" y="8449"/>
                  </a:lnTo>
                  <a:lnTo>
                    <a:pt x="4655" y="8448"/>
                  </a:lnTo>
                  <a:lnTo>
                    <a:pt x="4703" y="8449"/>
                  </a:lnTo>
                  <a:lnTo>
                    <a:pt x="4797" y="8468"/>
                  </a:lnTo>
                  <a:lnTo>
                    <a:pt x="4885" y="8505"/>
                  </a:lnTo>
                  <a:lnTo>
                    <a:pt x="4964" y="8559"/>
                  </a:lnTo>
                  <a:lnTo>
                    <a:pt x="4999" y="8592"/>
                  </a:lnTo>
                  <a:lnTo>
                    <a:pt x="7527" y="11191"/>
                  </a:lnTo>
                  <a:lnTo>
                    <a:pt x="7560" y="11222"/>
                  </a:lnTo>
                  <a:lnTo>
                    <a:pt x="7633" y="11273"/>
                  </a:lnTo>
                  <a:lnTo>
                    <a:pt x="7714" y="11307"/>
                  </a:lnTo>
                  <a:lnTo>
                    <a:pt x="7803" y="11325"/>
                  </a:lnTo>
                  <a:lnTo>
                    <a:pt x="7852" y="11327"/>
                  </a:lnTo>
                  <a:lnTo>
                    <a:pt x="7902" y="11326"/>
                  </a:lnTo>
                  <a:lnTo>
                    <a:pt x="8002" y="11306"/>
                  </a:lnTo>
                  <a:lnTo>
                    <a:pt x="8095" y="11270"/>
                  </a:lnTo>
                  <a:lnTo>
                    <a:pt x="8179" y="11215"/>
                  </a:lnTo>
                  <a:lnTo>
                    <a:pt x="8215" y="11182"/>
                  </a:lnTo>
                  <a:lnTo>
                    <a:pt x="8248" y="11148"/>
                  </a:lnTo>
                  <a:lnTo>
                    <a:pt x="8298" y="11073"/>
                  </a:lnTo>
                  <a:lnTo>
                    <a:pt x="8331" y="10989"/>
                  </a:lnTo>
                  <a:lnTo>
                    <a:pt x="8349" y="10897"/>
                  </a:lnTo>
                  <a:lnTo>
                    <a:pt x="8350" y="10847"/>
                  </a:lnTo>
                  <a:lnTo>
                    <a:pt x="8352" y="10798"/>
                  </a:lnTo>
                  <a:lnTo>
                    <a:pt x="8370" y="10704"/>
                  </a:lnTo>
                  <a:lnTo>
                    <a:pt x="8408" y="10618"/>
                  </a:lnTo>
                  <a:lnTo>
                    <a:pt x="8460" y="10541"/>
                  </a:lnTo>
                  <a:lnTo>
                    <a:pt x="8524" y="10477"/>
                  </a:lnTo>
                  <a:lnTo>
                    <a:pt x="8601" y="10425"/>
                  </a:lnTo>
                  <a:lnTo>
                    <a:pt x="8687" y="10387"/>
                  </a:lnTo>
                  <a:lnTo>
                    <a:pt x="8781" y="10369"/>
                  </a:lnTo>
                  <a:lnTo>
                    <a:pt x="8830" y="10367"/>
                  </a:lnTo>
                  <a:lnTo>
                    <a:pt x="8880" y="10369"/>
                  </a:lnTo>
                  <a:lnTo>
                    <a:pt x="8974" y="10387"/>
                  </a:lnTo>
                  <a:lnTo>
                    <a:pt x="9058" y="10425"/>
                  </a:lnTo>
                  <a:lnTo>
                    <a:pt x="9136" y="10477"/>
                  </a:lnTo>
                  <a:lnTo>
                    <a:pt x="9201" y="10541"/>
                  </a:lnTo>
                  <a:lnTo>
                    <a:pt x="9253" y="10618"/>
                  </a:lnTo>
                  <a:lnTo>
                    <a:pt x="9289" y="10704"/>
                  </a:lnTo>
                  <a:lnTo>
                    <a:pt x="9308" y="10798"/>
                  </a:lnTo>
                  <a:lnTo>
                    <a:pt x="9310" y="10847"/>
                  </a:lnTo>
                  <a:lnTo>
                    <a:pt x="9309" y="10920"/>
                  </a:lnTo>
                  <a:lnTo>
                    <a:pt x="9295" y="11063"/>
                  </a:lnTo>
                  <a:lnTo>
                    <a:pt x="9267" y="11202"/>
                  </a:lnTo>
                  <a:lnTo>
                    <a:pt x="9227" y="11336"/>
                  </a:lnTo>
                  <a:lnTo>
                    <a:pt x="9174" y="11466"/>
                  </a:lnTo>
                  <a:lnTo>
                    <a:pt x="9107" y="11588"/>
                  </a:lnTo>
                  <a:lnTo>
                    <a:pt x="9030" y="11705"/>
                  </a:lnTo>
                  <a:lnTo>
                    <a:pt x="8939" y="11814"/>
                  </a:lnTo>
                  <a:lnTo>
                    <a:pt x="8890" y="11865"/>
                  </a:lnTo>
                  <a:lnTo>
                    <a:pt x="8837" y="11915"/>
                  </a:lnTo>
                  <a:lnTo>
                    <a:pt x="8724" y="12006"/>
                  </a:lnTo>
                  <a:lnTo>
                    <a:pt x="8602" y="12085"/>
                  </a:lnTo>
                  <a:lnTo>
                    <a:pt x="8474" y="12151"/>
                  </a:lnTo>
                  <a:lnTo>
                    <a:pt x="8340" y="12206"/>
                  </a:lnTo>
                  <a:lnTo>
                    <a:pt x="8200" y="12246"/>
                  </a:lnTo>
                  <a:lnTo>
                    <a:pt x="8058" y="12273"/>
                  </a:lnTo>
                  <a:lnTo>
                    <a:pt x="7913" y="12286"/>
                  </a:lnTo>
                  <a:lnTo>
                    <a:pt x="7841" y="12286"/>
                  </a:lnTo>
                  <a:lnTo>
                    <a:pt x="7767" y="12285"/>
                  </a:lnTo>
                  <a:lnTo>
                    <a:pt x="7626" y="12269"/>
                  </a:lnTo>
                  <a:lnTo>
                    <a:pt x="7489" y="12242"/>
                  </a:lnTo>
                  <a:lnTo>
                    <a:pt x="7358" y="12200"/>
                  </a:lnTo>
                  <a:lnTo>
                    <a:pt x="7232" y="12147"/>
                  </a:lnTo>
                  <a:lnTo>
                    <a:pt x="7111" y="12079"/>
                  </a:lnTo>
                  <a:lnTo>
                    <a:pt x="6997" y="12001"/>
                  </a:lnTo>
                  <a:lnTo>
                    <a:pt x="6889" y="11911"/>
                  </a:lnTo>
                  <a:lnTo>
                    <a:pt x="6839" y="11859"/>
                  </a:lnTo>
                  <a:lnTo>
                    <a:pt x="4655" y="9615"/>
                  </a:lnTo>
                  <a:lnTo>
                    <a:pt x="2472" y="11859"/>
                  </a:lnTo>
                  <a:lnTo>
                    <a:pt x="2422" y="11909"/>
                  </a:lnTo>
                  <a:lnTo>
                    <a:pt x="2315" y="12000"/>
                  </a:lnTo>
                  <a:lnTo>
                    <a:pt x="2201" y="12079"/>
                  </a:lnTo>
                  <a:lnTo>
                    <a:pt x="2080" y="12145"/>
                  </a:lnTo>
                  <a:lnTo>
                    <a:pt x="1955" y="12199"/>
                  </a:lnTo>
                  <a:lnTo>
                    <a:pt x="1823" y="12240"/>
                  </a:lnTo>
                  <a:lnTo>
                    <a:pt x="1686" y="12269"/>
                  </a:lnTo>
                  <a:lnTo>
                    <a:pt x="1545" y="12285"/>
                  </a:lnTo>
                  <a:lnTo>
                    <a:pt x="1473" y="12286"/>
                  </a:lnTo>
                  <a:lnTo>
                    <a:pt x="1460" y="12286"/>
                  </a:lnTo>
                  <a:lnTo>
                    <a:pt x="1447" y="1228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3" name="Freeform 36">
              <a:extLst>
                <a:ext uri="{FF2B5EF4-FFF2-40B4-BE49-F238E27FC236}">
                  <a16:creationId xmlns:a16="http://schemas.microsoft.com/office/drawing/2014/main" id="{303BC6D1-0FEA-EE77-AF72-E95BDDE9A7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33944" y="3272796"/>
              <a:ext cx="92872" cy="156204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4" name="자유형 23">
              <a:extLst>
                <a:ext uri="{FF2B5EF4-FFF2-40B4-BE49-F238E27FC236}">
                  <a16:creationId xmlns:a16="http://schemas.microsoft.com/office/drawing/2014/main" id="{AEE487E6-53A8-CC05-5DE6-DA962A220B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276" y="2758235"/>
              <a:ext cx="139808" cy="122360"/>
            </a:xfrm>
            <a:custGeom>
              <a:avLst/>
              <a:gdLst>
                <a:gd name="connsiteX0" fmla="*/ 149021 w 448462"/>
                <a:gd name="connsiteY0" fmla="*/ 328125 h 392491"/>
                <a:gd name="connsiteX1" fmla="*/ 210588 w 448462"/>
                <a:gd name="connsiteY1" fmla="*/ 357224 h 392491"/>
                <a:gd name="connsiteX2" fmla="*/ 160375 w 448462"/>
                <a:gd name="connsiteY2" fmla="*/ 391211 h 392491"/>
                <a:gd name="connsiteX3" fmla="*/ 158502 w 448462"/>
                <a:gd name="connsiteY3" fmla="*/ 392025 h 392491"/>
                <a:gd name="connsiteX4" fmla="*/ 156629 w 448462"/>
                <a:gd name="connsiteY4" fmla="*/ 392491 h 392491"/>
                <a:gd name="connsiteX5" fmla="*/ 154757 w 448462"/>
                <a:gd name="connsiteY5" fmla="*/ 392375 h 392491"/>
                <a:gd name="connsiteX6" fmla="*/ 153001 w 448462"/>
                <a:gd name="connsiteY6" fmla="*/ 391676 h 392491"/>
                <a:gd name="connsiteX7" fmla="*/ 151362 w 448462"/>
                <a:gd name="connsiteY7" fmla="*/ 390396 h 392491"/>
                <a:gd name="connsiteX8" fmla="*/ 150075 w 448462"/>
                <a:gd name="connsiteY8" fmla="*/ 388883 h 392491"/>
                <a:gd name="connsiteX9" fmla="*/ 149255 w 448462"/>
                <a:gd name="connsiteY9" fmla="*/ 387137 h 392491"/>
                <a:gd name="connsiteX10" fmla="*/ 149021 w 448462"/>
                <a:gd name="connsiteY10" fmla="*/ 385158 h 392491"/>
                <a:gd name="connsiteX11" fmla="*/ 441235 w 448462"/>
                <a:gd name="connsiteY11" fmla="*/ 0 h 392491"/>
                <a:gd name="connsiteX12" fmla="*/ 442983 w 448462"/>
                <a:gd name="connsiteY12" fmla="*/ 233 h 392491"/>
                <a:gd name="connsiteX13" fmla="*/ 444615 w 448462"/>
                <a:gd name="connsiteY13" fmla="*/ 816 h 392491"/>
                <a:gd name="connsiteX14" fmla="*/ 446131 w 448462"/>
                <a:gd name="connsiteY14" fmla="*/ 1866 h 392491"/>
                <a:gd name="connsiteX15" fmla="*/ 447530 w 448462"/>
                <a:gd name="connsiteY15" fmla="*/ 3615 h 392491"/>
                <a:gd name="connsiteX16" fmla="*/ 448346 w 448462"/>
                <a:gd name="connsiteY16" fmla="*/ 5714 h 392491"/>
                <a:gd name="connsiteX17" fmla="*/ 448462 w 448462"/>
                <a:gd name="connsiteY17" fmla="*/ 7696 h 392491"/>
                <a:gd name="connsiteX18" fmla="*/ 447879 w 448462"/>
                <a:gd name="connsiteY18" fmla="*/ 9911 h 392491"/>
                <a:gd name="connsiteX19" fmla="*/ 307990 w 448462"/>
                <a:gd name="connsiteY19" fmla="*/ 362641 h 392491"/>
                <a:gd name="connsiteX20" fmla="*/ 306708 w 448462"/>
                <a:gd name="connsiteY20" fmla="*/ 364973 h 392491"/>
                <a:gd name="connsiteX21" fmla="*/ 305076 w 448462"/>
                <a:gd name="connsiteY21" fmla="*/ 366955 h 392491"/>
                <a:gd name="connsiteX22" fmla="*/ 303094 w 448462"/>
                <a:gd name="connsiteY22" fmla="*/ 368588 h 392491"/>
                <a:gd name="connsiteX23" fmla="*/ 300646 w 448462"/>
                <a:gd name="connsiteY23" fmla="*/ 369870 h 392491"/>
                <a:gd name="connsiteX24" fmla="*/ 298314 w 448462"/>
                <a:gd name="connsiteY24" fmla="*/ 370570 h 392491"/>
                <a:gd name="connsiteX25" fmla="*/ 295983 w 448462"/>
                <a:gd name="connsiteY25" fmla="*/ 370803 h 392491"/>
                <a:gd name="connsiteX26" fmla="*/ 293068 w 448462"/>
                <a:gd name="connsiteY26" fmla="*/ 370453 h 392491"/>
                <a:gd name="connsiteX27" fmla="*/ 290387 w 448462"/>
                <a:gd name="connsiteY27" fmla="*/ 369404 h 392491"/>
                <a:gd name="connsiteX28" fmla="*/ 148982 w 448462"/>
                <a:gd name="connsiteY28" fmla="*/ 302123 h 392491"/>
                <a:gd name="connsiteX29" fmla="*/ 347858 w 448462"/>
                <a:gd name="connsiteY29" fmla="*/ 102379 h 392491"/>
                <a:gd name="connsiteX30" fmla="*/ 120771 w 448462"/>
                <a:gd name="connsiteY30" fmla="*/ 288830 h 392491"/>
                <a:gd name="connsiteX31" fmla="*/ 7344 w 448462"/>
                <a:gd name="connsiteY31" fmla="*/ 234842 h 392491"/>
                <a:gd name="connsiteX32" fmla="*/ 4896 w 448462"/>
                <a:gd name="connsiteY32" fmla="*/ 233209 h 392491"/>
                <a:gd name="connsiteX33" fmla="*/ 2798 w 448462"/>
                <a:gd name="connsiteY33" fmla="*/ 231227 h 392491"/>
                <a:gd name="connsiteX34" fmla="*/ 1282 w 448462"/>
                <a:gd name="connsiteY34" fmla="*/ 228895 h 392491"/>
                <a:gd name="connsiteX35" fmla="*/ 349 w 448462"/>
                <a:gd name="connsiteY35" fmla="*/ 226213 h 392491"/>
                <a:gd name="connsiteX36" fmla="*/ 0 w 448462"/>
                <a:gd name="connsiteY36" fmla="*/ 223298 h 392491"/>
                <a:gd name="connsiteX37" fmla="*/ 233 w 448462"/>
                <a:gd name="connsiteY37" fmla="*/ 220499 h 392491"/>
                <a:gd name="connsiteX38" fmla="*/ 1165 w 448462"/>
                <a:gd name="connsiteY38" fmla="*/ 217701 h 392491"/>
                <a:gd name="connsiteX39" fmla="*/ 2681 w 448462"/>
                <a:gd name="connsiteY39" fmla="*/ 215252 h 392491"/>
                <a:gd name="connsiteX40" fmla="*/ 4779 w 448462"/>
                <a:gd name="connsiteY40" fmla="*/ 213270 h 392491"/>
                <a:gd name="connsiteX41" fmla="*/ 7227 w 448462"/>
                <a:gd name="connsiteY41" fmla="*/ 211754 h 392491"/>
                <a:gd name="connsiteX42" fmla="*/ 437971 w 448462"/>
                <a:gd name="connsiteY42" fmla="*/ 583 h 392491"/>
                <a:gd name="connsiteX43" fmla="*/ 439603 w 448462"/>
                <a:gd name="connsiteY43" fmla="*/ 117 h 392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448462" h="392491">
                  <a:moveTo>
                    <a:pt x="149021" y="328125"/>
                  </a:moveTo>
                  <a:lnTo>
                    <a:pt x="210588" y="357224"/>
                  </a:lnTo>
                  <a:lnTo>
                    <a:pt x="160375" y="391211"/>
                  </a:lnTo>
                  <a:lnTo>
                    <a:pt x="158502" y="392025"/>
                  </a:lnTo>
                  <a:lnTo>
                    <a:pt x="156629" y="392491"/>
                  </a:lnTo>
                  <a:lnTo>
                    <a:pt x="154757" y="392375"/>
                  </a:lnTo>
                  <a:lnTo>
                    <a:pt x="153001" y="391676"/>
                  </a:lnTo>
                  <a:lnTo>
                    <a:pt x="151362" y="390396"/>
                  </a:lnTo>
                  <a:lnTo>
                    <a:pt x="150075" y="388883"/>
                  </a:lnTo>
                  <a:lnTo>
                    <a:pt x="149255" y="387137"/>
                  </a:lnTo>
                  <a:lnTo>
                    <a:pt x="149021" y="385158"/>
                  </a:lnTo>
                  <a:close/>
                  <a:moveTo>
                    <a:pt x="441235" y="0"/>
                  </a:moveTo>
                  <a:lnTo>
                    <a:pt x="442983" y="233"/>
                  </a:lnTo>
                  <a:lnTo>
                    <a:pt x="444615" y="816"/>
                  </a:lnTo>
                  <a:lnTo>
                    <a:pt x="446131" y="1866"/>
                  </a:lnTo>
                  <a:lnTo>
                    <a:pt x="447530" y="3615"/>
                  </a:lnTo>
                  <a:lnTo>
                    <a:pt x="448346" y="5714"/>
                  </a:lnTo>
                  <a:lnTo>
                    <a:pt x="448462" y="7696"/>
                  </a:lnTo>
                  <a:lnTo>
                    <a:pt x="447879" y="9911"/>
                  </a:lnTo>
                  <a:lnTo>
                    <a:pt x="307990" y="362641"/>
                  </a:lnTo>
                  <a:lnTo>
                    <a:pt x="306708" y="364973"/>
                  </a:lnTo>
                  <a:lnTo>
                    <a:pt x="305076" y="366955"/>
                  </a:lnTo>
                  <a:lnTo>
                    <a:pt x="303094" y="368588"/>
                  </a:lnTo>
                  <a:lnTo>
                    <a:pt x="300646" y="369870"/>
                  </a:lnTo>
                  <a:lnTo>
                    <a:pt x="298314" y="370570"/>
                  </a:lnTo>
                  <a:lnTo>
                    <a:pt x="295983" y="370803"/>
                  </a:lnTo>
                  <a:lnTo>
                    <a:pt x="293068" y="370453"/>
                  </a:lnTo>
                  <a:lnTo>
                    <a:pt x="290387" y="369404"/>
                  </a:lnTo>
                  <a:lnTo>
                    <a:pt x="148982" y="302123"/>
                  </a:lnTo>
                  <a:lnTo>
                    <a:pt x="347858" y="102379"/>
                  </a:lnTo>
                  <a:lnTo>
                    <a:pt x="120771" y="288830"/>
                  </a:lnTo>
                  <a:lnTo>
                    <a:pt x="7344" y="234842"/>
                  </a:lnTo>
                  <a:lnTo>
                    <a:pt x="4896" y="233209"/>
                  </a:lnTo>
                  <a:lnTo>
                    <a:pt x="2798" y="231227"/>
                  </a:lnTo>
                  <a:lnTo>
                    <a:pt x="1282" y="228895"/>
                  </a:lnTo>
                  <a:lnTo>
                    <a:pt x="349" y="226213"/>
                  </a:lnTo>
                  <a:lnTo>
                    <a:pt x="0" y="223298"/>
                  </a:lnTo>
                  <a:lnTo>
                    <a:pt x="233" y="220499"/>
                  </a:lnTo>
                  <a:lnTo>
                    <a:pt x="1165" y="217701"/>
                  </a:lnTo>
                  <a:lnTo>
                    <a:pt x="2681" y="215252"/>
                  </a:lnTo>
                  <a:lnTo>
                    <a:pt x="4779" y="213270"/>
                  </a:lnTo>
                  <a:lnTo>
                    <a:pt x="7227" y="211754"/>
                  </a:lnTo>
                  <a:lnTo>
                    <a:pt x="437971" y="583"/>
                  </a:lnTo>
                  <a:lnTo>
                    <a:pt x="439603" y="117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C2A1ED9F-4D21-14D7-B8E8-DD5351FB6BD1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517546" y="2240784"/>
              <a:ext cx="141269" cy="125249"/>
            </a:xfrm>
            <a:custGeom>
              <a:avLst/>
              <a:gdLst>
                <a:gd name="T0" fmla="*/ 2689 w 3491"/>
                <a:gd name="T1" fmla="*/ 15 h 3097"/>
                <a:gd name="T2" fmla="*/ 2963 w 3491"/>
                <a:gd name="T3" fmla="*/ 108 h 3097"/>
                <a:gd name="T4" fmla="*/ 3204 w 3491"/>
                <a:gd name="T5" fmla="*/ 281 h 3097"/>
                <a:gd name="T6" fmla="*/ 3382 w 3491"/>
                <a:gd name="T7" fmla="*/ 518 h 3097"/>
                <a:gd name="T8" fmla="*/ 3475 w 3491"/>
                <a:gd name="T9" fmla="*/ 786 h 3097"/>
                <a:gd name="T10" fmla="*/ 3486 w 3491"/>
                <a:gd name="T11" fmla="*/ 1066 h 3097"/>
                <a:gd name="T12" fmla="*/ 3413 w 3491"/>
                <a:gd name="T13" fmla="*/ 1339 h 3097"/>
                <a:gd name="T14" fmla="*/ 3256 w 3491"/>
                <a:gd name="T15" fmla="*/ 1586 h 3097"/>
                <a:gd name="T16" fmla="*/ 1965 w 3491"/>
                <a:gd name="T17" fmla="*/ 2838 h 3097"/>
                <a:gd name="T18" fmla="*/ 1873 w 3491"/>
                <a:gd name="T19" fmla="*/ 2828 h 3097"/>
                <a:gd name="T20" fmla="*/ 1821 w 3491"/>
                <a:gd name="T21" fmla="*/ 2749 h 3097"/>
                <a:gd name="T22" fmla="*/ 1853 w 3491"/>
                <a:gd name="T23" fmla="*/ 2662 h 3097"/>
                <a:gd name="T24" fmla="*/ 3153 w 3491"/>
                <a:gd name="T25" fmla="*/ 1355 h 3097"/>
                <a:gd name="T26" fmla="*/ 3242 w 3491"/>
                <a:gd name="T27" fmla="*/ 1126 h 3097"/>
                <a:gd name="T28" fmla="*/ 3253 w 3491"/>
                <a:gd name="T29" fmla="*/ 885 h 3097"/>
                <a:gd name="T30" fmla="*/ 3183 w 3491"/>
                <a:gd name="T31" fmla="*/ 653 h 3097"/>
                <a:gd name="T32" fmla="*/ 3035 w 3491"/>
                <a:gd name="T33" fmla="*/ 448 h 3097"/>
                <a:gd name="T34" fmla="*/ 2825 w 3491"/>
                <a:gd name="T35" fmla="*/ 301 h 3097"/>
                <a:gd name="T36" fmla="*/ 2586 w 3491"/>
                <a:gd name="T37" fmla="*/ 234 h 3097"/>
                <a:gd name="T38" fmla="*/ 2340 w 3491"/>
                <a:gd name="T39" fmla="*/ 243 h 3097"/>
                <a:gd name="T40" fmla="*/ 2108 w 3491"/>
                <a:gd name="T41" fmla="*/ 331 h 3097"/>
                <a:gd name="T42" fmla="*/ 378 w 3491"/>
                <a:gd name="T43" fmla="*/ 1972 h 3097"/>
                <a:gd name="T44" fmla="*/ 258 w 3491"/>
                <a:gd name="T45" fmla="*/ 2149 h 3097"/>
                <a:gd name="T46" fmla="*/ 218 w 3491"/>
                <a:gd name="T47" fmla="*/ 2350 h 3097"/>
                <a:gd name="T48" fmla="*/ 258 w 3491"/>
                <a:gd name="T49" fmla="*/ 2551 h 3097"/>
                <a:gd name="T50" fmla="*/ 378 w 3491"/>
                <a:gd name="T51" fmla="*/ 2728 h 3097"/>
                <a:gd name="T52" fmla="*/ 558 w 3491"/>
                <a:gd name="T53" fmla="*/ 2846 h 3097"/>
                <a:gd name="T54" fmla="*/ 763 w 3491"/>
                <a:gd name="T55" fmla="*/ 2885 h 3097"/>
                <a:gd name="T56" fmla="*/ 968 w 3491"/>
                <a:gd name="T57" fmla="*/ 2846 h 3097"/>
                <a:gd name="T58" fmla="*/ 1149 w 3491"/>
                <a:gd name="T59" fmla="*/ 2728 h 3097"/>
                <a:gd name="T60" fmla="*/ 2809 w 3491"/>
                <a:gd name="T61" fmla="*/ 1091 h 3097"/>
                <a:gd name="T62" fmla="*/ 2837 w 3491"/>
                <a:gd name="T63" fmla="*/ 942 h 3097"/>
                <a:gd name="T64" fmla="*/ 2791 w 3491"/>
                <a:gd name="T65" fmla="*/ 797 h 3097"/>
                <a:gd name="T66" fmla="*/ 2677 w 3491"/>
                <a:gd name="T67" fmla="*/ 685 h 3097"/>
                <a:gd name="T68" fmla="*/ 2528 w 3491"/>
                <a:gd name="T69" fmla="*/ 641 h 3097"/>
                <a:gd name="T70" fmla="*/ 2377 w 3491"/>
                <a:gd name="T71" fmla="*/ 668 h 3097"/>
                <a:gd name="T72" fmla="*/ 1082 w 3491"/>
                <a:gd name="T73" fmla="*/ 1906 h 3097"/>
                <a:gd name="T74" fmla="*/ 992 w 3491"/>
                <a:gd name="T75" fmla="*/ 1937 h 3097"/>
                <a:gd name="T76" fmla="*/ 911 w 3491"/>
                <a:gd name="T77" fmla="*/ 1887 h 3097"/>
                <a:gd name="T78" fmla="*/ 900 w 3491"/>
                <a:gd name="T79" fmla="*/ 1796 h 3097"/>
                <a:gd name="T80" fmla="*/ 2165 w 3491"/>
                <a:gd name="T81" fmla="*/ 546 h 3097"/>
                <a:gd name="T82" fmla="*/ 2354 w 3491"/>
                <a:gd name="T83" fmla="*/ 449 h 3097"/>
                <a:gd name="T84" fmla="*/ 2562 w 3491"/>
                <a:gd name="T85" fmla="*/ 429 h 3097"/>
                <a:gd name="T86" fmla="*/ 2763 w 3491"/>
                <a:gd name="T87" fmla="*/ 488 h 3097"/>
                <a:gd name="T88" fmla="*/ 2932 w 3491"/>
                <a:gd name="T89" fmla="*/ 623 h 3097"/>
                <a:gd name="T90" fmla="*/ 3032 w 3491"/>
                <a:gd name="T91" fmla="*/ 809 h 3097"/>
                <a:gd name="T92" fmla="*/ 3053 w 3491"/>
                <a:gd name="T93" fmla="*/ 1012 h 3097"/>
                <a:gd name="T94" fmla="*/ 2993 w 3491"/>
                <a:gd name="T95" fmla="*/ 1209 h 3097"/>
                <a:gd name="T96" fmla="*/ 1303 w 3491"/>
                <a:gd name="T97" fmla="*/ 2879 h 3097"/>
                <a:gd name="T98" fmla="*/ 1094 w 3491"/>
                <a:gd name="T99" fmla="*/ 3025 h 3097"/>
                <a:gd name="T100" fmla="*/ 855 w 3491"/>
                <a:gd name="T101" fmla="*/ 3092 h 3097"/>
                <a:gd name="T102" fmla="*/ 609 w 3491"/>
                <a:gd name="T103" fmla="*/ 3083 h 3097"/>
                <a:gd name="T104" fmla="*/ 377 w 3491"/>
                <a:gd name="T105" fmla="*/ 2995 h 3097"/>
                <a:gd name="T106" fmla="*/ 178 w 3491"/>
                <a:gd name="T107" fmla="*/ 2832 h 3097"/>
                <a:gd name="T108" fmla="*/ 51 w 3491"/>
                <a:gd name="T109" fmla="*/ 2617 h 3097"/>
                <a:gd name="T110" fmla="*/ 0 w 3491"/>
                <a:gd name="T111" fmla="*/ 2381 h 3097"/>
                <a:gd name="T112" fmla="*/ 30 w 3491"/>
                <a:gd name="T113" fmla="*/ 2141 h 3097"/>
                <a:gd name="T114" fmla="*/ 139 w 3491"/>
                <a:gd name="T115" fmla="*/ 1920 h 3097"/>
                <a:gd name="T116" fmla="*/ 1872 w 3491"/>
                <a:gd name="T117" fmla="*/ 230 h 3097"/>
                <a:gd name="T118" fmla="*/ 2123 w 3491"/>
                <a:gd name="T119" fmla="*/ 76 h 3097"/>
                <a:gd name="T120" fmla="*/ 2402 w 3491"/>
                <a:gd name="T121" fmla="*/ 5 h 30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3491" h="3097">
                  <a:moveTo>
                    <a:pt x="2474" y="0"/>
                  </a:moveTo>
                  <a:lnTo>
                    <a:pt x="2546" y="0"/>
                  </a:lnTo>
                  <a:lnTo>
                    <a:pt x="2618" y="5"/>
                  </a:lnTo>
                  <a:lnTo>
                    <a:pt x="2689" y="15"/>
                  </a:lnTo>
                  <a:lnTo>
                    <a:pt x="2758" y="31"/>
                  </a:lnTo>
                  <a:lnTo>
                    <a:pt x="2828" y="51"/>
                  </a:lnTo>
                  <a:lnTo>
                    <a:pt x="2896" y="76"/>
                  </a:lnTo>
                  <a:lnTo>
                    <a:pt x="2963" y="108"/>
                  </a:lnTo>
                  <a:lnTo>
                    <a:pt x="3026" y="143"/>
                  </a:lnTo>
                  <a:lnTo>
                    <a:pt x="3088" y="183"/>
                  </a:lnTo>
                  <a:lnTo>
                    <a:pt x="3147" y="230"/>
                  </a:lnTo>
                  <a:lnTo>
                    <a:pt x="3204" y="281"/>
                  </a:lnTo>
                  <a:lnTo>
                    <a:pt x="3256" y="336"/>
                  </a:lnTo>
                  <a:lnTo>
                    <a:pt x="3303" y="394"/>
                  </a:lnTo>
                  <a:lnTo>
                    <a:pt x="3345" y="455"/>
                  </a:lnTo>
                  <a:lnTo>
                    <a:pt x="3382" y="518"/>
                  </a:lnTo>
                  <a:lnTo>
                    <a:pt x="3413" y="582"/>
                  </a:lnTo>
                  <a:lnTo>
                    <a:pt x="3439" y="650"/>
                  </a:lnTo>
                  <a:lnTo>
                    <a:pt x="3460" y="717"/>
                  </a:lnTo>
                  <a:lnTo>
                    <a:pt x="3475" y="786"/>
                  </a:lnTo>
                  <a:lnTo>
                    <a:pt x="3486" y="856"/>
                  </a:lnTo>
                  <a:lnTo>
                    <a:pt x="3491" y="926"/>
                  </a:lnTo>
                  <a:lnTo>
                    <a:pt x="3491" y="996"/>
                  </a:lnTo>
                  <a:lnTo>
                    <a:pt x="3486" y="1066"/>
                  </a:lnTo>
                  <a:lnTo>
                    <a:pt x="3475" y="1136"/>
                  </a:lnTo>
                  <a:lnTo>
                    <a:pt x="3460" y="1205"/>
                  </a:lnTo>
                  <a:lnTo>
                    <a:pt x="3439" y="1273"/>
                  </a:lnTo>
                  <a:lnTo>
                    <a:pt x="3413" y="1339"/>
                  </a:lnTo>
                  <a:lnTo>
                    <a:pt x="3382" y="1404"/>
                  </a:lnTo>
                  <a:lnTo>
                    <a:pt x="3345" y="1467"/>
                  </a:lnTo>
                  <a:lnTo>
                    <a:pt x="3303" y="1528"/>
                  </a:lnTo>
                  <a:lnTo>
                    <a:pt x="3256" y="1586"/>
                  </a:lnTo>
                  <a:lnTo>
                    <a:pt x="3204" y="1641"/>
                  </a:lnTo>
                  <a:lnTo>
                    <a:pt x="2007" y="2813"/>
                  </a:lnTo>
                  <a:lnTo>
                    <a:pt x="1988" y="2828"/>
                  </a:lnTo>
                  <a:lnTo>
                    <a:pt x="1965" y="2838"/>
                  </a:lnTo>
                  <a:lnTo>
                    <a:pt x="1942" y="2844"/>
                  </a:lnTo>
                  <a:lnTo>
                    <a:pt x="1918" y="2844"/>
                  </a:lnTo>
                  <a:lnTo>
                    <a:pt x="1894" y="2838"/>
                  </a:lnTo>
                  <a:lnTo>
                    <a:pt x="1873" y="2828"/>
                  </a:lnTo>
                  <a:lnTo>
                    <a:pt x="1853" y="2813"/>
                  </a:lnTo>
                  <a:lnTo>
                    <a:pt x="1837" y="2793"/>
                  </a:lnTo>
                  <a:lnTo>
                    <a:pt x="1827" y="2772"/>
                  </a:lnTo>
                  <a:lnTo>
                    <a:pt x="1821" y="2749"/>
                  </a:lnTo>
                  <a:lnTo>
                    <a:pt x="1821" y="2726"/>
                  </a:lnTo>
                  <a:lnTo>
                    <a:pt x="1827" y="2703"/>
                  </a:lnTo>
                  <a:lnTo>
                    <a:pt x="1837" y="2681"/>
                  </a:lnTo>
                  <a:lnTo>
                    <a:pt x="1853" y="2662"/>
                  </a:lnTo>
                  <a:lnTo>
                    <a:pt x="3035" y="1505"/>
                  </a:lnTo>
                  <a:lnTo>
                    <a:pt x="3079" y="1458"/>
                  </a:lnTo>
                  <a:lnTo>
                    <a:pt x="3118" y="1407"/>
                  </a:lnTo>
                  <a:lnTo>
                    <a:pt x="3153" y="1355"/>
                  </a:lnTo>
                  <a:lnTo>
                    <a:pt x="3183" y="1300"/>
                  </a:lnTo>
                  <a:lnTo>
                    <a:pt x="3208" y="1243"/>
                  </a:lnTo>
                  <a:lnTo>
                    <a:pt x="3228" y="1185"/>
                  </a:lnTo>
                  <a:lnTo>
                    <a:pt x="3242" y="1126"/>
                  </a:lnTo>
                  <a:lnTo>
                    <a:pt x="3253" y="1066"/>
                  </a:lnTo>
                  <a:lnTo>
                    <a:pt x="3257" y="1006"/>
                  </a:lnTo>
                  <a:lnTo>
                    <a:pt x="3257" y="946"/>
                  </a:lnTo>
                  <a:lnTo>
                    <a:pt x="3253" y="885"/>
                  </a:lnTo>
                  <a:lnTo>
                    <a:pt x="3242" y="826"/>
                  </a:lnTo>
                  <a:lnTo>
                    <a:pt x="3228" y="766"/>
                  </a:lnTo>
                  <a:lnTo>
                    <a:pt x="3208" y="709"/>
                  </a:lnTo>
                  <a:lnTo>
                    <a:pt x="3183" y="653"/>
                  </a:lnTo>
                  <a:lnTo>
                    <a:pt x="3153" y="598"/>
                  </a:lnTo>
                  <a:lnTo>
                    <a:pt x="3118" y="545"/>
                  </a:lnTo>
                  <a:lnTo>
                    <a:pt x="3079" y="495"/>
                  </a:lnTo>
                  <a:lnTo>
                    <a:pt x="3035" y="448"/>
                  </a:lnTo>
                  <a:lnTo>
                    <a:pt x="2985" y="403"/>
                  </a:lnTo>
                  <a:lnTo>
                    <a:pt x="2935" y="364"/>
                  </a:lnTo>
                  <a:lnTo>
                    <a:pt x="2881" y="331"/>
                  </a:lnTo>
                  <a:lnTo>
                    <a:pt x="2825" y="301"/>
                  </a:lnTo>
                  <a:lnTo>
                    <a:pt x="2767" y="277"/>
                  </a:lnTo>
                  <a:lnTo>
                    <a:pt x="2708" y="258"/>
                  </a:lnTo>
                  <a:lnTo>
                    <a:pt x="2648" y="243"/>
                  </a:lnTo>
                  <a:lnTo>
                    <a:pt x="2586" y="234"/>
                  </a:lnTo>
                  <a:lnTo>
                    <a:pt x="2525" y="229"/>
                  </a:lnTo>
                  <a:lnTo>
                    <a:pt x="2464" y="229"/>
                  </a:lnTo>
                  <a:lnTo>
                    <a:pt x="2402" y="234"/>
                  </a:lnTo>
                  <a:lnTo>
                    <a:pt x="2340" y="243"/>
                  </a:lnTo>
                  <a:lnTo>
                    <a:pt x="2280" y="258"/>
                  </a:lnTo>
                  <a:lnTo>
                    <a:pt x="2221" y="277"/>
                  </a:lnTo>
                  <a:lnTo>
                    <a:pt x="2164" y="301"/>
                  </a:lnTo>
                  <a:lnTo>
                    <a:pt x="2108" y="331"/>
                  </a:lnTo>
                  <a:lnTo>
                    <a:pt x="2055" y="364"/>
                  </a:lnTo>
                  <a:lnTo>
                    <a:pt x="2003" y="403"/>
                  </a:lnTo>
                  <a:lnTo>
                    <a:pt x="1955" y="448"/>
                  </a:lnTo>
                  <a:lnTo>
                    <a:pt x="378" y="1972"/>
                  </a:lnTo>
                  <a:lnTo>
                    <a:pt x="341" y="2013"/>
                  </a:lnTo>
                  <a:lnTo>
                    <a:pt x="307" y="2057"/>
                  </a:lnTo>
                  <a:lnTo>
                    <a:pt x="280" y="2102"/>
                  </a:lnTo>
                  <a:lnTo>
                    <a:pt x="258" y="2149"/>
                  </a:lnTo>
                  <a:lnTo>
                    <a:pt x="241" y="2199"/>
                  </a:lnTo>
                  <a:lnTo>
                    <a:pt x="228" y="2248"/>
                  </a:lnTo>
                  <a:lnTo>
                    <a:pt x="220" y="2299"/>
                  </a:lnTo>
                  <a:lnTo>
                    <a:pt x="218" y="2350"/>
                  </a:lnTo>
                  <a:lnTo>
                    <a:pt x="220" y="2402"/>
                  </a:lnTo>
                  <a:lnTo>
                    <a:pt x="228" y="2452"/>
                  </a:lnTo>
                  <a:lnTo>
                    <a:pt x="241" y="2503"/>
                  </a:lnTo>
                  <a:lnTo>
                    <a:pt x="258" y="2551"/>
                  </a:lnTo>
                  <a:lnTo>
                    <a:pt x="280" y="2599"/>
                  </a:lnTo>
                  <a:lnTo>
                    <a:pt x="307" y="2644"/>
                  </a:lnTo>
                  <a:lnTo>
                    <a:pt x="341" y="2687"/>
                  </a:lnTo>
                  <a:lnTo>
                    <a:pt x="378" y="2728"/>
                  </a:lnTo>
                  <a:lnTo>
                    <a:pt x="419" y="2765"/>
                  </a:lnTo>
                  <a:lnTo>
                    <a:pt x="463" y="2796"/>
                  </a:lnTo>
                  <a:lnTo>
                    <a:pt x="509" y="2824"/>
                  </a:lnTo>
                  <a:lnTo>
                    <a:pt x="558" y="2846"/>
                  </a:lnTo>
                  <a:lnTo>
                    <a:pt x="608" y="2863"/>
                  </a:lnTo>
                  <a:lnTo>
                    <a:pt x="660" y="2874"/>
                  </a:lnTo>
                  <a:lnTo>
                    <a:pt x="711" y="2882"/>
                  </a:lnTo>
                  <a:lnTo>
                    <a:pt x="763" y="2885"/>
                  </a:lnTo>
                  <a:lnTo>
                    <a:pt x="816" y="2882"/>
                  </a:lnTo>
                  <a:lnTo>
                    <a:pt x="867" y="2874"/>
                  </a:lnTo>
                  <a:lnTo>
                    <a:pt x="919" y="2863"/>
                  </a:lnTo>
                  <a:lnTo>
                    <a:pt x="968" y="2846"/>
                  </a:lnTo>
                  <a:lnTo>
                    <a:pt x="1018" y="2824"/>
                  </a:lnTo>
                  <a:lnTo>
                    <a:pt x="1064" y="2796"/>
                  </a:lnTo>
                  <a:lnTo>
                    <a:pt x="1108" y="2765"/>
                  </a:lnTo>
                  <a:lnTo>
                    <a:pt x="1149" y="2728"/>
                  </a:lnTo>
                  <a:lnTo>
                    <a:pt x="2741" y="1187"/>
                  </a:lnTo>
                  <a:lnTo>
                    <a:pt x="2768" y="1158"/>
                  </a:lnTo>
                  <a:lnTo>
                    <a:pt x="2791" y="1125"/>
                  </a:lnTo>
                  <a:lnTo>
                    <a:pt x="2809" y="1091"/>
                  </a:lnTo>
                  <a:lnTo>
                    <a:pt x="2823" y="1055"/>
                  </a:lnTo>
                  <a:lnTo>
                    <a:pt x="2831" y="1018"/>
                  </a:lnTo>
                  <a:lnTo>
                    <a:pt x="2837" y="980"/>
                  </a:lnTo>
                  <a:lnTo>
                    <a:pt x="2837" y="942"/>
                  </a:lnTo>
                  <a:lnTo>
                    <a:pt x="2831" y="904"/>
                  </a:lnTo>
                  <a:lnTo>
                    <a:pt x="2823" y="867"/>
                  </a:lnTo>
                  <a:lnTo>
                    <a:pt x="2809" y="832"/>
                  </a:lnTo>
                  <a:lnTo>
                    <a:pt x="2791" y="797"/>
                  </a:lnTo>
                  <a:lnTo>
                    <a:pt x="2768" y="764"/>
                  </a:lnTo>
                  <a:lnTo>
                    <a:pt x="2741" y="734"/>
                  </a:lnTo>
                  <a:lnTo>
                    <a:pt x="2710" y="707"/>
                  </a:lnTo>
                  <a:lnTo>
                    <a:pt x="2677" y="685"/>
                  </a:lnTo>
                  <a:lnTo>
                    <a:pt x="2642" y="668"/>
                  </a:lnTo>
                  <a:lnTo>
                    <a:pt x="2605" y="654"/>
                  </a:lnTo>
                  <a:lnTo>
                    <a:pt x="2567" y="645"/>
                  </a:lnTo>
                  <a:lnTo>
                    <a:pt x="2528" y="641"/>
                  </a:lnTo>
                  <a:lnTo>
                    <a:pt x="2490" y="641"/>
                  </a:lnTo>
                  <a:lnTo>
                    <a:pt x="2452" y="645"/>
                  </a:lnTo>
                  <a:lnTo>
                    <a:pt x="2415" y="654"/>
                  </a:lnTo>
                  <a:lnTo>
                    <a:pt x="2377" y="668"/>
                  </a:lnTo>
                  <a:lnTo>
                    <a:pt x="2343" y="685"/>
                  </a:lnTo>
                  <a:lnTo>
                    <a:pt x="2309" y="707"/>
                  </a:lnTo>
                  <a:lnTo>
                    <a:pt x="2278" y="734"/>
                  </a:lnTo>
                  <a:lnTo>
                    <a:pt x="1082" y="1906"/>
                  </a:lnTo>
                  <a:lnTo>
                    <a:pt x="1062" y="1922"/>
                  </a:lnTo>
                  <a:lnTo>
                    <a:pt x="1040" y="1931"/>
                  </a:lnTo>
                  <a:lnTo>
                    <a:pt x="1017" y="1937"/>
                  </a:lnTo>
                  <a:lnTo>
                    <a:pt x="992" y="1937"/>
                  </a:lnTo>
                  <a:lnTo>
                    <a:pt x="969" y="1931"/>
                  </a:lnTo>
                  <a:lnTo>
                    <a:pt x="947" y="1922"/>
                  </a:lnTo>
                  <a:lnTo>
                    <a:pt x="927" y="1906"/>
                  </a:lnTo>
                  <a:lnTo>
                    <a:pt x="911" y="1887"/>
                  </a:lnTo>
                  <a:lnTo>
                    <a:pt x="900" y="1865"/>
                  </a:lnTo>
                  <a:lnTo>
                    <a:pt x="896" y="1842"/>
                  </a:lnTo>
                  <a:lnTo>
                    <a:pt x="896" y="1819"/>
                  </a:lnTo>
                  <a:lnTo>
                    <a:pt x="900" y="1796"/>
                  </a:lnTo>
                  <a:lnTo>
                    <a:pt x="911" y="1775"/>
                  </a:lnTo>
                  <a:lnTo>
                    <a:pt x="927" y="1755"/>
                  </a:lnTo>
                  <a:lnTo>
                    <a:pt x="2123" y="583"/>
                  </a:lnTo>
                  <a:lnTo>
                    <a:pt x="2165" y="546"/>
                  </a:lnTo>
                  <a:lnTo>
                    <a:pt x="2209" y="515"/>
                  </a:lnTo>
                  <a:lnTo>
                    <a:pt x="2255" y="488"/>
                  </a:lnTo>
                  <a:lnTo>
                    <a:pt x="2304" y="465"/>
                  </a:lnTo>
                  <a:lnTo>
                    <a:pt x="2354" y="449"/>
                  </a:lnTo>
                  <a:lnTo>
                    <a:pt x="2405" y="436"/>
                  </a:lnTo>
                  <a:lnTo>
                    <a:pt x="2457" y="429"/>
                  </a:lnTo>
                  <a:lnTo>
                    <a:pt x="2509" y="427"/>
                  </a:lnTo>
                  <a:lnTo>
                    <a:pt x="2562" y="429"/>
                  </a:lnTo>
                  <a:lnTo>
                    <a:pt x="2613" y="436"/>
                  </a:lnTo>
                  <a:lnTo>
                    <a:pt x="2665" y="449"/>
                  </a:lnTo>
                  <a:lnTo>
                    <a:pt x="2714" y="465"/>
                  </a:lnTo>
                  <a:lnTo>
                    <a:pt x="2763" y="488"/>
                  </a:lnTo>
                  <a:lnTo>
                    <a:pt x="2810" y="515"/>
                  </a:lnTo>
                  <a:lnTo>
                    <a:pt x="2854" y="546"/>
                  </a:lnTo>
                  <a:lnTo>
                    <a:pt x="2895" y="583"/>
                  </a:lnTo>
                  <a:lnTo>
                    <a:pt x="2932" y="623"/>
                  </a:lnTo>
                  <a:lnTo>
                    <a:pt x="2965" y="666"/>
                  </a:lnTo>
                  <a:lnTo>
                    <a:pt x="2993" y="713"/>
                  </a:lnTo>
                  <a:lnTo>
                    <a:pt x="3015" y="760"/>
                  </a:lnTo>
                  <a:lnTo>
                    <a:pt x="3032" y="809"/>
                  </a:lnTo>
                  <a:lnTo>
                    <a:pt x="3045" y="859"/>
                  </a:lnTo>
                  <a:lnTo>
                    <a:pt x="3053" y="910"/>
                  </a:lnTo>
                  <a:lnTo>
                    <a:pt x="3055" y="961"/>
                  </a:lnTo>
                  <a:lnTo>
                    <a:pt x="3053" y="1012"/>
                  </a:lnTo>
                  <a:lnTo>
                    <a:pt x="3045" y="1063"/>
                  </a:lnTo>
                  <a:lnTo>
                    <a:pt x="3032" y="1113"/>
                  </a:lnTo>
                  <a:lnTo>
                    <a:pt x="3015" y="1162"/>
                  </a:lnTo>
                  <a:lnTo>
                    <a:pt x="2993" y="1209"/>
                  </a:lnTo>
                  <a:lnTo>
                    <a:pt x="2965" y="1255"/>
                  </a:lnTo>
                  <a:lnTo>
                    <a:pt x="2932" y="1298"/>
                  </a:lnTo>
                  <a:lnTo>
                    <a:pt x="2895" y="1339"/>
                  </a:lnTo>
                  <a:lnTo>
                    <a:pt x="1303" y="2879"/>
                  </a:lnTo>
                  <a:lnTo>
                    <a:pt x="1255" y="2923"/>
                  </a:lnTo>
                  <a:lnTo>
                    <a:pt x="1203" y="2962"/>
                  </a:lnTo>
                  <a:lnTo>
                    <a:pt x="1150" y="2995"/>
                  </a:lnTo>
                  <a:lnTo>
                    <a:pt x="1094" y="3025"/>
                  </a:lnTo>
                  <a:lnTo>
                    <a:pt x="1036" y="3049"/>
                  </a:lnTo>
                  <a:lnTo>
                    <a:pt x="977" y="3068"/>
                  </a:lnTo>
                  <a:lnTo>
                    <a:pt x="917" y="3083"/>
                  </a:lnTo>
                  <a:lnTo>
                    <a:pt x="855" y="3092"/>
                  </a:lnTo>
                  <a:lnTo>
                    <a:pt x="794" y="3097"/>
                  </a:lnTo>
                  <a:lnTo>
                    <a:pt x="733" y="3097"/>
                  </a:lnTo>
                  <a:lnTo>
                    <a:pt x="671" y="3092"/>
                  </a:lnTo>
                  <a:lnTo>
                    <a:pt x="609" y="3083"/>
                  </a:lnTo>
                  <a:lnTo>
                    <a:pt x="549" y="3068"/>
                  </a:lnTo>
                  <a:lnTo>
                    <a:pt x="490" y="3049"/>
                  </a:lnTo>
                  <a:lnTo>
                    <a:pt x="433" y="3025"/>
                  </a:lnTo>
                  <a:lnTo>
                    <a:pt x="377" y="2995"/>
                  </a:lnTo>
                  <a:lnTo>
                    <a:pt x="323" y="2962"/>
                  </a:lnTo>
                  <a:lnTo>
                    <a:pt x="272" y="2923"/>
                  </a:lnTo>
                  <a:lnTo>
                    <a:pt x="224" y="2879"/>
                  </a:lnTo>
                  <a:lnTo>
                    <a:pt x="178" y="2832"/>
                  </a:lnTo>
                  <a:lnTo>
                    <a:pt x="139" y="2782"/>
                  </a:lnTo>
                  <a:lnTo>
                    <a:pt x="104" y="2729"/>
                  </a:lnTo>
                  <a:lnTo>
                    <a:pt x="75" y="2674"/>
                  </a:lnTo>
                  <a:lnTo>
                    <a:pt x="51" y="2617"/>
                  </a:lnTo>
                  <a:lnTo>
                    <a:pt x="30" y="2560"/>
                  </a:lnTo>
                  <a:lnTo>
                    <a:pt x="15" y="2501"/>
                  </a:lnTo>
                  <a:lnTo>
                    <a:pt x="5" y="2441"/>
                  </a:lnTo>
                  <a:lnTo>
                    <a:pt x="0" y="2381"/>
                  </a:lnTo>
                  <a:lnTo>
                    <a:pt x="0" y="2321"/>
                  </a:lnTo>
                  <a:lnTo>
                    <a:pt x="5" y="2260"/>
                  </a:lnTo>
                  <a:lnTo>
                    <a:pt x="15" y="2200"/>
                  </a:lnTo>
                  <a:lnTo>
                    <a:pt x="30" y="2141"/>
                  </a:lnTo>
                  <a:lnTo>
                    <a:pt x="51" y="2083"/>
                  </a:lnTo>
                  <a:lnTo>
                    <a:pt x="75" y="2027"/>
                  </a:lnTo>
                  <a:lnTo>
                    <a:pt x="104" y="1972"/>
                  </a:lnTo>
                  <a:lnTo>
                    <a:pt x="139" y="1920"/>
                  </a:lnTo>
                  <a:lnTo>
                    <a:pt x="178" y="1869"/>
                  </a:lnTo>
                  <a:lnTo>
                    <a:pt x="224" y="1822"/>
                  </a:lnTo>
                  <a:lnTo>
                    <a:pt x="1815" y="281"/>
                  </a:lnTo>
                  <a:lnTo>
                    <a:pt x="1872" y="230"/>
                  </a:lnTo>
                  <a:lnTo>
                    <a:pt x="1931" y="183"/>
                  </a:lnTo>
                  <a:lnTo>
                    <a:pt x="1992" y="143"/>
                  </a:lnTo>
                  <a:lnTo>
                    <a:pt x="2057" y="108"/>
                  </a:lnTo>
                  <a:lnTo>
                    <a:pt x="2123" y="76"/>
                  </a:lnTo>
                  <a:lnTo>
                    <a:pt x="2191" y="51"/>
                  </a:lnTo>
                  <a:lnTo>
                    <a:pt x="2261" y="31"/>
                  </a:lnTo>
                  <a:lnTo>
                    <a:pt x="2331" y="15"/>
                  </a:lnTo>
                  <a:lnTo>
                    <a:pt x="2402" y="5"/>
                  </a:lnTo>
                  <a:lnTo>
                    <a:pt x="247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6" name="모서리가 둥근 직사각형 31">
              <a:extLst>
                <a:ext uri="{FF2B5EF4-FFF2-40B4-BE49-F238E27FC236}">
                  <a16:creationId xmlns:a16="http://schemas.microsoft.com/office/drawing/2014/main" id="{18780CC1-28E0-393B-B2EF-07D97FE54625}"/>
                </a:ext>
              </a:extLst>
            </p:cNvPr>
            <p:cNvSpPr/>
            <p:nvPr/>
          </p:nvSpPr>
          <p:spPr>
            <a:xfrm>
              <a:off x="426028" y="1087492"/>
              <a:ext cx="324305" cy="324305"/>
            </a:xfrm>
            <a:prstGeom prst="ellipse">
              <a:avLst/>
            </a:prstGeom>
            <a:solidFill>
              <a:schemeClr val="tx1">
                <a:alpha val="3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26000" rtlCol="0" anchor="ctr"/>
            <a:lstStyle/>
            <a:p>
              <a:pPr>
                <a:defRPr/>
              </a:pPr>
              <a:endParaRPr lang="en-US" altLang="ko-KR" sz="1050" dirty="0">
                <a:solidFill>
                  <a:prstClr val="white"/>
                </a:solidFill>
              </a:endParaRPr>
            </a:p>
          </p:txBody>
        </p:sp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BC950F11-BDB7-C657-4FC2-700962C79CEE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494269" y="1172573"/>
              <a:ext cx="187822" cy="149408"/>
              <a:chOff x="6124" y="305"/>
              <a:chExt cx="841" cy="669"/>
            </a:xfrm>
            <a:solidFill>
              <a:schemeClr val="bg1"/>
            </a:solidFill>
          </p:grpSpPr>
          <p:sp>
            <p:nvSpPr>
              <p:cNvPr id="18" name="Freeform 13">
                <a:extLst>
                  <a:ext uri="{FF2B5EF4-FFF2-40B4-BE49-F238E27FC236}">
                    <a16:creationId xmlns:a16="http://schemas.microsoft.com/office/drawing/2014/main" id="{8D8EF74B-1D9A-7E3D-1065-8E3AF725CE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44" y="440"/>
                <a:ext cx="601" cy="534"/>
              </a:xfrm>
              <a:custGeom>
                <a:avLst/>
                <a:gdLst>
                  <a:gd name="T0" fmla="*/ 902 w 1802"/>
                  <a:gd name="T1" fmla="*/ 0 h 1602"/>
                  <a:gd name="T2" fmla="*/ 2 w 1802"/>
                  <a:gd name="T3" fmla="*/ 742 h 1602"/>
                  <a:gd name="T4" fmla="*/ 2 w 1802"/>
                  <a:gd name="T5" fmla="*/ 743 h 1602"/>
                  <a:gd name="T6" fmla="*/ 2 w 1802"/>
                  <a:gd name="T7" fmla="*/ 746 h 1602"/>
                  <a:gd name="T8" fmla="*/ 0 w 1802"/>
                  <a:gd name="T9" fmla="*/ 749 h 1602"/>
                  <a:gd name="T10" fmla="*/ 0 w 1802"/>
                  <a:gd name="T11" fmla="*/ 751 h 1602"/>
                  <a:gd name="T12" fmla="*/ 0 w 1802"/>
                  <a:gd name="T13" fmla="*/ 1501 h 1602"/>
                  <a:gd name="T14" fmla="*/ 2 w 1802"/>
                  <a:gd name="T15" fmla="*/ 1521 h 1602"/>
                  <a:gd name="T16" fmla="*/ 16 w 1802"/>
                  <a:gd name="T17" fmla="*/ 1557 h 1602"/>
                  <a:gd name="T18" fmla="*/ 30 w 1802"/>
                  <a:gd name="T19" fmla="*/ 1572 h 1602"/>
                  <a:gd name="T20" fmla="*/ 45 w 1802"/>
                  <a:gd name="T21" fmla="*/ 1586 h 1602"/>
                  <a:gd name="T22" fmla="*/ 81 w 1802"/>
                  <a:gd name="T23" fmla="*/ 1601 h 1602"/>
                  <a:gd name="T24" fmla="*/ 100 w 1802"/>
                  <a:gd name="T25" fmla="*/ 1602 h 1602"/>
                  <a:gd name="T26" fmla="*/ 702 w 1802"/>
                  <a:gd name="T27" fmla="*/ 1602 h 1602"/>
                  <a:gd name="T28" fmla="*/ 702 w 1802"/>
                  <a:gd name="T29" fmla="*/ 1001 h 1602"/>
                  <a:gd name="T30" fmla="*/ 1102 w 1802"/>
                  <a:gd name="T31" fmla="*/ 1001 h 1602"/>
                  <a:gd name="T32" fmla="*/ 1102 w 1802"/>
                  <a:gd name="T33" fmla="*/ 1602 h 1602"/>
                  <a:gd name="T34" fmla="*/ 1703 w 1802"/>
                  <a:gd name="T35" fmla="*/ 1602 h 1602"/>
                  <a:gd name="T36" fmla="*/ 1723 w 1802"/>
                  <a:gd name="T37" fmla="*/ 1601 h 1602"/>
                  <a:gd name="T38" fmla="*/ 1758 w 1802"/>
                  <a:gd name="T39" fmla="*/ 1586 h 1602"/>
                  <a:gd name="T40" fmla="*/ 1773 w 1802"/>
                  <a:gd name="T41" fmla="*/ 1572 h 1602"/>
                  <a:gd name="T42" fmla="*/ 1786 w 1802"/>
                  <a:gd name="T43" fmla="*/ 1557 h 1602"/>
                  <a:gd name="T44" fmla="*/ 1802 w 1802"/>
                  <a:gd name="T45" fmla="*/ 1521 h 1602"/>
                  <a:gd name="T46" fmla="*/ 1802 w 1802"/>
                  <a:gd name="T47" fmla="*/ 1501 h 1602"/>
                  <a:gd name="T48" fmla="*/ 1802 w 1802"/>
                  <a:gd name="T49" fmla="*/ 751 h 1602"/>
                  <a:gd name="T50" fmla="*/ 1802 w 1802"/>
                  <a:gd name="T51" fmla="*/ 745 h 1602"/>
                  <a:gd name="T52" fmla="*/ 1801 w 1802"/>
                  <a:gd name="T53" fmla="*/ 742 h 1602"/>
                  <a:gd name="T54" fmla="*/ 902 w 1802"/>
                  <a:gd name="T55" fmla="*/ 0 h 160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802" h="1602">
                    <a:moveTo>
                      <a:pt x="902" y="0"/>
                    </a:moveTo>
                    <a:lnTo>
                      <a:pt x="2" y="742"/>
                    </a:lnTo>
                    <a:lnTo>
                      <a:pt x="2" y="743"/>
                    </a:lnTo>
                    <a:lnTo>
                      <a:pt x="2" y="746"/>
                    </a:lnTo>
                    <a:lnTo>
                      <a:pt x="0" y="749"/>
                    </a:lnTo>
                    <a:lnTo>
                      <a:pt x="0" y="751"/>
                    </a:lnTo>
                    <a:lnTo>
                      <a:pt x="0" y="1501"/>
                    </a:lnTo>
                    <a:lnTo>
                      <a:pt x="2" y="1521"/>
                    </a:lnTo>
                    <a:lnTo>
                      <a:pt x="16" y="1557"/>
                    </a:lnTo>
                    <a:lnTo>
                      <a:pt x="30" y="1572"/>
                    </a:lnTo>
                    <a:lnTo>
                      <a:pt x="45" y="1586"/>
                    </a:lnTo>
                    <a:lnTo>
                      <a:pt x="81" y="1601"/>
                    </a:lnTo>
                    <a:lnTo>
                      <a:pt x="100" y="1602"/>
                    </a:lnTo>
                    <a:lnTo>
                      <a:pt x="702" y="1602"/>
                    </a:lnTo>
                    <a:lnTo>
                      <a:pt x="702" y="1001"/>
                    </a:lnTo>
                    <a:lnTo>
                      <a:pt x="1102" y="1001"/>
                    </a:lnTo>
                    <a:lnTo>
                      <a:pt x="1102" y="1602"/>
                    </a:lnTo>
                    <a:lnTo>
                      <a:pt x="1703" y="1602"/>
                    </a:lnTo>
                    <a:lnTo>
                      <a:pt x="1723" y="1601"/>
                    </a:lnTo>
                    <a:lnTo>
                      <a:pt x="1758" y="1586"/>
                    </a:lnTo>
                    <a:lnTo>
                      <a:pt x="1773" y="1572"/>
                    </a:lnTo>
                    <a:lnTo>
                      <a:pt x="1786" y="1557"/>
                    </a:lnTo>
                    <a:lnTo>
                      <a:pt x="1802" y="1521"/>
                    </a:lnTo>
                    <a:lnTo>
                      <a:pt x="1802" y="1501"/>
                    </a:lnTo>
                    <a:lnTo>
                      <a:pt x="1802" y="751"/>
                    </a:lnTo>
                    <a:lnTo>
                      <a:pt x="1802" y="745"/>
                    </a:lnTo>
                    <a:lnTo>
                      <a:pt x="1801" y="742"/>
                    </a:lnTo>
                    <a:lnTo>
                      <a:pt x="902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9" name="Freeform 14">
                <a:extLst>
                  <a:ext uri="{FF2B5EF4-FFF2-40B4-BE49-F238E27FC236}">
                    <a16:creationId xmlns:a16="http://schemas.microsoft.com/office/drawing/2014/main" id="{889BEE0B-E00A-D0F4-BDD9-B14AC44B487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24" y="305"/>
                <a:ext cx="841" cy="394"/>
              </a:xfrm>
              <a:custGeom>
                <a:avLst/>
                <a:gdLst>
                  <a:gd name="T0" fmla="*/ 2505 w 2522"/>
                  <a:gd name="T1" fmla="*/ 978 h 1181"/>
                  <a:gd name="T2" fmla="*/ 2162 w 2522"/>
                  <a:gd name="T3" fmla="*/ 694 h 1181"/>
                  <a:gd name="T4" fmla="*/ 2162 w 2522"/>
                  <a:gd name="T5" fmla="*/ 54 h 1181"/>
                  <a:gd name="T6" fmla="*/ 2162 w 2522"/>
                  <a:gd name="T7" fmla="*/ 44 h 1181"/>
                  <a:gd name="T8" fmla="*/ 2155 w 2522"/>
                  <a:gd name="T9" fmla="*/ 26 h 1181"/>
                  <a:gd name="T10" fmla="*/ 2149 w 2522"/>
                  <a:gd name="T11" fmla="*/ 18 h 1181"/>
                  <a:gd name="T12" fmla="*/ 2141 w 2522"/>
                  <a:gd name="T13" fmla="*/ 13 h 1181"/>
                  <a:gd name="T14" fmla="*/ 2123 w 2522"/>
                  <a:gd name="T15" fmla="*/ 5 h 1181"/>
                  <a:gd name="T16" fmla="*/ 2113 w 2522"/>
                  <a:gd name="T17" fmla="*/ 5 h 1181"/>
                  <a:gd name="T18" fmla="*/ 1812 w 2522"/>
                  <a:gd name="T19" fmla="*/ 5 h 1181"/>
                  <a:gd name="T20" fmla="*/ 1802 w 2522"/>
                  <a:gd name="T21" fmla="*/ 5 h 1181"/>
                  <a:gd name="T22" fmla="*/ 1783 w 2522"/>
                  <a:gd name="T23" fmla="*/ 13 h 1181"/>
                  <a:gd name="T24" fmla="*/ 1776 w 2522"/>
                  <a:gd name="T25" fmla="*/ 18 h 1181"/>
                  <a:gd name="T26" fmla="*/ 1770 w 2522"/>
                  <a:gd name="T27" fmla="*/ 26 h 1181"/>
                  <a:gd name="T28" fmla="*/ 1763 w 2522"/>
                  <a:gd name="T29" fmla="*/ 44 h 1181"/>
                  <a:gd name="T30" fmla="*/ 1762 w 2522"/>
                  <a:gd name="T31" fmla="*/ 54 h 1181"/>
                  <a:gd name="T32" fmla="*/ 1762 w 2522"/>
                  <a:gd name="T33" fmla="*/ 360 h 1181"/>
                  <a:gd name="T34" fmla="*/ 1380 w 2522"/>
                  <a:gd name="T35" fmla="*/ 41 h 1181"/>
                  <a:gd name="T36" fmla="*/ 1354 w 2522"/>
                  <a:gd name="T37" fmla="*/ 23 h 1181"/>
                  <a:gd name="T38" fmla="*/ 1295 w 2522"/>
                  <a:gd name="T39" fmla="*/ 1 h 1181"/>
                  <a:gd name="T40" fmla="*/ 1262 w 2522"/>
                  <a:gd name="T41" fmla="*/ 0 h 1181"/>
                  <a:gd name="T42" fmla="*/ 1227 w 2522"/>
                  <a:gd name="T43" fmla="*/ 1 h 1181"/>
                  <a:gd name="T44" fmla="*/ 1168 w 2522"/>
                  <a:gd name="T45" fmla="*/ 23 h 1181"/>
                  <a:gd name="T46" fmla="*/ 1142 w 2522"/>
                  <a:gd name="T47" fmla="*/ 41 h 1181"/>
                  <a:gd name="T48" fmla="*/ 17 w 2522"/>
                  <a:gd name="T49" fmla="*/ 978 h 1181"/>
                  <a:gd name="T50" fmla="*/ 10 w 2522"/>
                  <a:gd name="T51" fmla="*/ 985 h 1181"/>
                  <a:gd name="T52" fmla="*/ 1 w 2522"/>
                  <a:gd name="T53" fmla="*/ 1001 h 1181"/>
                  <a:gd name="T54" fmla="*/ 0 w 2522"/>
                  <a:gd name="T55" fmla="*/ 1012 h 1181"/>
                  <a:gd name="T56" fmla="*/ 0 w 2522"/>
                  <a:gd name="T57" fmla="*/ 1023 h 1181"/>
                  <a:gd name="T58" fmla="*/ 6 w 2522"/>
                  <a:gd name="T59" fmla="*/ 1040 h 1181"/>
                  <a:gd name="T60" fmla="*/ 12 w 2522"/>
                  <a:gd name="T61" fmla="*/ 1048 h 1181"/>
                  <a:gd name="T62" fmla="*/ 108 w 2522"/>
                  <a:gd name="T63" fmla="*/ 1164 h 1181"/>
                  <a:gd name="T64" fmla="*/ 122 w 2522"/>
                  <a:gd name="T65" fmla="*/ 1177 h 1181"/>
                  <a:gd name="T66" fmla="*/ 141 w 2522"/>
                  <a:gd name="T67" fmla="*/ 1181 h 1181"/>
                  <a:gd name="T68" fmla="*/ 160 w 2522"/>
                  <a:gd name="T69" fmla="*/ 1181 h 1181"/>
                  <a:gd name="T70" fmla="*/ 179 w 2522"/>
                  <a:gd name="T71" fmla="*/ 1171 h 1181"/>
                  <a:gd name="T72" fmla="*/ 1262 w 2522"/>
                  <a:gd name="T73" fmla="*/ 268 h 1181"/>
                  <a:gd name="T74" fmla="*/ 2344 w 2522"/>
                  <a:gd name="T75" fmla="*/ 1171 h 1181"/>
                  <a:gd name="T76" fmla="*/ 2358 w 2522"/>
                  <a:gd name="T77" fmla="*/ 1180 h 1181"/>
                  <a:gd name="T78" fmla="*/ 2377 w 2522"/>
                  <a:gd name="T79" fmla="*/ 1181 h 1181"/>
                  <a:gd name="T80" fmla="*/ 2383 w 2522"/>
                  <a:gd name="T81" fmla="*/ 1181 h 1181"/>
                  <a:gd name="T82" fmla="*/ 2401 w 2522"/>
                  <a:gd name="T83" fmla="*/ 1177 h 1181"/>
                  <a:gd name="T84" fmla="*/ 2414 w 2522"/>
                  <a:gd name="T85" fmla="*/ 1164 h 1181"/>
                  <a:gd name="T86" fmla="*/ 2512 w 2522"/>
                  <a:gd name="T87" fmla="*/ 1048 h 1181"/>
                  <a:gd name="T88" fmla="*/ 2518 w 2522"/>
                  <a:gd name="T89" fmla="*/ 1040 h 1181"/>
                  <a:gd name="T90" fmla="*/ 2522 w 2522"/>
                  <a:gd name="T91" fmla="*/ 1023 h 1181"/>
                  <a:gd name="T92" fmla="*/ 2522 w 2522"/>
                  <a:gd name="T93" fmla="*/ 1012 h 1181"/>
                  <a:gd name="T94" fmla="*/ 2521 w 2522"/>
                  <a:gd name="T95" fmla="*/ 1001 h 1181"/>
                  <a:gd name="T96" fmla="*/ 2512 w 2522"/>
                  <a:gd name="T97" fmla="*/ 985 h 1181"/>
                  <a:gd name="T98" fmla="*/ 2505 w 2522"/>
                  <a:gd name="T99" fmla="*/ 978 h 11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</a:cxnLst>
                <a:rect l="0" t="0" r="r" b="b"/>
                <a:pathLst>
                  <a:path w="2522" h="1181">
                    <a:moveTo>
                      <a:pt x="2505" y="978"/>
                    </a:moveTo>
                    <a:lnTo>
                      <a:pt x="2162" y="694"/>
                    </a:lnTo>
                    <a:lnTo>
                      <a:pt x="2162" y="54"/>
                    </a:lnTo>
                    <a:lnTo>
                      <a:pt x="2162" y="44"/>
                    </a:lnTo>
                    <a:lnTo>
                      <a:pt x="2155" y="26"/>
                    </a:lnTo>
                    <a:lnTo>
                      <a:pt x="2149" y="18"/>
                    </a:lnTo>
                    <a:lnTo>
                      <a:pt x="2141" y="13"/>
                    </a:lnTo>
                    <a:lnTo>
                      <a:pt x="2123" y="5"/>
                    </a:lnTo>
                    <a:lnTo>
                      <a:pt x="2113" y="5"/>
                    </a:lnTo>
                    <a:lnTo>
                      <a:pt x="1812" y="5"/>
                    </a:lnTo>
                    <a:lnTo>
                      <a:pt x="1802" y="5"/>
                    </a:lnTo>
                    <a:lnTo>
                      <a:pt x="1783" y="13"/>
                    </a:lnTo>
                    <a:lnTo>
                      <a:pt x="1776" y="18"/>
                    </a:lnTo>
                    <a:lnTo>
                      <a:pt x="1770" y="26"/>
                    </a:lnTo>
                    <a:lnTo>
                      <a:pt x="1763" y="44"/>
                    </a:lnTo>
                    <a:lnTo>
                      <a:pt x="1762" y="54"/>
                    </a:lnTo>
                    <a:lnTo>
                      <a:pt x="1762" y="360"/>
                    </a:lnTo>
                    <a:lnTo>
                      <a:pt x="1380" y="41"/>
                    </a:lnTo>
                    <a:lnTo>
                      <a:pt x="1354" y="23"/>
                    </a:lnTo>
                    <a:lnTo>
                      <a:pt x="1295" y="1"/>
                    </a:lnTo>
                    <a:lnTo>
                      <a:pt x="1262" y="0"/>
                    </a:lnTo>
                    <a:lnTo>
                      <a:pt x="1227" y="1"/>
                    </a:lnTo>
                    <a:lnTo>
                      <a:pt x="1168" y="23"/>
                    </a:lnTo>
                    <a:lnTo>
                      <a:pt x="1142" y="41"/>
                    </a:lnTo>
                    <a:lnTo>
                      <a:pt x="17" y="978"/>
                    </a:lnTo>
                    <a:lnTo>
                      <a:pt x="10" y="985"/>
                    </a:lnTo>
                    <a:lnTo>
                      <a:pt x="1" y="1001"/>
                    </a:lnTo>
                    <a:lnTo>
                      <a:pt x="0" y="1012"/>
                    </a:lnTo>
                    <a:lnTo>
                      <a:pt x="0" y="1023"/>
                    </a:lnTo>
                    <a:lnTo>
                      <a:pt x="6" y="1040"/>
                    </a:lnTo>
                    <a:lnTo>
                      <a:pt x="12" y="1048"/>
                    </a:lnTo>
                    <a:lnTo>
                      <a:pt x="108" y="1164"/>
                    </a:lnTo>
                    <a:lnTo>
                      <a:pt x="122" y="1177"/>
                    </a:lnTo>
                    <a:lnTo>
                      <a:pt x="141" y="1181"/>
                    </a:lnTo>
                    <a:lnTo>
                      <a:pt x="160" y="1181"/>
                    </a:lnTo>
                    <a:lnTo>
                      <a:pt x="179" y="1171"/>
                    </a:lnTo>
                    <a:lnTo>
                      <a:pt x="1262" y="268"/>
                    </a:lnTo>
                    <a:lnTo>
                      <a:pt x="2344" y="1171"/>
                    </a:lnTo>
                    <a:lnTo>
                      <a:pt x="2358" y="1180"/>
                    </a:lnTo>
                    <a:lnTo>
                      <a:pt x="2377" y="1181"/>
                    </a:lnTo>
                    <a:lnTo>
                      <a:pt x="2383" y="1181"/>
                    </a:lnTo>
                    <a:lnTo>
                      <a:pt x="2401" y="1177"/>
                    </a:lnTo>
                    <a:lnTo>
                      <a:pt x="2414" y="1164"/>
                    </a:lnTo>
                    <a:lnTo>
                      <a:pt x="2512" y="1048"/>
                    </a:lnTo>
                    <a:lnTo>
                      <a:pt x="2518" y="1040"/>
                    </a:lnTo>
                    <a:lnTo>
                      <a:pt x="2522" y="1023"/>
                    </a:lnTo>
                    <a:lnTo>
                      <a:pt x="2522" y="1012"/>
                    </a:lnTo>
                    <a:lnTo>
                      <a:pt x="2521" y="1001"/>
                    </a:lnTo>
                    <a:lnTo>
                      <a:pt x="2512" y="985"/>
                    </a:lnTo>
                    <a:lnTo>
                      <a:pt x="2505" y="97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B363210-7E60-2476-F411-75C19F40083B}"/>
                </a:ext>
              </a:extLst>
            </p:cNvPr>
            <p:cNvSpPr/>
            <p:nvPr/>
          </p:nvSpPr>
          <p:spPr>
            <a:xfrm>
              <a:off x="612709" y="1613447"/>
              <a:ext cx="145384" cy="145384"/>
            </a:xfrm>
            <a:prstGeom prst="ellipse">
              <a:avLst/>
            </a:prstGeom>
            <a:solidFill>
              <a:srgbClr val="76C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defRPr/>
              </a:pPr>
              <a:r>
                <a:rPr lang="en-US" altLang="ko-KR" sz="900" dirty="0">
                  <a:solidFill>
                    <a:prstClr val="white"/>
                  </a:solidFill>
                </a:rPr>
                <a:t>5</a:t>
              </a:r>
              <a:endParaRPr lang="ko-KR" altLang="en-US" sz="900" dirty="0">
                <a:solidFill>
                  <a:prstClr val="white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8F8BB632-6D0B-C395-DC21-156CB3C8C52D}"/>
                </a:ext>
              </a:extLst>
            </p:cNvPr>
            <p:cNvSpPr/>
            <p:nvPr/>
          </p:nvSpPr>
          <p:spPr>
            <a:xfrm>
              <a:off x="586332" y="3197190"/>
              <a:ext cx="145384" cy="145384"/>
            </a:xfrm>
            <a:prstGeom prst="ellipse">
              <a:avLst/>
            </a:prstGeom>
            <a:solidFill>
              <a:srgbClr val="76C8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36000" tIns="36000" rIns="36000" bIns="36000" rtlCol="0" anchor="ctr"/>
            <a:lstStyle/>
            <a:p>
              <a:pPr algn="ctr">
                <a:defRPr/>
              </a:pPr>
              <a:r>
                <a:rPr lang="en-US" altLang="ko-KR" sz="500" dirty="0">
                  <a:solidFill>
                    <a:prstClr val="white"/>
                  </a:solidFill>
                </a:rPr>
                <a:t>off</a:t>
              </a:r>
              <a:endParaRPr lang="ko-KR" altLang="en-US" sz="500" dirty="0">
                <a:solidFill>
                  <a:prstClr val="white"/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29A9999F-521B-0669-F15E-01060949177D}"/>
              </a:ext>
            </a:extLst>
          </p:cNvPr>
          <p:cNvGrpSpPr/>
          <p:nvPr/>
        </p:nvGrpSpPr>
        <p:grpSpPr>
          <a:xfrm>
            <a:off x="11580515" y="223646"/>
            <a:ext cx="516135" cy="414529"/>
            <a:chOff x="366415" y="223646"/>
            <a:chExt cx="516135" cy="414529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559ECF0-DD10-AD86-2830-04CA65DC69E5}"/>
                </a:ext>
              </a:extLst>
            </p:cNvPr>
            <p:cNvGrpSpPr/>
            <p:nvPr/>
          </p:nvGrpSpPr>
          <p:grpSpPr>
            <a:xfrm>
              <a:off x="495017" y="223646"/>
              <a:ext cx="265151" cy="265151"/>
              <a:chOff x="1593332" y="2172798"/>
              <a:chExt cx="1083168" cy="1083168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31183E3C-B023-BC95-AF93-C7E8B05CC1D0}"/>
                  </a:ext>
                </a:extLst>
              </p:cNvPr>
              <p:cNvSpPr/>
              <p:nvPr/>
            </p:nvSpPr>
            <p:spPr>
              <a:xfrm>
                <a:off x="1593332" y="2172798"/>
                <a:ext cx="1083168" cy="1083168"/>
              </a:xfrm>
              <a:prstGeom prst="ellipse">
                <a:avLst/>
              </a:prstGeom>
              <a:solidFill>
                <a:schemeClr val="tx2">
                  <a:lumMod val="5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ko-KR" altLang="en-US" b="1">
                  <a:solidFill>
                    <a:prstClr val="white"/>
                  </a:solidFill>
                </a:endParaRPr>
              </a:p>
            </p:txBody>
          </p:sp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055E07C5-3EC6-1BFB-1655-B72C0BDBC1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741655" y="2321121"/>
                <a:ext cx="786521" cy="786521"/>
              </a:xfrm>
              <a:prstGeom prst="rect">
                <a:avLst/>
              </a:prstGeom>
              <a:noFill/>
            </p:spPr>
          </p:pic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19A3E799-49E1-A7D0-5DF9-402EE5F73666}"/>
                </a:ext>
              </a:extLst>
            </p:cNvPr>
            <p:cNvSpPr/>
            <p:nvPr/>
          </p:nvSpPr>
          <p:spPr>
            <a:xfrm>
              <a:off x="366415" y="484287"/>
              <a:ext cx="516135" cy="15388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defRPr/>
              </a:pPr>
              <a:r>
                <a:rPr lang="en-US" altLang="ko-KR" sz="400" b="1" dirty="0">
                  <a:solidFill>
                    <a:prstClr val="white"/>
                  </a:solidFill>
                </a:rPr>
                <a:t>seok830621</a:t>
              </a:r>
              <a:endParaRPr lang="ko-KR" altLang="en-US" sz="400" b="1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875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">
              <a:srgbClr val="1C3263"/>
            </a:gs>
            <a:gs pos="8000">
              <a:srgbClr val="EEF3F9"/>
            </a:gs>
          </a:gsLst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08358" y="13930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기존 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RF </a:t>
              </a: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엔진 알고리즘</a:t>
              </a:r>
              <a:endParaRPr lang="ko-KR" altLang="en-US" sz="2400" b="1" i="1" dirty="0"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F9D753B-BDFD-B899-9703-3FE92FDF9026}"/>
              </a:ext>
            </a:extLst>
          </p:cNvPr>
          <p:cNvSpPr/>
          <p:nvPr/>
        </p:nvSpPr>
        <p:spPr>
          <a:xfrm>
            <a:off x="2156792" y="1412987"/>
            <a:ext cx="8401480" cy="4176106"/>
          </a:xfrm>
          <a:prstGeom prst="rect">
            <a:avLst/>
          </a:prstGeom>
          <a:solidFill>
            <a:srgbClr val="304A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1.</a:t>
            </a: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RSSI threshold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이상인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wifi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로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Unique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wifi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map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구성</a:t>
            </a:r>
            <a:b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=&gt;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wifi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hashmap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wifilist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생성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2.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한 걸음마다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wifi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scan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하여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wifi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map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과 비교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wifi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map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unique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wifi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에 속하지 않는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wifi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는 필터링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3.</a:t>
            </a: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Map </a:t>
            </a:r>
            <a:r>
              <a:rPr kumimoji="1" lang="en-US" altLang="ko-Kore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unque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wifilist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와 실시간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wifi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가 동일하게 존재하는 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동일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Unique </a:t>
            </a:r>
            <a:r>
              <a:rPr kumimoji="1" lang="en-US" altLang="ko-KR" b="1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wifi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수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&amp;&amp;</a:t>
            </a:r>
            <a:b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Map_RssI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와 실시간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wifi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RSSI</a:t>
            </a:r>
            <a:r>
              <a:rPr kumimoji="1" lang="ko-KR" altLang="en-US" b="1" dirty="0">
                <a:latin typeface="NanumGothic" panose="020D0604000000000000" pitchFamily="34" charset="-127"/>
                <a:ea typeface="NanumGothic" panose="020D0604000000000000" pitchFamily="34" charset="-127"/>
              </a:rPr>
              <a:t>의 차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비교</a:t>
            </a:r>
            <a:endParaRPr kumimoji="1" lang="en-US" altLang="ko-KR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b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</a:b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4.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설정한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(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파라미터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)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공통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wifi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수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,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en-US" altLang="ko-KR" dirty="0">
                <a:latin typeface="NanumGothic" panose="020D0604000000000000" pitchFamily="34" charset="-127"/>
                <a:ea typeface="NanumGothic" panose="020D0604000000000000" pitchFamily="34" charset="-127"/>
              </a:rPr>
              <a:t>RSSI</a:t>
            </a: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threshold</a:t>
            </a:r>
            <a:r>
              <a:rPr kumimoji="1" lang="ko-KR" altLang="en-US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를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만족하는 </a:t>
            </a:r>
            <a:r>
              <a:rPr kumimoji="1" lang="en-US" altLang="ko-KR" dirty="0" err="1">
                <a:latin typeface="NanumGothic" panose="020D0604000000000000" pitchFamily="34" charset="-127"/>
                <a:ea typeface="NanumGothic" panose="020D0604000000000000" pitchFamily="34" charset="-127"/>
              </a:rPr>
              <a:t>x,y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좌표로 영역 축소 </a:t>
            </a:r>
            <a:r>
              <a:rPr kumimoji="1" lang="en-US" altLang="ko-Kore-KR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r>
              <a:rPr kumimoji="1" lang="ko-KR" altLang="en-US" dirty="0">
                <a:latin typeface="NanumGothic" panose="020D0604000000000000" pitchFamily="34" charset="-127"/>
                <a:ea typeface="NanumGothic" panose="020D0604000000000000" pitchFamily="34" charset="-127"/>
              </a:rPr>
              <a:t> </a:t>
            </a:r>
            <a:endParaRPr kumimoji="1" lang="ko-Kore-KR" altLang="en-US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ko-Kore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endParaRPr kumimoji="1" lang="en-US" altLang="ko-KR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  <a:p>
            <a:pPr marL="342900" indent="-342900">
              <a:buAutoNum type="arabicPeriod"/>
            </a:pPr>
            <a:endParaRPr kumimoji="1" lang="ko-Kore-KR" altLang="en-US" sz="1400" dirty="0">
              <a:latin typeface="NanumGothic" panose="020D0604000000000000" pitchFamily="34" charset="-127"/>
              <a:ea typeface="NanumGothic" panose="020D0604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0990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08358" y="13930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en-US" altLang="ko-KR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Case 1: </a:t>
              </a:r>
              <a:r>
                <a:rPr lang="en-US" altLang="ko-KR" sz="2400" b="1" i="1" kern="0" dirty="0" err="1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wifi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map</a:t>
              </a: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에 수집되지 않은 </a:t>
              </a:r>
              <a:r>
                <a:rPr lang="en-US" altLang="ko-KR" sz="2400" b="1" i="1" kern="0" dirty="0" err="1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wifi</a:t>
              </a: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가 수집된 경우</a:t>
              </a:r>
              <a:endParaRPr lang="ko-KR" altLang="en-US" sz="2400" b="1" i="1" dirty="0"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0BE1E0B0-402B-0D67-D8A4-257143F3C2BD}"/>
              </a:ext>
            </a:extLst>
          </p:cNvPr>
          <p:cNvSpPr/>
          <p:nvPr/>
        </p:nvSpPr>
        <p:spPr>
          <a:xfrm>
            <a:off x="1176679" y="1166597"/>
            <a:ext cx="4902789" cy="3940519"/>
          </a:xfrm>
          <a:prstGeom prst="rect">
            <a:avLst/>
          </a:prstGeom>
          <a:solidFill>
            <a:srgbClr val="304A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ko-KR" altLang="en-US" sz="1400" b="1" dirty="0"/>
              <a:t>* 기존 방식 </a:t>
            </a:r>
            <a:r>
              <a:rPr kumimoji="1" lang="en-US" altLang="ko-KR" sz="1400" b="1" dirty="0"/>
              <a:t>:</a:t>
            </a:r>
            <a:br>
              <a:rPr kumimoji="1" lang="en-US" altLang="ko-Kore-KR" sz="1400" dirty="0"/>
            </a:br>
            <a:r>
              <a:rPr kumimoji="1" lang="ko-Kore-KR" altLang="en-US" sz="1400" dirty="0"/>
              <a:t>실시간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wifi</a:t>
            </a:r>
            <a:r>
              <a:rPr kumimoji="1" lang="ko-KR" altLang="en-US" sz="1400" dirty="0" err="1"/>
              <a:t>를</a:t>
            </a:r>
            <a:r>
              <a:rPr kumimoji="1" lang="ko-KR" altLang="en-US" sz="1400" dirty="0"/>
              <a:t> 받아올 때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map </a:t>
            </a:r>
            <a:r>
              <a:rPr kumimoji="1" lang="ko-KR" altLang="en-US" sz="1400" dirty="0"/>
              <a:t>수집된 </a:t>
            </a:r>
            <a:r>
              <a:rPr kumimoji="1" lang="en-US" altLang="ko-KR" sz="1400" dirty="0" err="1"/>
              <a:t>wifi</a:t>
            </a:r>
            <a:r>
              <a:rPr kumimoji="1" lang="en-US" altLang="ko-KR" sz="1400" dirty="0"/>
              <a:t> (unique </a:t>
            </a:r>
            <a:r>
              <a:rPr kumimoji="1" lang="en-US" altLang="ko-KR" sz="1400" dirty="0" err="1"/>
              <a:t>wifi</a:t>
            </a:r>
            <a:r>
              <a:rPr kumimoji="1" lang="en-US" altLang="ko-KR" sz="1400" dirty="0"/>
              <a:t> )</a:t>
            </a:r>
            <a:r>
              <a:rPr kumimoji="1" lang="ko-KR" altLang="en-US" sz="1400" dirty="0"/>
              <a:t>와 동일한 </a:t>
            </a:r>
            <a:r>
              <a:rPr kumimoji="1" lang="en-US" altLang="ko-KR" sz="1400" dirty="0" err="1"/>
              <a:t>wifi</a:t>
            </a:r>
            <a:r>
              <a:rPr kumimoji="1" lang="ko-KR" altLang="en-US" sz="1400" dirty="0"/>
              <a:t>만 받게 필터링해줍니다</a:t>
            </a:r>
            <a:br>
              <a:rPr kumimoji="1" lang="en-US" altLang="ko-KR" sz="1400" dirty="0"/>
            </a:br>
            <a:r>
              <a:rPr kumimoji="1" lang="en-US" altLang="ko-KR" sz="1400" dirty="0"/>
              <a:t>(map</a:t>
            </a:r>
            <a:r>
              <a:rPr kumimoji="1" lang="ko-KR" altLang="en-US" sz="1400" dirty="0"/>
              <a:t>에 존재하는 </a:t>
            </a:r>
            <a:r>
              <a:rPr kumimoji="1" lang="en-US" altLang="ko-KR" sz="1400" dirty="0" err="1"/>
              <a:t>wifi</a:t>
            </a:r>
            <a:r>
              <a:rPr kumimoji="1" lang="ko-KR" altLang="en-US" sz="1400" dirty="0"/>
              <a:t>만 비교</a:t>
            </a:r>
            <a:r>
              <a:rPr kumimoji="1" lang="en-US" altLang="ko-KR" sz="1400" dirty="0"/>
              <a:t>)</a:t>
            </a:r>
            <a:br>
              <a:rPr kumimoji="1" lang="en-US" altLang="ko-KR" sz="1400" dirty="0"/>
            </a:br>
            <a:br>
              <a:rPr kumimoji="1" lang="en-US" altLang="ko-KR" sz="1400" dirty="0"/>
            </a:br>
            <a:r>
              <a:rPr kumimoji="1" lang="ko-KR" altLang="en-US" sz="1400" dirty="0"/>
              <a:t>* </a:t>
            </a:r>
            <a:r>
              <a:rPr kumimoji="1" lang="ko-KR" altLang="en-US" sz="1400" b="1" dirty="0"/>
              <a:t>발생되는 문제</a:t>
            </a:r>
            <a:r>
              <a:rPr kumimoji="1" lang="en-US" altLang="ko-KR" sz="1400" b="1" dirty="0"/>
              <a:t>:</a:t>
            </a:r>
            <a:r>
              <a:rPr kumimoji="1" lang="ko-KR" altLang="en-US" sz="1400" b="1" dirty="0"/>
              <a:t> </a:t>
            </a:r>
            <a:br>
              <a:rPr kumimoji="1" lang="en-US" altLang="ko-KR" sz="1400" dirty="0"/>
            </a:br>
            <a:r>
              <a:rPr kumimoji="1" lang="ko-KR" altLang="en-US" sz="1400" dirty="0"/>
              <a:t>수집 </a:t>
            </a:r>
            <a:r>
              <a:rPr kumimoji="1" lang="en-US" altLang="ko-KR" sz="1400" b="1" dirty="0" err="1"/>
              <a:t>wifi</a:t>
            </a:r>
            <a:r>
              <a:rPr kumimoji="1" lang="en-US" altLang="ko-KR" sz="1400" b="1" dirty="0"/>
              <a:t> map</a:t>
            </a:r>
            <a:r>
              <a:rPr kumimoji="1" lang="ko-KR" altLang="en-US" sz="1400" b="1" dirty="0"/>
              <a:t>에 따라 성능이 크게 좌지우지되는 문제가 발생합니다</a:t>
            </a:r>
            <a:r>
              <a:rPr kumimoji="1" lang="en-US" altLang="ko-KR" sz="1400" b="1" dirty="0"/>
              <a:t>.</a:t>
            </a:r>
          </a:p>
          <a:p>
            <a:br>
              <a:rPr kumimoji="1" lang="en-US" altLang="ko-KR" sz="1400" b="1" dirty="0"/>
            </a:br>
            <a:r>
              <a:rPr kumimoji="1" lang="en-US" altLang="ko-KR" sz="1400" dirty="0" err="1"/>
              <a:t>Wifimap</a:t>
            </a:r>
            <a:r>
              <a:rPr kumimoji="1" lang="ko-KR" altLang="en-US" sz="1400" dirty="0"/>
              <a:t>에서 수집된 </a:t>
            </a:r>
            <a:r>
              <a:rPr kumimoji="1" lang="en-US" altLang="ko-KR" sz="1400" dirty="0"/>
              <a:t>Unique </a:t>
            </a:r>
            <a:r>
              <a:rPr kumimoji="1" lang="en-US" altLang="ko-KR" sz="1400" dirty="0" err="1"/>
              <a:t>wifi</a:t>
            </a:r>
            <a:r>
              <a:rPr kumimoji="1" lang="ko-KR" altLang="en-US" sz="1400" dirty="0" err="1"/>
              <a:t>으로만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unique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wifi</a:t>
            </a:r>
            <a:r>
              <a:rPr kumimoji="1" lang="ko-KR" altLang="en-US" sz="1400" dirty="0"/>
              <a:t> 수</a:t>
            </a:r>
            <a:r>
              <a:rPr kumimoji="1" lang="en-US" altLang="ko-KR" sz="1400" dirty="0"/>
              <a:t>,</a:t>
            </a:r>
            <a:r>
              <a:rPr kumimoji="1" lang="ko-KR" altLang="en-US" sz="1400" dirty="0"/>
              <a:t> </a:t>
            </a:r>
            <a:r>
              <a:rPr kumimoji="1" lang="en-US" altLang="ko-KR" sz="1400" dirty="0"/>
              <a:t>RSSI</a:t>
            </a:r>
            <a:r>
              <a:rPr kumimoji="1" lang="ko-KR" altLang="en-US" sz="1400" dirty="0"/>
              <a:t> 강도 비교를 하기 때문에 </a:t>
            </a:r>
            <a:r>
              <a:rPr kumimoji="1" lang="en-US" altLang="ko-KR" sz="1400" dirty="0" err="1"/>
              <a:t>wifi</a:t>
            </a:r>
            <a:r>
              <a:rPr kumimoji="1" lang="en-US" altLang="ko-KR" sz="1400" dirty="0"/>
              <a:t> map</a:t>
            </a:r>
            <a:r>
              <a:rPr kumimoji="1" lang="ko-KR" altLang="en-US" sz="1400" dirty="0"/>
              <a:t>이 어떻게 </a:t>
            </a:r>
            <a:r>
              <a:rPr kumimoji="1" lang="ko-KR" altLang="en-US" sz="1400" dirty="0" err="1"/>
              <a:t>수집되느냐에</a:t>
            </a:r>
            <a:r>
              <a:rPr kumimoji="1" lang="ko-KR" altLang="en-US" sz="1400" dirty="0"/>
              <a:t> 따라 축소율 및 성능이 크게  달라지게 될 것 같습니다</a:t>
            </a:r>
            <a:r>
              <a:rPr kumimoji="1" lang="en-US" altLang="ko-KR" sz="1400" dirty="0"/>
              <a:t>.</a:t>
            </a:r>
            <a:r>
              <a:rPr kumimoji="1" lang="ko-KR" altLang="en-US" sz="1400" dirty="0"/>
              <a:t> </a:t>
            </a:r>
            <a:br>
              <a:rPr kumimoji="1" lang="en-US" altLang="ko-KR" sz="1400" dirty="0"/>
            </a:br>
            <a:br>
              <a:rPr kumimoji="1" lang="en-US" altLang="ko-KR" sz="1400" dirty="0"/>
            </a:br>
            <a:r>
              <a:rPr kumimoji="1" lang="ko-KR" altLang="en-US" sz="1400" dirty="0"/>
              <a:t>따라서 장기적으로 보았을 때 </a:t>
            </a:r>
            <a:r>
              <a:rPr kumimoji="1" lang="ko-KR" altLang="en-US" sz="1400" dirty="0" err="1"/>
              <a:t>안암역</a:t>
            </a:r>
            <a:r>
              <a:rPr kumimoji="1" lang="ko-KR" altLang="en-US" sz="1400" dirty="0"/>
              <a:t> 결과와 같이 </a:t>
            </a:r>
            <a:r>
              <a:rPr kumimoji="1" lang="en-US" altLang="ko-KR" sz="1400" dirty="0" err="1"/>
              <a:t>wifi</a:t>
            </a:r>
            <a:r>
              <a:rPr kumimoji="1" lang="en-US" altLang="ko-KR" sz="1400" dirty="0"/>
              <a:t> map</a:t>
            </a:r>
            <a:r>
              <a:rPr kumimoji="1" lang="ko-KR" altLang="en-US" sz="1400" dirty="0"/>
              <a:t>이 시간대에도 달라지는 것처럼 </a:t>
            </a:r>
            <a:r>
              <a:rPr kumimoji="1" lang="en-US" altLang="ko-KR" sz="1400" dirty="0" err="1"/>
              <a:t>wifi</a:t>
            </a:r>
            <a:r>
              <a:rPr kumimoji="1" lang="en-US" altLang="ko-KR" sz="1400" dirty="0"/>
              <a:t> map</a:t>
            </a:r>
            <a:r>
              <a:rPr kumimoji="1" lang="ko-KR" altLang="en-US" sz="1400" dirty="0"/>
              <a:t>이 안정적이지 않아 시간대별로 </a:t>
            </a:r>
            <a:r>
              <a:rPr kumimoji="1" lang="en-US" altLang="ko-KR" sz="1400" dirty="0" err="1"/>
              <a:t>wifi</a:t>
            </a:r>
            <a:r>
              <a:rPr kumimoji="1" lang="en-US" altLang="ko-KR" sz="1400" dirty="0"/>
              <a:t> map</a:t>
            </a:r>
            <a:r>
              <a:rPr kumimoji="1" lang="ko-KR" altLang="en-US" sz="1400" dirty="0"/>
              <a:t>을 수집하여 성능을 비교해본 후에 </a:t>
            </a:r>
            <a:r>
              <a:rPr kumimoji="1" lang="en-US" altLang="ko-KR" sz="1400" dirty="0" err="1"/>
              <a:t>wifi</a:t>
            </a:r>
            <a:r>
              <a:rPr kumimoji="1" lang="en-US" altLang="ko-KR" sz="1400" dirty="0"/>
              <a:t> map</a:t>
            </a:r>
            <a:r>
              <a:rPr kumimoji="1" lang="ko-KR" altLang="en-US" sz="1400" dirty="0"/>
              <a:t>을 </a:t>
            </a:r>
            <a:r>
              <a:rPr kumimoji="1" lang="ko-KR" altLang="en-US" sz="1400" dirty="0" err="1"/>
              <a:t>정해야한다는</a:t>
            </a:r>
            <a:r>
              <a:rPr kumimoji="1" lang="ko-KR" altLang="en-US" sz="1400" dirty="0"/>
              <a:t> 문제나 시간대별로 성능 차 등의 문제가 예상됩니다</a:t>
            </a:r>
            <a:r>
              <a:rPr kumimoji="1" lang="en-US" altLang="ko-KR" sz="1400" dirty="0"/>
              <a:t>.</a:t>
            </a:r>
            <a:endParaRPr kumimoji="1" lang="ko-Kore-KR" altLang="en-US" sz="1400" dirty="0"/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2D8FB50D-9D85-F8D9-82D5-0C9D90842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2681" y="1166597"/>
            <a:ext cx="5541630" cy="2351233"/>
          </a:xfrm>
          <a:prstGeom prst="rect">
            <a:avLst/>
          </a:prstGeom>
        </p:spPr>
      </p:pic>
      <p:cxnSp>
        <p:nvCxnSpPr>
          <p:cNvPr id="26" name="직선 연결선[R] 25">
            <a:extLst>
              <a:ext uri="{FF2B5EF4-FFF2-40B4-BE49-F238E27FC236}">
                <a16:creationId xmlns:a16="http://schemas.microsoft.com/office/drawing/2014/main" id="{09DF4C52-20C5-FBFC-A0E9-940D458BFE16}"/>
              </a:ext>
            </a:extLst>
          </p:cNvPr>
          <p:cNvCxnSpPr/>
          <p:nvPr/>
        </p:nvCxnSpPr>
        <p:spPr>
          <a:xfrm>
            <a:off x="7227518" y="2617940"/>
            <a:ext cx="1910219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82274EBB-729E-D48E-75AB-B8911AC310CB}"/>
              </a:ext>
            </a:extLst>
          </p:cNvPr>
          <p:cNvCxnSpPr>
            <a:cxnSpLocks/>
          </p:cNvCxnSpPr>
          <p:nvPr/>
        </p:nvCxnSpPr>
        <p:spPr>
          <a:xfrm flipV="1">
            <a:off x="8544839" y="2160740"/>
            <a:ext cx="442586" cy="202308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CC8739-62EF-6BF0-5C21-FB1F5CF5EBEA}"/>
              </a:ext>
            </a:extLst>
          </p:cNvPr>
          <p:cNvSpPr txBox="1"/>
          <p:nvPr/>
        </p:nvSpPr>
        <p:spPr>
          <a:xfrm>
            <a:off x="9050055" y="1849771"/>
            <a:ext cx="284585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300" dirty="0" err="1">
                <a:solidFill>
                  <a:schemeClr val="bg1"/>
                </a:solidFill>
              </a:rPr>
              <a:t>Map_unique</a:t>
            </a:r>
            <a:r>
              <a:rPr kumimoji="1" lang="en-US" altLang="ko-Kore-KR" sz="1300" dirty="0">
                <a:solidFill>
                  <a:schemeClr val="bg1"/>
                </a:solidFill>
              </a:rPr>
              <a:t> </a:t>
            </a:r>
            <a:r>
              <a:rPr kumimoji="1" lang="en-US" altLang="ko-Kore-KR" sz="1300" dirty="0" err="1">
                <a:solidFill>
                  <a:schemeClr val="bg1"/>
                </a:solidFill>
              </a:rPr>
              <a:t>wifi</a:t>
            </a:r>
            <a:r>
              <a:rPr kumimoji="1" lang="ko-KR" altLang="en-US" sz="1300" dirty="0">
                <a:solidFill>
                  <a:schemeClr val="bg1"/>
                </a:solidFill>
              </a:rPr>
              <a:t>에 존재하는 </a:t>
            </a:r>
            <a:r>
              <a:rPr kumimoji="1" lang="en-US" altLang="ko-KR" sz="1300" dirty="0" err="1">
                <a:solidFill>
                  <a:schemeClr val="bg1"/>
                </a:solidFill>
              </a:rPr>
              <a:t>wifi</a:t>
            </a:r>
            <a:r>
              <a:rPr kumimoji="1" lang="ko-KR" altLang="en-US" sz="1300" dirty="0">
                <a:solidFill>
                  <a:schemeClr val="bg1"/>
                </a:solidFill>
              </a:rPr>
              <a:t>만 비교</a:t>
            </a:r>
            <a:endParaRPr kumimoji="1" lang="ko-Kore-KR" altLang="en-US" sz="13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4037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7CBAB125-76DF-44AE-1965-E57845B2021C}"/>
              </a:ext>
            </a:extLst>
          </p:cNvPr>
          <p:cNvGrpSpPr/>
          <p:nvPr/>
        </p:nvGrpSpPr>
        <p:grpSpPr>
          <a:xfrm>
            <a:off x="208358" y="139304"/>
            <a:ext cx="11775283" cy="6579392"/>
            <a:chOff x="266697" y="138114"/>
            <a:chExt cx="11775283" cy="6579392"/>
          </a:xfrm>
        </p:grpSpPr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DD0E0055-0331-041E-1557-1D40F47DE989}"/>
                </a:ext>
              </a:extLst>
            </p:cNvPr>
            <p:cNvSpPr/>
            <p:nvPr/>
          </p:nvSpPr>
          <p:spPr>
            <a:xfrm rot="16200000">
              <a:off x="-2669382" y="3076575"/>
              <a:ext cx="6577013" cy="704850"/>
            </a:xfrm>
            <a:prstGeom prst="round2SameRect">
              <a:avLst/>
            </a:prstGeom>
            <a:solidFill>
              <a:srgbClr val="304A7D"/>
            </a:solidFill>
            <a:ln>
              <a:noFill/>
            </a:ln>
            <a:effectLst>
              <a:outerShdw blurRad="139700" dist="38100" dir="10800000" algn="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4A76EB89-49B4-86E2-D0A2-284715FCFF0F}"/>
                </a:ext>
              </a:extLst>
            </p:cNvPr>
            <p:cNvGrpSpPr/>
            <p:nvPr/>
          </p:nvGrpSpPr>
          <p:grpSpPr>
            <a:xfrm>
              <a:off x="426028" y="1087492"/>
              <a:ext cx="332065" cy="2341508"/>
              <a:chOff x="426028" y="1087492"/>
              <a:chExt cx="332065" cy="2341508"/>
            </a:xfrm>
          </p:grpSpPr>
          <p:sp>
            <p:nvSpPr>
              <p:cNvPr id="12" name="Freeform 9">
                <a:extLst>
                  <a:ext uri="{FF2B5EF4-FFF2-40B4-BE49-F238E27FC236}">
                    <a16:creationId xmlns:a16="http://schemas.microsoft.com/office/drawing/2014/main" id="{18E5B0FC-F0F2-60F3-FF49-86EDFB072B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0167" y="1695463"/>
                <a:ext cx="116026" cy="153118"/>
              </a:xfrm>
              <a:custGeom>
                <a:avLst/>
                <a:gdLst>
                  <a:gd name="T0" fmla="*/ 1093 w 9310"/>
                  <a:gd name="T1" fmla="*/ 12245 h 12286"/>
                  <a:gd name="T2" fmla="*/ 582 w 9310"/>
                  <a:gd name="T3" fmla="*/ 12007 h 12286"/>
                  <a:gd name="T4" fmla="*/ 279 w 9310"/>
                  <a:gd name="T5" fmla="*/ 11710 h 12286"/>
                  <a:gd name="T6" fmla="*/ 42 w 9310"/>
                  <a:gd name="T7" fmla="*/ 11209 h 12286"/>
                  <a:gd name="T8" fmla="*/ 0 w 9310"/>
                  <a:gd name="T9" fmla="*/ 1919 h 12286"/>
                  <a:gd name="T10" fmla="*/ 117 w 9310"/>
                  <a:gd name="T11" fmla="*/ 1260 h 12286"/>
                  <a:gd name="T12" fmla="*/ 498 w 9310"/>
                  <a:gd name="T13" fmla="*/ 629 h 12286"/>
                  <a:gd name="T14" fmla="*/ 1088 w 9310"/>
                  <a:gd name="T15" fmla="*/ 189 h 12286"/>
                  <a:gd name="T16" fmla="*/ 1821 w 9310"/>
                  <a:gd name="T17" fmla="*/ 1 h 12286"/>
                  <a:gd name="T18" fmla="*/ 7682 w 9310"/>
                  <a:gd name="T19" fmla="*/ 22 h 12286"/>
                  <a:gd name="T20" fmla="*/ 8385 w 9310"/>
                  <a:gd name="T21" fmla="*/ 278 h 12286"/>
                  <a:gd name="T22" fmla="*/ 8929 w 9310"/>
                  <a:gd name="T23" fmla="*/ 772 h 12286"/>
                  <a:gd name="T24" fmla="*/ 9250 w 9310"/>
                  <a:gd name="T25" fmla="*/ 1440 h 12286"/>
                  <a:gd name="T26" fmla="*/ 9310 w 9310"/>
                  <a:gd name="T27" fmla="*/ 8471 h 12286"/>
                  <a:gd name="T28" fmla="*/ 9201 w 9310"/>
                  <a:gd name="T29" fmla="*/ 8777 h 12286"/>
                  <a:gd name="T30" fmla="*/ 8880 w 9310"/>
                  <a:gd name="T31" fmla="*/ 8949 h 12286"/>
                  <a:gd name="T32" fmla="*/ 8601 w 9310"/>
                  <a:gd name="T33" fmla="*/ 8894 h 12286"/>
                  <a:gd name="T34" fmla="*/ 8370 w 9310"/>
                  <a:gd name="T35" fmla="*/ 8615 h 12286"/>
                  <a:gd name="T36" fmla="*/ 8349 w 9310"/>
                  <a:gd name="T37" fmla="*/ 1870 h 12286"/>
                  <a:gd name="T38" fmla="*/ 8255 w 9310"/>
                  <a:gd name="T39" fmla="*/ 1503 h 12286"/>
                  <a:gd name="T40" fmla="*/ 8035 w 9310"/>
                  <a:gd name="T41" fmla="*/ 1209 h 12286"/>
                  <a:gd name="T42" fmla="*/ 7720 w 9310"/>
                  <a:gd name="T43" fmla="*/ 1018 h 12286"/>
                  <a:gd name="T44" fmla="*/ 7390 w 9310"/>
                  <a:gd name="T45" fmla="*/ 960 h 12286"/>
                  <a:gd name="T46" fmla="*/ 1680 w 9310"/>
                  <a:gd name="T47" fmla="*/ 989 h 12286"/>
                  <a:gd name="T48" fmla="*/ 1346 w 9310"/>
                  <a:gd name="T49" fmla="*/ 1150 h 12286"/>
                  <a:gd name="T50" fmla="*/ 1098 w 9310"/>
                  <a:gd name="T51" fmla="*/ 1423 h 12286"/>
                  <a:gd name="T52" fmla="*/ 970 w 9310"/>
                  <a:gd name="T53" fmla="*/ 1774 h 12286"/>
                  <a:gd name="T54" fmla="*/ 962 w 9310"/>
                  <a:gd name="T55" fmla="*/ 10904 h 12286"/>
                  <a:gd name="T56" fmla="*/ 1091 w 9310"/>
                  <a:gd name="T57" fmla="*/ 11185 h 12286"/>
                  <a:gd name="T58" fmla="*/ 1405 w 9310"/>
                  <a:gd name="T59" fmla="*/ 11326 h 12286"/>
                  <a:gd name="T60" fmla="*/ 1677 w 9310"/>
                  <a:gd name="T61" fmla="*/ 11273 h 12286"/>
                  <a:gd name="T62" fmla="*/ 4346 w 9310"/>
                  <a:gd name="T63" fmla="*/ 8559 h 12286"/>
                  <a:gd name="T64" fmla="*/ 4655 w 9310"/>
                  <a:gd name="T65" fmla="*/ 8448 h 12286"/>
                  <a:gd name="T66" fmla="*/ 4964 w 9310"/>
                  <a:gd name="T67" fmla="*/ 8559 h 12286"/>
                  <a:gd name="T68" fmla="*/ 7633 w 9310"/>
                  <a:gd name="T69" fmla="*/ 11273 h 12286"/>
                  <a:gd name="T70" fmla="*/ 7902 w 9310"/>
                  <a:gd name="T71" fmla="*/ 11326 h 12286"/>
                  <a:gd name="T72" fmla="*/ 8215 w 9310"/>
                  <a:gd name="T73" fmla="*/ 11182 h 12286"/>
                  <a:gd name="T74" fmla="*/ 8349 w 9310"/>
                  <a:gd name="T75" fmla="*/ 10897 h 12286"/>
                  <a:gd name="T76" fmla="*/ 8408 w 9310"/>
                  <a:gd name="T77" fmla="*/ 10618 h 12286"/>
                  <a:gd name="T78" fmla="*/ 8687 w 9310"/>
                  <a:gd name="T79" fmla="*/ 10387 h 12286"/>
                  <a:gd name="T80" fmla="*/ 8974 w 9310"/>
                  <a:gd name="T81" fmla="*/ 10387 h 12286"/>
                  <a:gd name="T82" fmla="*/ 9253 w 9310"/>
                  <a:gd name="T83" fmla="*/ 10618 h 12286"/>
                  <a:gd name="T84" fmla="*/ 9309 w 9310"/>
                  <a:gd name="T85" fmla="*/ 10920 h 12286"/>
                  <a:gd name="T86" fmla="*/ 9174 w 9310"/>
                  <a:gd name="T87" fmla="*/ 11466 h 12286"/>
                  <a:gd name="T88" fmla="*/ 8890 w 9310"/>
                  <a:gd name="T89" fmla="*/ 11865 h 12286"/>
                  <a:gd name="T90" fmla="*/ 8474 w 9310"/>
                  <a:gd name="T91" fmla="*/ 12151 h 12286"/>
                  <a:gd name="T92" fmla="*/ 7913 w 9310"/>
                  <a:gd name="T93" fmla="*/ 12286 h 12286"/>
                  <a:gd name="T94" fmla="*/ 7489 w 9310"/>
                  <a:gd name="T95" fmla="*/ 12242 h 12286"/>
                  <a:gd name="T96" fmla="*/ 6997 w 9310"/>
                  <a:gd name="T97" fmla="*/ 12001 h 12286"/>
                  <a:gd name="T98" fmla="*/ 2472 w 9310"/>
                  <a:gd name="T99" fmla="*/ 11859 h 12286"/>
                  <a:gd name="T100" fmla="*/ 2080 w 9310"/>
                  <a:gd name="T101" fmla="*/ 12145 h 12286"/>
                  <a:gd name="T102" fmla="*/ 1545 w 9310"/>
                  <a:gd name="T103" fmla="*/ 12285 h 122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</a:cxnLst>
                <a:rect l="0" t="0" r="r" b="b"/>
                <a:pathLst>
                  <a:path w="9310" h="12286">
                    <a:moveTo>
                      <a:pt x="1447" y="12286"/>
                    </a:moveTo>
                    <a:lnTo>
                      <a:pt x="1375" y="12286"/>
                    </a:lnTo>
                    <a:lnTo>
                      <a:pt x="1232" y="12272"/>
                    </a:lnTo>
                    <a:lnTo>
                      <a:pt x="1093" y="12245"/>
                    </a:lnTo>
                    <a:lnTo>
                      <a:pt x="957" y="12203"/>
                    </a:lnTo>
                    <a:lnTo>
                      <a:pt x="826" y="12150"/>
                    </a:lnTo>
                    <a:lnTo>
                      <a:pt x="700" y="12085"/>
                    </a:lnTo>
                    <a:lnTo>
                      <a:pt x="582" y="12007"/>
                    </a:lnTo>
                    <a:lnTo>
                      <a:pt x="471" y="11918"/>
                    </a:lnTo>
                    <a:lnTo>
                      <a:pt x="419" y="11869"/>
                    </a:lnTo>
                    <a:lnTo>
                      <a:pt x="370" y="11818"/>
                    </a:lnTo>
                    <a:lnTo>
                      <a:pt x="279" y="11710"/>
                    </a:lnTo>
                    <a:lnTo>
                      <a:pt x="202" y="11595"/>
                    </a:lnTo>
                    <a:lnTo>
                      <a:pt x="135" y="11471"/>
                    </a:lnTo>
                    <a:lnTo>
                      <a:pt x="82" y="11343"/>
                    </a:lnTo>
                    <a:lnTo>
                      <a:pt x="42" y="11209"/>
                    </a:lnTo>
                    <a:lnTo>
                      <a:pt x="14" y="11070"/>
                    </a:lnTo>
                    <a:lnTo>
                      <a:pt x="1" y="10927"/>
                    </a:lnTo>
                    <a:lnTo>
                      <a:pt x="0" y="10855"/>
                    </a:lnTo>
                    <a:lnTo>
                      <a:pt x="0" y="1919"/>
                    </a:lnTo>
                    <a:lnTo>
                      <a:pt x="1" y="1821"/>
                    </a:lnTo>
                    <a:lnTo>
                      <a:pt x="22" y="1627"/>
                    </a:lnTo>
                    <a:lnTo>
                      <a:pt x="60" y="1440"/>
                    </a:lnTo>
                    <a:lnTo>
                      <a:pt x="117" y="1260"/>
                    </a:lnTo>
                    <a:lnTo>
                      <a:pt x="189" y="1089"/>
                    </a:lnTo>
                    <a:lnTo>
                      <a:pt x="278" y="924"/>
                    </a:lnTo>
                    <a:lnTo>
                      <a:pt x="382" y="772"/>
                    </a:lnTo>
                    <a:lnTo>
                      <a:pt x="498" y="629"/>
                    </a:lnTo>
                    <a:lnTo>
                      <a:pt x="629" y="498"/>
                    </a:lnTo>
                    <a:lnTo>
                      <a:pt x="772" y="382"/>
                    </a:lnTo>
                    <a:lnTo>
                      <a:pt x="924" y="278"/>
                    </a:lnTo>
                    <a:lnTo>
                      <a:pt x="1088" y="189"/>
                    </a:lnTo>
                    <a:lnTo>
                      <a:pt x="1260" y="117"/>
                    </a:lnTo>
                    <a:lnTo>
                      <a:pt x="1440" y="60"/>
                    </a:lnTo>
                    <a:lnTo>
                      <a:pt x="1627" y="22"/>
                    </a:lnTo>
                    <a:lnTo>
                      <a:pt x="1821" y="1"/>
                    </a:lnTo>
                    <a:lnTo>
                      <a:pt x="1919" y="0"/>
                    </a:lnTo>
                    <a:lnTo>
                      <a:pt x="7390" y="0"/>
                    </a:lnTo>
                    <a:lnTo>
                      <a:pt x="7489" y="1"/>
                    </a:lnTo>
                    <a:lnTo>
                      <a:pt x="7682" y="22"/>
                    </a:lnTo>
                    <a:lnTo>
                      <a:pt x="7869" y="60"/>
                    </a:lnTo>
                    <a:lnTo>
                      <a:pt x="8049" y="117"/>
                    </a:lnTo>
                    <a:lnTo>
                      <a:pt x="8222" y="189"/>
                    </a:lnTo>
                    <a:lnTo>
                      <a:pt x="8385" y="278"/>
                    </a:lnTo>
                    <a:lnTo>
                      <a:pt x="8539" y="382"/>
                    </a:lnTo>
                    <a:lnTo>
                      <a:pt x="8681" y="498"/>
                    </a:lnTo>
                    <a:lnTo>
                      <a:pt x="8811" y="629"/>
                    </a:lnTo>
                    <a:lnTo>
                      <a:pt x="8929" y="772"/>
                    </a:lnTo>
                    <a:lnTo>
                      <a:pt x="9033" y="924"/>
                    </a:lnTo>
                    <a:lnTo>
                      <a:pt x="9120" y="1089"/>
                    </a:lnTo>
                    <a:lnTo>
                      <a:pt x="9194" y="1260"/>
                    </a:lnTo>
                    <a:lnTo>
                      <a:pt x="9250" y="1440"/>
                    </a:lnTo>
                    <a:lnTo>
                      <a:pt x="9289" y="1627"/>
                    </a:lnTo>
                    <a:lnTo>
                      <a:pt x="9308" y="1821"/>
                    </a:lnTo>
                    <a:lnTo>
                      <a:pt x="9310" y="1919"/>
                    </a:lnTo>
                    <a:lnTo>
                      <a:pt x="9310" y="8471"/>
                    </a:lnTo>
                    <a:lnTo>
                      <a:pt x="9308" y="8521"/>
                    </a:lnTo>
                    <a:lnTo>
                      <a:pt x="9289" y="8615"/>
                    </a:lnTo>
                    <a:lnTo>
                      <a:pt x="9253" y="8700"/>
                    </a:lnTo>
                    <a:lnTo>
                      <a:pt x="9201" y="8777"/>
                    </a:lnTo>
                    <a:lnTo>
                      <a:pt x="9136" y="8842"/>
                    </a:lnTo>
                    <a:lnTo>
                      <a:pt x="9058" y="8894"/>
                    </a:lnTo>
                    <a:lnTo>
                      <a:pt x="8974" y="8930"/>
                    </a:lnTo>
                    <a:lnTo>
                      <a:pt x="8880" y="8949"/>
                    </a:lnTo>
                    <a:lnTo>
                      <a:pt x="8830" y="8952"/>
                    </a:lnTo>
                    <a:lnTo>
                      <a:pt x="8781" y="8949"/>
                    </a:lnTo>
                    <a:lnTo>
                      <a:pt x="8687" y="8930"/>
                    </a:lnTo>
                    <a:lnTo>
                      <a:pt x="8601" y="8894"/>
                    </a:lnTo>
                    <a:lnTo>
                      <a:pt x="8524" y="8842"/>
                    </a:lnTo>
                    <a:lnTo>
                      <a:pt x="8460" y="8777"/>
                    </a:lnTo>
                    <a:lnTo>
                      <a:pt x="8408" y="8700"/>
                    </a:lnTo>
                    <a:lnTo>
                      <a:pt x="8370" y="8615"/>
                    </a:lnTo>
                    <a:lnTo>
                      <a:pt x="8352" y="8521"/>
                    </a:lnTo>
                    <a:lnTo>
                      <a:pt x="8350" y="8471"/>
                    </a:lnTo>
                    <a:lnTo>
                      <a:pt x="8350" y="1919"/>
                    </a:lnTo>
                    <a:lnTo>
                      <a:pt x="8349" y="1870"/>
                    </a:lnTo>
                    <a:lnTo>
                      <a:pt x="8340" y="1774"/>
                    </a:lnTo>
                    <a:lnTo>
                      <a:pt x="8320" y="1680"/>
                    </a:lnTo>
                    <a:lnTo>
                      <a:pt x="8293" y="1590"/>
                    </a:lnTo>
                    <a:lnTo>
                      <a:pt x="8255" y="1503"/>
                    </a:lnTo>
                    <a:lnTo>
                      <a:pt x="8211" y="1423"/>
                    </a:lnTo>
                    <a:lnTo>
                      <a:pt x="8160" y="1346"/>
                    </a:lnTo>
                    <a:lnTo>
                      <a:pt x="8101" y="1274"/>
                    </a:lnTo>
                    <a:lnTo>
                      <a:pt x="8035" y="1209"/>
                    </a:lnTo>
                    <a:lnTo>
                      <a:pt x="7964" y="1150"/>
                    </a:lnTo>
                    <a:lnTo>
                      <a:pt x="7888" y="1099"/>
                    </a:lnTo>
                    <a:lnTo>
                      <a:pt x="7806" y="1054"/>
                    </a:lnTo>
                    <a:lnTo>
                      <a:pt x="7720" y="1018"/>
                    </a:lnTo>
                    <a:lnTo>
                      <a:pt x="7630" y="989"/>
                    </a:lnTo>
                    <a:lnTo>
                      <a:pt x="7537" y="970"/>
                    </a:lnTo>
                    <a:lnTo>
                      <a:pt x="7440" y="960"/>
                    </a:lnTo>
                    <a:lnTo>
                      <a:pt x="7390" y="960"/>
                    </a:lnTo>
                    <a:lnTo>
                      <a:pt x="1919" y="960"/>
                    </a:lnTo>
                    <a:lnTo>
                      <a:pt x="1870" y="960"/>
                    </a:lnTo>
                    <a:lnTo>
                      <a:pt x="1774" y="970"/>
                    </a:lnTo>
                    <a:lnTo>
                      <a:pt x="1680" y="989"/>
                    </a:lnTo>
                    <a:lnTo>
                      <a:pt x="1589" y="1018"/>
                    </a:lnTo>
                    <a:lnTo>
                      <a:pt x="1503" y="1054"/>
                    </a:lnTo>
                    <a:lnTo>
                      <a:pt x="1422" y="1099"/>
                    </a:lnTo>
                    <a:lnTo>
                      <a:pt x="1346" y="1150"/>
                    </a:lnTo>
                    <a:lnTo>
                      <a:pt x="1274" y="1209"/>
                    </a:lnTo>
                    <a:lnTo>
                      <a:pt x="1209" y="1274"/>
                    </a:lnTo>
                    <a:lnTo>
                      <a:pt x="1150" y="1346"/>
                    </a:lnTo>
                    <a:lnTo>
                      <a:pt x="1098" y="1423"/>
                    </a:lnTo>
                    <a:lnTo>
                      <a:pt x="1054" y="1503"/>
                    </a:lnTo>
                    <a:lnTo>
                      <a:pt x="1018" y="1590"/>
                    </a:lnTo>
                    <a:lnTo>
                      <a:pt x="989" y="1680"/>
                    </a:lnTo>
                    <a:lnTo>
                      <a:pt x="970" y="1774"/>
                    </a:lnTo>
                    <a:lnTo>
                      <a:pt x="960" y="1870"/>
                    </a:lnTo>
                    <a:lnTo>
                      <a:pt x="960" y="1919"/>
                    </a:lnTo>
                    <a:lnTo>
                      <a:pt x="960" y="10855"/>
                    </a:lnTo>
                    <a:lnTo>
                      <a:pt x="962" y="10904"/>
                    </a:lnTo>
                    <a:lnTo>
                      <a:pt x="978" y="10995"/>
                    </a:lnTo>
                    <a:lnTo>
                      <a:pt x="1011" y="11078"/>
                    </a:lnTo>
                    <a:lnTo>
                      <a:pt x="1061" y="11152"/>
                    </a:lnTo>
                    <a:lnTo>
                      <a:pt x="1091" y="11185"/>
                    </a:lnTo>
                    <a:lnTo>
                      <a:pt x="1129" y="11218"/>
                    </a:lnTo>
                    <a:lnTo>
                      <a:pt x="1212" y="11271"/>
                    </a:lnTo>
                    <a:lnTo>
                      <a:pt x="1306" y="11307"/>
                    </a:lnTo>
                    <a:lnTo>
                      <a:pt x="1405" y="11326"/>
                    </a:lnTo>
                    <a:lnTo>
                      <a:pt x="1456" y="11327"/>
                    </a:lnTo>
                    <a:lnTo>
                      <a:pt x="1504" y="11325"/>
                    </a:lnTo>
                    <a:lnTo>
                      <a:pt x="1595" y="11307"/>
                    </a:lnTo>
                    <a:lnTo>
                      <a:pt x="1677" y="11273"/>
                    </a:lnTo>
                    <a:lnTo>
                      <a:pt x="1751" y="11222"/>
                    </a:lnTo>
                    <a:lnTo>
                      <a:pt x="1784" y="11191"/>
                    </a:lnTo>
                    <a:lnTo>
                      <a:pt x="4310" y="8592"/>
                    </a:lnTo>
                    <a:lnTo>
                      <a:pt x="4346" y="8559"/>
                    </a:lnTo>
                    <a:lnTo>
                      <a:pt x="4426" y="8505"/>
                    </a:lnTo>
                    <a:lnTo>
                      <a:pt x="4513" y="8468"/>
                    </a:lnTo>
                    <a:lnTo>
                      <a:pt x="4607" y="8449"/>
                    </a:lnTo>
                    <a:lnTo>
                      <a:pt x="4655" y="8448"/>
                    </a:lnTo>
                    <a:lnTo>
                      <a:pt x="4703" y="8449"/>
                    </a:lnTo>
                    <a:lnTo>
                      <a:pt x="4797" y="8468"/>
                    </a:lnTo>
                    <a:lnTo>
                      <a:pt x="4885" y="8505"/>
                    </a:lnTo>
                    <a:lnTo>
                      <a:pt x="4964" y="8559"/>
                    </a:lnTo>
                    <a:lnTo>
                      <a:pt x="4999" y="8592"/>
                    </a:lnTo>
                    <a:lnTo>
                      <a:pt x="7527" y="11191"/>
                    </a:lnTo>
                    <a:lnTo>
                      <a:pt x="7560" y="11222"/>
                    </a:lnTo>
                    <a:lnTo>
                      <a:pt x="7633" y="11273"/>
                    </a:lnTo>
                    <a:lnTo>
                      <a:pt x="7714" y="11307"/>
                    </a:lnTo>
                    <a:lnTo>
                      <a:pt x="7803" y="11325"/>
                    </a:lnTo>
                    <a:lnTo>
                      <a:pt x="7852" y="11327"/>
                    </a:lnTo>
                    <a:lnTo>
                      <a:pt x="7902" y="11326"/>
                    </a:lnTo>
                    <a:lnTo>
                      <a:pt x="8002" y="11306"/>
                    </a:lnTo>
                    <a:lnTo>
                      <a:pt x="8095" y="11270"/>
                    </a:lnTo>
                    <a:lnTo>
                      <a:pt x="8179" y="11215"/>
                    </a:lnTo>
                    <a:lnTo>
                      <a:pt x="8215" y="11182"/>
                    </a:lnTo>
                    <a:lnTo>
                      <a:pt x="8248" y="11148"/>
                    </a:lnTo>
                    <a:lnTo>
                      <a:pt x="8298" y="11073"/>
                    </a:lnTo>
                    <a:lnTo>
                      <a:pt x="8331" y="10989"/>
                    </a:lnTo>
                    <a:lnTo>
                      <a:pt x="8349" y="10897"/>
                    </a:lnTo>
                    <a:lnTo>
                      <a:pt x="8350" y="10847"/>
                    </a:lnTo>
                    <a:lnTo>
                      <a:pt x="8352" y="10798"/>
                    </a:lnTo>
                    <a:lnTo>
                      <a:pt x="8370" y="10704"/>
                    </a:lnTo>
                    <a:lnTo>
                      <a:pt x="8408" y="10618"/>
                    </a:lnTo>
                    <a:lnTo>
                      <a:pt x="8460" y="10541"/>
                    </a:lnTo>
                    <a:lnTo>
                      <a:pt x="8524" y="10477"/>
                    </a:lnTo>
                    <a:lnTo>
                      <a:pt x="8601" y="10425"/>
                    </a:lnTo>
                    <a:lnTo>
                      <a:pt x="8687" y="10387"/>
                    </a:lnTo>
                    <a:lnTo>
                      <a:pt x="8781" y="10369"/>
                    </a:lnTo>
                    <a:lnTo>
                      <a:pt x="8830" y="10367"/>
                    </a:lnTo>
                    <a:lnTo>
                      <a:pt x="8880" y="10369"/>
                    </a:lnTo>
                    <a:lnTo>
                      <a:pt x="8974" y="10387"/>
                    </a:lnTo>
                    <a:lnTo>
                      <a:pt x="9058" y="10425"/>
                    </a:lnTo>
                    <a:lnTo>
                      <a:pt x="9136" y="10477"/>
                    </a:lnTo>
                    <a:lnTo>
                      <a:pt x="9201" y="10541"/>
                    </a:lnTo>
                    <a:lnTo>
                      <a:pt x="9253" y="10618"/>
                    </a:lnTo>
                    <a:lnTo>
                      <a:pt x="9289" y="10704"/>
                    </a:lnTo>
                    <a:lnTo>
                      <a:pt x="9308" y="10798"/>
                    </a:lnTo>
                    <a:lnTo>
                      <a:pt x="9310" y="10847"/>
                    </a:lnTo>
                    <a:lnTo>
                      <a:pt x="9309" y="10920"/>
                    </a:lnTo>
                    <a:lnTo>
                      <a:pt x="9295" y="11063"/>
                    </a:lnTo>
                    <a:lnTo>
                      <a:pt x="9267" y="11202"/>
                    </a:lnTo>
                    <a:lnTo>
                      <a:pt x="9227" y="11336"/>
                    </a:lnTo>
                    <a:lnTo>
                      <a:pt x="9174" y="11466"/>
                    </a:lnTo>
                    <a:lnTo>
                      <a:pt x="9107" y="11588"/>
                    </a:lnTo>
                    <a:lnTo>
                      <a:pt x="9030" y="11705"/>
                    </a:lnTo>
                    <a:lnTo>
                      <a:pt x="8939" y="11814"/>
                    </a:lnTo>
                    <a:lnTo>
                      <a:pt x="8890" y="11865"/>
                    </a:lnTo>
                    <a:lnTo>
                      <a:pt x="8837" y="11915"/>
                    </a:lnTo>
                    <a:lnTo>
                      <a:pt x="8724" y="12006"/>
                    </a:lnTo>
                    <a:lnTo>
                      <a:pt x="8602" y="12085"/>
                    </a:lnTo>
                    <a:lnTo>
                      <a:pt x="8474" y="12151"/>
                    </a:lnTo>
                    <a:lnTo>
                      <a:pt x="8340" y="12206"/>
                    </a:lnTo>
                    <a:lnTo>
                      <a:pt x="8200" y="12246"/>
                    </a:lnTo>
                    <a:lnTo>
                      <a:pt x="8058" y="12273"/>
                    </a:lnTo>
                    <a:lnTo>
                      <a:pt x="7913" y="12286"/>
                    </a:lnTo>
                    <a:lnTo>
                      <a:pt x="7841" y="12286"/>
                    </a:lnTo>
                    <a:lnTo>
                      <a:pt x="7767" y="12285"/>
                    </a:lnTo>
                    <a:lnTo>
                      <a:pt x="7626" y="12269"/>
                    </a:lnTo>
                    <a:lnTo>
                      <a:pt x="7489" y="12242"/>
                    </a:lnTo>
                    <a:lnTo>
                      <a:pt x="7358" y="12200"/>
                    </a:lnTo>
                    <a:lnTo>
                      <a:pt x="7232" y="12147"/>
                    </a:lnTo>
                    <a:lnTo>
                      <a:pt x="7111" y="12079"/>
                    </a:lnTo>
                    <a:lnTo>
                      <a:pt x="6997" y="12001"/>
                    </a:lnTo>
                    <a:lnTo>
                      <a:pt x="6889" y="11911"/>
                    </a:lnTo>
                    <a:lnTo>
                      <a:pt x="6839" y="11859"/>
                    </a:lnTo>
                    <a:lnTo>
                      <a:pt x="4655" y="9615"/>
                    </a:lnTo>
                    <a:lnTo>
                      <a:pt x="2472" y="11859"/>
                    </a:lnTo>
                    <a:lnTo>
                      <a:pt x="2422" y="11909"/>
                    </a:lnTo>
                    <a:lnTo>
                      <a:pt x="2315" y="12000"/>
                    </a:lnTo>
                    <a:lnTo>
                      <a:pt x="2201" y="12079"/>
                    </a:lnTo>
                    <a:lnTo>
                      <a:pt x="2080" y="12145"/>
                    </a:lnTo>
                    <a:lnTo>
                      <a:pt x="1955" y="12199"/>
                    </a:lnTo>
                    <a:lnTo>
                      <a:pt x="1823" y="12240"/>
                    </a:lnTo>
                    <a:lnTo>
                      <a:pt x="1686" y="12269"/>
                    </a:lnTo>
                    <a:lnTo>
                      <a:pt x="1545" y="12285"/>
                    </a:lnTo>
                    <a:lnTo>
                      <a:pt x="1473" y="12286"/>
                    </a:lnTo>
                    <a:lnTo>
                      <a:pt x="1460" y="12286"/>
                    </a:lnTo>
                    <a:lnTo>
                      <a:pt x="1447" y="12286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3" name="Freeform 36">
                <a:extLst>
                  <a:ext uri="{FF2B5EF4-FFF2-40B4-BE49-F238E27FC236}">
                    <a16:creationId xmlns:a16="http://schemas.microsoft.com/office/drawing/2014/main" id="{303BC6D1-0FEA-EE77-AF72-E95BDDE9A73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3944" y="3272796"/>
                <a:ext cx="92872" cy="156204"/>
              </a:xfrm>
              <a:custGeom>
                <a:avLst/>
                <a:gdLst>
                  <a:gd name="T0" fmla="*/ 937 w 1926"/>
                  <a:gd name="T1" fmla="*/ 3639 h 4045"/>
                  <a:gd name="T2" fmla="*/ 893 w 1926"/>
                  <a:gd name="T3" fmla="*/ 3665 h 4045"/>
                  <a:gd name="T4" fmla="*/ 863 w 1926"/>
                  <a:gd name="T5" fmla="*/ 3712 h 4045"/>
                  <a:gd name="T6" fmla="*/ 851 w 1926"/>
                  <a:gd name="T7" fmla="*/ 3772 h 4045"/>
                  <a:gd name="T8" fmla="*/ 863 w 1926"/>
                  <a:gd name="T9" fmla="*/ 3832 h 4045"/>
                  <a:gd name="T10" fmla="*/ 893 w 1926"/>
                  <a:gd name="T11" fmla="*/ 3878 h 4045"/>
                  <a:gd name="T12" fmla="*/ 937 w 1926"/>
                  <a:gd name="T13" fmla="*/ 3905 h 4045"/>
                  <a:gd name="T14" fmla="*/ 988 w 1926"/>
                  <a:gd name="T15" fmla="*/ 3905 h 4045"/>
                  <a:gd name="T16" fmla="*/ 1033 w 1926"/>
                  <a:gd name="T17" fmla="*/ 3878 h 4045"/>
                  <a:gd name="T18" fmla="*/ 1064 w 1926"/>
                  <a:gd name="T19" fmla="*/ 3832 h 4045"/>
                  <a:gd name="T20" fmla="*/ 1075 w 1926"/>
                  <a:gd name="T21" fmla="*/ 3772 h 4045"/>
                  <a:gd name="T22" fmla="*/ 1064 w 1926"/>
                  <a:gd name="T23" fmla="*/ 3712 h 4045"/>
                  <a:gd name="T24" fmla="*/ 1033 w 1926"/>
                  <a:gd name="T25" fmla="*/ 3665 h 4045"/>
                  <a:gd name="T26" fmla="*/ 988 w 1926"/>
                  <a:gd name="T27" fmla="*/ 3639 h 4045"/>
                  <a:gd name="T28" fmla="*/ 156 w 1926"/>
                  <a:gd name="T29" fmla="*/ 434 h 4045"/>
                  <a:gd name="T30" fmla="*/ 1770 w 1926"/>
                  <a:gd name="T31" fmla="*/ 3540 h 4045"/>
                  <a:gd name="T32" fmla="*/ 156 w 1926"/>
                  <a:gd name="T33" fmla="*/ 434 h 4045"/>
                  <a:gd name="T34" fmla="*/ 716 w 1926"/>
                  <a:gd name="T35" fmla="*/ 200 h 4045"/>
                  <a:gd name="T36" fmla="*/ 701 w 1926"/>
                  <a:gd name="T37" fmla="*/ 217 h 4045"/>
                  <a:gd name="T38" fmla="*/ 701 w 1926"/>
                  <a:gd name="T39" fmla="*/ 243 h 4045"/>
                  <a:gd name="T40" fmla="*/ 716 w 1926"/>
                  <a:gd name="T41" fmla="*/ 260 h 4045"/>
                  <a:gd name="T42" fmla="*/ 1199 w 1926"/>
                  <a:gd name="T43" fmla="*/ 262 h 4045"/>
                  <a:gd name="T44" fmla="*/ 1218 w 1926"/>
                  <a:gd name="T45" fmla="*/ 254 h 4045"/>
                  <a:gd name="T46" fmla="*/ 1226 w 1926"/>
                  <a:gd name="T47" fmla="*/ 230 h 4045"/>
                  <a:gd name="T48" fmla="*/ 1218 w 1926"/>
                  <a:gd name="T49" fmla="*/ 207 h 4045"/>
                  <a:gd name="T50" fmla="*/ 1199 w 1926"/>
                  <a:gd name="T51" fmla="*/ 197 h 4045"/>
                  <a:gd name="T52" fmla="*/ 224 w 1926"/>
                  <a:gd name="T53" fmla="*/ 0 h 4045"/>
                  <a:gd name="T54" fmla="*/ 1738 w 1926"/>
                  <a:gd name="T55" fmla="*/ 4 h 4045"/>
                  <a:gd name="T56" fmla="*/ 1805 w 1926"/>
                  <a:gd name="T57" fmla="*/ 31 h 4045"/>
                  <a:gd name="T58" fmla="*/ 1860 w 1926"/>
                  <a:gd name="T59" fmla="*/ 81 h 4045"/>
                  <a:gd name="T60" fmla="*/ 1900 w 1926"/>
                  <a:gd name="T61" fmla="*/ 148 h 4045"/>
                  <a:gd name="T62" fmla="*/ 1923 w 1926"/>
                  <a:gd name="T63" fmla="*/ 229 h 4045"/>
                  <a:gd name="T64" fmla="*/ 1926 w 1926"/>
                  <a:gd name="T65" fmla="*/ 3772 h 4045"/>
                  <a:gd name="T66" fmla="*/ 1915 w 1926"/>
                  <a:gd name="T67" fmla="*/ 3857 h 4045"/>
                  <a:gd name="T68" fmla="*/ 1882 w 1926"/>
                  <a:gd name="T69" fmla="*/ 3932 h 4045"/>
                  <a:gd name="T70" fmla="*/ 1834 w 1926"/>
                  <a:gd name="T71" fmla="*/ 3992 h 4045"/>
                  <a:gd name="T72" fmla="*/ 1773 w 1926"/>
                  <a:gd name="T73" fmla="*/ 4032 h 4045"/>
                  <a:gd name="T74" fmla="*/ 1702 w 1926"/>
                  <a:gd name="T75" fmla="*/ 4045 h 4045"/>
                  <a:gd name="T76" fmla="*/ 188 w 1926"/>
                  <a:gd name="T77" fmla="*/ 4041 h 4045"/>
                  <a:gd name="T78" fmla="*/ 122 w 1926"/>
                  <a:gd name="T79" fmla="*/ 4014 h 4045"/>
                  <a:gd name="T80" fmla="*/ 66 w 1926"/>
                  <a:gd name="T81" fmla="*/ 3964 h 4045"/>
                  <a:gd name="T82" fmla="*/ 25 w 1926"/>
                  <a:gd name="T83" fmla="*/ 3897 h 4045"/>
                  <a:gd name="T84" fmla="*/ 3 w 1926"/>
                  <a:gd name="T85" fmla="*/ 3816 h 4045"/>
                  <a:gd name="T86" fmla="*/ 0 w 1926"/>
                  <a:gd name="T87" fmla="*/ 273 h 4045"/>
                  <a:gd name="T88" fmla="*/ 12 w 1926"/>
                  <a:gd name="T89" fmla="*/ 188 h 4045"/>
                  <a:gd name="T90" fmla="*/ 43 w 1926"/>
                  <a:gd name="T91" fmla="*/ 113 h 4045"/>
                  <a:gd name="T92" fmla="*/ 92 w 1926"/>
                  <a:gd name="T93" fmla="*/ 53 h 4045"/>
                  <a:gd name="T94" fmla="*/ 154 w 1926"/>
                  <a:gd name="T95" fmla="*/ 13 h 4045"/>
                  <a:gd name="T96" fmla="*/ 224 w 1926"/>
                  <a:gd name="T97" fmla="*/ 0 h 40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1926" h="4045">
                    <a:moveTo>
                      <a:pt x="963" y="3636"/>
                    </a:moveTo>
                    <a:lnTo>
                      <a:pt x="937" y="3639"/>
                    </a:lnTo>
                    <a:lnTo>
                      <a:pt x="914" y="3649"/>
                    </a:lnTo>
                    <a:lnTo>
                      <a:pt x="893" y="3665"/>
                    </a:lnTo>
                    <a:lnTo>
                      <a:pt x="876" y="3686"/>
                    </a:lnTo>
                    <a:lnTo>
                      <a:pt x="863" y="3712"/>
                    </a:lnTo>
                    <a:lnTo>
                      <a:pt x="854" y="3741"/>
                    </a:lnTo>
                    <a:lnTo>
                      <a:pt x="851" y="3772"/>
                    </a:lnTo>
                    <a:lnTo>
                      <a:pt x="854" y="3804"/>
                    </a:lnTo>
                    <a:lnTo>
                      <a:pt x="863" y="3832"/>
                    </a:lnTo>
                    <a:lnTo>
                      <a:pt x="876" y="3857"/>
                    </a:lnTo>
                    <a:lnTo>
                      <a:pt x="893" y="3878"/>
                    </a:lnTo>
                    <a:lnTo>
                      <a:pt x="914" y="3894"/>
                    </a:lnTo>
                    <a:lnTo>
                      <a:pt x="937" y="3905"/>
                    </a:lnTo>
                    <a:lnTo>
                      <a:pt x="963" y="3909"/>
                    </a:lnTo>
                    <a:lnTo>
                      <a:pt x="988" y="3905"/>
                    </a:lnTo>
                    <a:lnTo>
                      <a:pt x="1013" y="3894"/>
                    </a:lnTo>
                    <a:lnTo>
                      <a:pt x="1033" y="3878"/>
                    </a:lnTo>
                    <a:lnTo>
                      <a:pt x="1051" y="3857"/>
                    </a:lnTo>
                    <a:lnTo>
                      <a:pt x="1064" y="3832"/>
                    </a:lnTo>
                    <a:lnTo>
                      <a:pt x="1072" y="3804"/>
                    </a:lnTo>
                    <a:lnTo>
                      <a:pt x="1075" y="3772"/>
                    </a:lnTo>
                    <a:lnTo>
                      <a:pt x="1072" y="3741"/>
                    </a:lnTo>
                    <a:lnTo>
                      <a:pt x="1064" y="3712"/>
                    </a:lnTo>
                    <a:lnTo>
                      <a:pt x="1051" y="3686"/>
                    </a:lnTo>
                    <a:lnTo>
                      <a:pt x="1033" y="3665"/>
                    </a:lnTo>
                    <a:lnTo>
                      <a:pt x="1013" y="3649"/>
                    </a:lnTo>
                    <a:lnTo>
                      <a:pt x="988" y="3639"/>
                    </a:lnTo>
                    <a:lnTo>
                      <a:pt x="963" y="3636"/>
                    </a:lnTo>
                    <a:close/>
                    <a:moveTo>
                      <a:pt x="156" y="434"/>
                    </a:moveTo>
                    <a:lnTo>
                      <a:pt x="156" y="3540"/>
                    </a:lnTo>
                    <a:lnTo>
                      <a:pt x="1770" y="3540"/>
                    </a:lnTo>
                    <a:lnTo>
                      <a:pt x="1770" y="434"/>
                    </a:lnTo>
                    <a:lnTo>
                      <a:pt x="156" y="434"/>
                    </a:lnTo>
                    <a:close/>
                    <a:moveTo>
                      <a:pt x="727" y="197"/>
                    </a:moveTo>
                    <a:lnTo>
                      <a:pt x="716" y="200"/>
                    </a:lnTo>
                    <a:lnTo>
                      <a:pt x="707" y="207"/>
                    </a:lnTo>
                    <a:lnTo>
                      <a:pt x="701" y="217"/>
                    </a:lnTo>
                    <a:lnTo>
                      <a:pt x="699" y="230"/>
                    </a:lnTo>
                    <a:lnTo>
                      <a:pt x="701" y="243"/>
                    </a:lnTo>
                    <a:lnTo>
                      <a:pt x="707" y="254"/>
                    </a:lnTo>
                    <a:lnTo>
                      <a:pt x="716" y="260"/>
                    </a:lnTo>
                    <a:lnTo>
                      <a:pt x="727" y="262"/>
                    </a:lnTo>
                    <a:lnTo>
                      <a:pt x="1199" y="262"/>
                    </a:lnTo>
                    <a:lnTo>
                      <a:pt x="1210" y="260"/>
                    </a:lnTo>
                    <a:lnTo>
                      <a:pt x="1218" y="254"/>
                    </a:lnTo>
                    <a:lnTo>
                      <a:pt x="1224" y="243"/>
                    </a:lnTo>
                    <a:lnTo>
                      <a:pt x="1226" y="230"/>
                    </a:lnTo>
                    <a:lnTo>
                      <a:pt x="1224" y="217"/>
                    </a:lnTo>
                    <a:lnTo>
                      <a:pt x="1218" y="207"/>
                    </a:lnTo>
                    <a:lnTo>
                      <a:pt x="1210" y="200"/>
                    </a:lnTo>
                    <a:lnTo>
                      <a:pt x="1199" y="197"/>
                    </a:lnTo>
                    <a:lnTo>
                      <a:pt x="727" y="197"/>
                    </a:lnTo>
                    <a:close/>
                    <a:moveTo>
                      <a:pt x="224" y="0"/>
                    </a:moveTo>
                    <a:lnTo>
                      <a:pt x="1702" y="0"/>
                    </a:lnTo>
                    <a:lnTo>
                      <a:pt x="1738" y="4"/>
                    </a:lnTo>
                    <a:lnTo>
                      <a:pt x="1773" y="13"/>
                    </a:lnTo>
                    <a:lnTo>
                      <a:pt x="1805" y="31"/>
                    </a:lnTo>
                    <a:lnTo>
                      <a:pt x="1834" y="53"/>
                    </a:lnTo>
                    <a:lnTo>
                      <a:pt x="1860" y="81"/>
                    </a:lnTo>
                    <a:lnTo>
                      <a:pt x="1882" y="113"/>
                    </a:lnTo>
                    <a:lnTo>
                      <a:pt x="1900" y="148"/>
                    </a:lnTo>
                    <a:lnTo>
                      <a:pt x="1915" y="188"/>
                    </a:lnTo>
                    <a:lnTo>
                      <a:pt x="1923" y="229"/>
                    </a:lnTo>
                    <a:lnTo>
                      <a:pt x="1926" y="273"/>
                    </a:lnTo>
                    <a:lnTo>
                      <a:pt x="1926" y="3772"/>
                    </a:lnTo>
                    <a:lnTo>
                      <a:pt x="1923" y="3816"/>
                    </a:lnTo>
                    <a:lnTo>
                      <a:pt x="1915" y="3857"/>
                    </a:lnTo>
                    <a:lnTo>
                      <a:pt x="1900" y="3897"/>
                    </a:lnTo>
                    <a:lnTo>
                      <a:pt x="1882" y="3932"/>
                    </a:lnTo>
                    <a:lnTo>
                      <a:pt x="1860" y="3964"/>
                    </a:lnTo>
                    <a:lnTo>
                      <a:pt x="1834" y="3992"/>
                    </a:lnTo>
                    <a:lnTo>
                      <a:pt x="1805" y="4014"/>
                    </a:lnTo>
                    <a:lnTo>
                      <a:pt x="1773" y="4032"/>
                    </a:lnTo>
                    <a:lnTo>
                      <a:pt x="1738" y="4041"/>
                    </a:lnTo>
                    <a:lnTo>
                      <a:pt x="1702" y="4045"/>
                    </a:lnTo>
                    <a:lnTo>
                      <a:pt x="224" y="4045"/>
                    </a:lnTo>
                    <a:lnTo>
                      <a:pt x="188" y="4041"/>
                    </a:lnTo>
                    <a:lnTo>
                      <a:pt x="154" y="4032"/>
                    </a:lnTo>
                    <a:lnTo>
                      <a:pt x="122" y="4014"/>
                    </a:lnTo>
                    <a:lnTo>
                      <a:pt x="92" y="3992"/>
                    </a:lnTo>
                    <a:lnTo>
                      <a:pt x="66" y="3964"/>
                    </a:lnTo>
                    <a:lnTo>
                      <a:pt x="43" y="3932"/>
                    </a:lnTo>
                    <a:lnTo>
                      <a:pt x="25" y="3897"/>
                    </a:lnTo>
                    <a:lnTo>
                      <a:pt x="12" y="3857"/>
                    </a:lnTo>
                    <a:lnTo>
                      <a:pt x="3" y="3816"/>
                    </a:lnTo>
                    <a:lnTo>
                      <a:pt x="0" y="3772"/>
                    </a:lnTo>
                    <a:lnTo>
                      <a:pt x="0" y="273"/>
                    </a:lnTo>
                    <a:lnTo>
                      <a:pt x="3" y="229"/>
                    </a:lnTo>
                    <a:lnTo>
                      <a:pt x="12" y="188"/>
                    </a:lnTo>
                    <a:lnTo>
                      <a:pt x="25" y="148"/>
                    </a:lnTo>
                    <a:lnTo>
                      <a:pt x="43" y="113"/>
                    </a:lnTo>
                    <a:lnTo>
                      <a:pt x="66" y="81"/>
                    </a:lnTo>
                    <a:lnTo>
                      <a:pt x="92" y="53"/>
                    </a:lnTo>
                    <a:lnTo>
                      <a:pt x="122" y="31"/>
                    </a:lnTo>
                    <a:lnTo>
                      <a:pt x="154" y="13"/>
                    </a:lnTo>
                    <a:lnTo>
                      <a:pt x="188" y="4"/>
                    </a:lnTo>
                    <a:lnTo>
                      <a:pt x="22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4" name="자유형 23">
                <a:extLst>
                  <a:ext uri="{FF2B5EF4-FFF2-40B4-BE49-F238E27FC236}">
                    <a16:creationId xmlns:a16="http://schemas.microsoft.com/office/drawing/2014/main" id="{AEE487E6-53A8-CC05-5DE6-DA962A220B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8276" y="2758235"/>
                <a:ext cx="139808" cy="122360"/>
              </a:xfrm>
              <a:custGeom>
                <a:avLst/>
                <a:gdLst>
                  <a:gd name="connsiteX0" fmla="*/ 149021 w 448462"/>
                  <a:gd name="connsiteY0" fmla="*/ 328125 h 392491"/>
                  <a:gd name="connsiteX1" fmla="*/ 210588 w 448462"/>
                  <a:gd name="connsiteY1" fmla="*/ 357224 h 392491"/>
                  <a:gd name="connsiteX2" fmla="*/ 160375 w 448462"/>
                  <a:gd name="connsiteY2" fmla="*/ 391211 h 392491"/>
                  <a:gd name="connsiteX3" fmla="*/ 158502 w 448462"/>
                  <a:gd name="connsiteY3" fmla="*/ 392025 h 392491"/>
                  <a:gd name="connsiteX4" fmla="*/ 156629 w 448462"/>
                  <a:gd name="connsiteY4" fmla="*/ 392491 h 392491"/>
                  <a:gd name="connsiteX5" fmla="*/ 154757 w 448462"/>
                  <a:gd name="connsiteY5" fmla="*/ 392375 h 392491"/>
                  <a:gd name="connsiteX6" fmla="*/ 153001 w 448462"/>
                  <a:gd name="connsiteY6" fmla="*/ 391676 h 392491"/>
                  <a:gd name="connsiteX7" fmla="*/ 151362 w 448462"/>
                  <a:gd name="connsiteY7" fmla="*/ 390396 h 392491"/>
                  <a:gd name="connsiteX8" fmla="*/ 150075 w 448462"/>
                  <a:gd name="connsiteY8" fmla="*/ 388883 h 392491"/>
                  <a:gd name="connsiteX9" fmla="*/ 149255 w 448462"/>
                  <a:gd name="connsiteY9" fmla="*/ 387137 h 392491"/>
                  <a:gd name="connsiteX10" fmla="*/ 149021 w 448462"/>
                  <a:gd name="connsiteY10" fmla="*/ 385158 h 392491"/>
                  <a:gd name="connsiteX11" fmla="*/ 441235 w 448462"/>
                  <a:gd name="connsiteY11" fmla="*/ 0 h 392491"/>
                  <a:gd name="connsiteX12" fmla="*/ 442983 w 448462"/>
                  <a:gd name="connsiteY12" fmla="*/ 233 h 392491"/>
                  <a:gd name="connsiteX13" fmla="*/ 444615 w 448462"/>
                  <a:gd name="connsiteY13" fmla="*/ 816 h 392491"/>
                  <a:gd name="connsiteX14" fmla="*/ 446131 w 448462"/>
                  <a:gd name="connsiteY14" fmla="*/ 1866 h 392491"/>
                  <a:gd name="connsiteX15" fmla="*/ 447530 w 448462"/>
                  <a:gd name="connsiteY15" fmla="*/ 3615 h 392491"/>
                  <a:gd name="connsiteX16" fmla="*/ 448346 w 448462"/>
                  <a:gd name="connsiteY16" fmla="*/ 5714 h 392491"/>
                  <a:gd name="connsiteX17" fmla="*/ 448462 w 448462"/>
                  <a:gd name="connsiteY17" fmla="*/ 7696 h 392491"/>
                  <a:gd name="connsiteX18" fmla="*/ 447879 w 448462"/>
                  <a:gd name="connsiteY18" fmla="*/ 9911 h 392491"/>
                  <a:gd name="connsiteX19" fmla="*/ 307990 w 448462"/>
                  <a:gd name="connsiteY19" fmla="*/ 362641 h 392491"/>
                  <a:gd name="connsiteX20" fmla="*/ 306708 w 448462"/>
                  <a:gd name="connsiteY20" fmla="*/ 364973 h 392491"/>
                  <a:gd name="connsiteX21" fmla="*/ 305076 w 448462"/>
                  <a:gd name="connsiteY21" fmla="*/ 366955 h 392491"/>
                  <a:gd name="connsiteX22" fmla="*/ 303094 w 448462"/>
                  <a:gd name="connsiteY22" fmla="*/ 368588 h 392491"/>
                  <a:gd name="connsiteX23" fmla="*/ 300646 w 448462"/>
                  <a:gd name="connsiteY23" fmla="*/ 369870 h 392491"/>
                  <a:gd name="connsiteX24" fmla="*/ 298314 w 448462"/>
                  <a:gd name="connsiteY24" fmla="*/ 370570 h 392491"/>
                  <a:gd name="connsiteX25" fmla="*/ 295983 w 448462"/>
                  <a:gd name="connsiteY25" fmla="*/ 370803 h 392491"/>
                  <a:gd name="connsiteX26" fmla="*/ 293068 w 448462"/>
                  <a:gd name="connsiteY26" fmla="*/ 370453 h 392491"/>
                  <a:gd name="connsiteX27" fmla="*/ 290387 w 448462"/>
                  <a:gd name="connsiteY27" fmla="*/ 369404 h 392491"/>
                  <a:gd name="connsiteX28" fmla="*/ 148982 w 448462"/>
                  <a:gd name="connsiteY28" fmla="*/ 302123 h 392491"/>
                  <a:gd name="connsiteX29" fmla="*/ 347858 w 448462"/>
                  <a:gd name="connsiteY29" fmla="*/ 102379 h 392491"/>
                  <a:gd name="connsiteX30" fmla="*/ 120771 w 448462"/>
                  <a:gd name="connsiteY30" fmla="*/ 288830 h 392491"/>
                  <a:gd name="connsiteX31" fmla="*/ 7344 w 448462"/>
                  <a:gd name="connsiteY31" fmla="*/ 234842 h 392491"/>
                  <a:gd name="connsiteX32" fmla="*/ 4896 w 448462"/>
                  <a:gd name="connsiteY32" fmla="*/ 233209 h 392491"/>
                  <a:gd name="connsiteX33" fmla="*/ 2798 w 448462"/>
                  <a:gd name="connsiteY33" fmla="*/ 231227 h 392491"/>
                  <a:gd name="connsiteX34" fmla="*/ 1282 w 448462"/>
                  <a:gd name="connsiteY34" fmla="*/ 228895 h 392491"/>
                  <a:gd name="connsiteX35" fmla="*/ 349 w 448462"/>
                  <a:gd name="connsiteY35" fmla="*/ 226213 h 392491"/>
                  <a:gd name="connsiteX36" fmla="*/ 0 w 448462"/>
                  <a:gd name="connsiteY36" fmla="*/ 223298 h 392491"/>
                  <a:gd name="connsiteX37" fmla="*/ 233 w 448462"/>
                  <a:gd name="connsiteY37" fmla="*/ 220499 h 392491"/>
                  <a:gd name="connsiteX38" fmla="*/ 1165 w 448462"/>
                  <a:gd name="connsiteY38" fmla="*/ 217701 h 392491"/>
                  <a:gd name="connsiteX39" fmla="*/ 2681 w 448462"/>
                  <a:gd name="connsiteY39" fmla="*/ 215252 h 392491"/>
                  <a:gd name="connsiteX40" fmla="*/ 4779 w 448462"/>
                  <a:gd name="connsiteY40" fmla="*/ 213270 h 392491"/>
                  <a:gd name="connsiteX41" fmla="*/ 7227 w 448462"/>
                  <a:gd name="connsiteY41" fmla="*/ 211754 h 392491"/>
                  <a:gd name="connsiteX42" fmla="*/ 437971 w 448462"/>
                  <a:gd name="connsiteY42" fmla="*/ 583 h 392491"/>
                  <a:gd name="connsiteX43" fmla="*/ 439603 w 448462"/>
                  <a:gd name="connsiteY43" fmla="*/ 117 h 3924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</a:cxnLst>
                <a:rect l="l" t="t" r="r" b="b"/>
                <a:pathLst>
                  <a:path w="448462" h="392491">
                    <a:moveTo>
                      <a:pt x="149021" y="328125"/>
                    </a:moveTo>
                    <a:lnTo>
                      <a:pt x="210588" y="357224"/>
                    </a:lnTo>
                    <a:lnTo>
                      <a:pt x="160375" y="391211"/>
                    </a:lnTo>
                    <a:lnTo>
                      <a:pt x="158502" y="392025"/>
                    </a:lnTo>
                    <a:lnTo>
                      <a:pt x="156629" y="392491"/>
                    </a:lnTo>
                    <a:lnTo>
                      <a:pt x="154757" y="392375"/>
                    </a:lnTo>
                    <a:lnTo>
                      <a:pt x="153001" y="391676"/>
                    </a:lnTo>
                    <a:lnTo>
                      <a:pt x="151362" y="390396"/>
                    </a:lnTo>
                    <a:lnTo>
                      <a:pt x="150075" y="388883"/>
                    </a:lnTo>
                    <a:lnTo>
                      <a:pt x="149255" y="387137"/>
                    </a:lnTo>
                    <a:lnTo>
                      <a:pt x="149021" y="385158"/>
                    </a:lnTo>
                    <a:close/>
                    <a:moveTo>
                      <a:pt x="441235" y="0"/>
                    </a:moveTo>
                    <a:lnTo>
                      <a:pt x="442983" y="233"/>
                    </a:lnTo>
                    <a:lnTo>
                      <a:pt x="444615" y="816"/>
                    </a:lnTo>
                    <a:lnTo>
                      <a:pt x="446131" y="1866"/>
                    </a:lnTo>
                    <a:lnTo>
                      <a:pt x="447530" y="3615"/>
                    </a:lnTo>
                    <a:lnTo>
                      <a:pt x="448346" y="5714"/>
                    </a:lnTo>
                    <a:lnTo>
                      <a:pt x="448462" y="7696"/>
                    </a:lnTo>
                    <a:lnTo>
                      <a:pt x="447879" y="9911"/>
                    </a:lnTo>
                    <a:lnTo>
                      <a:pt x="307990" y="362641"/>
                    </a:lnTo>
                    <a:lnTo>
                      <a:pt x="306708" y="364973"/>
                    </a:lnTo>
                    <a:lnTo>
                      <a:pt x="305076" y="366955"/>
                    </a:lnTo>
                    <a:lnTo>
                      <a:pt x="303094" y="368588"/>
                    </a:lnTo>
                    <a:lnTo>
                      <a:pt x="300646" y="369870"/>
                    </a:lnTo>
                    <a:lnTo>
                      <a:pt x="298314" y="370570"/>
                    </a:lnTo>
                    <a:lnTo>
                      <a:pt x="295983" y="370803"/>
                    </a:lnTo>
                    <a:lnTo>
                      <a:pt x="293068" y="370453"/>
                    </a:lnTo>
                    <a:lnTo>
                      <a:pt x="290387" y="369404"/>
                    </a:lnTo>
                    <a:lnTo>
                      <a:pt x="148982" y="302123"/>
                    </a:lnTo>
                    <a:lnTo>
                      <a:pt x="347858" y="102379"/>
                    </a:lnTo>
                    <a:lnTo>
                      <a:pt x="120771" y="288830"/>
                    </a:lnTo>
                    <a:lnTo>
                      <a:pt x="7344" y="234842"/>
                    </a:lnTo>
                    <a:lnTo>
                      <a:pt x="4896" y="233209"/>
                    </a:lnTo>
                    <a:lnTo>
                      <a:pt x="2798" y="231227"/>
                    </a:lnTo>
                    <a:lnTo>
                      <a:pt x="1282" y="228895"/>
                    </a:lnTo>
                    <a:lnTo>
                      <a:pt x="349" y="226213"/>
                    </a:lnTo>
                    <a:lnTo>
                      <a:pt x="0" y="223298"/>
                    </a:lnTo>
                    <a:lnTo>
                      <a:pt x="233" y="220499"/>
                    </a:lnTo>
                    <a:lnTo>
                      <a:pt x="1165" y="217701"/>
                    </a:lnTo>
                    <a:lnTo>
                      <a:pt x="2681" y="215252"/>
                    </a:lnTo>
                    <a:lnTo>
                      <a:pt x="4779" y="213270"/>
                    </a:lnTo>
                    <a:lnTo>
                      <a:pt x="7227" y="211754"/>
                    </a:lnTo>
                    <a:lnTo>
                      <a:pt x="437971" y="583"/>
                    </a:lnTo>
                    <a:lnTo>
                      <a:pt x="439603" y="117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5" name="Freeform 6">
                <a:extLst>
                  <a:ext uri="{FF2B5EF4-FFF2-40B4-BE49-F238E27FC236}">
                    <a16:creationId xmlns:a16="http://schemas.microsoft.com/office/drawing/2014/main" id="{C2A1ED9F-4D21-14D7-B8E8-DD5351FB6BD1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 flipH="1" flipV="1">
                <a:off x="517546" y="2240784"/>
                <a:ext cx="141269" cy="125249"/>
              </a:xfrm>
              <a:custGeom>
                <a:avLst/>
                <a:gdLst>
                  <a:gd name="T0" fmla="*/ 2689 w 3491"/>
                  <a:gd name="T1" fmla="*/ 15 h 3097"/>
                  <a:gd name="T2" fmla="*/ 2963 w 3491"/>
                  <a:gd name="T3" fmla="*/ 108 h 3097"/>
                  <a:gd name="T4" fmla="*/ 3204 w 3491"/>
                  <a:gd name="T5" fmla="*/ 281 h 3097"/>
                  <a:gd name="T6" fmla="*/ 3382 w 3491"/>
                  <a:gd name="T7" fmla="*/ 518 h 3097"/>
                  <a:gd name="T8" fmla="*/ 3475 w 3491"/>
                  <a:gd name="T9" fmla="*/ 786 h 3097"/>
                  <a:gd name="T10" fmla="*/ 3486 w 3491"/>
                  <a:gd name="T11" fmla="*/ 1066 h 3097"/>
                  <a:gd name="T12" fmla="*/ 3413 w 3491"/>
                  <a:gd name="T13" fmla="*/ 1339 h 3097"/>
                  <a:gd name="T14" fmla="*/ 3256 w 3491"/>
                  <a:gd name="T15" fmla="*/ 1586 h 3097"/>
                  <a:gd name="T16" fmla="*/ 1965 w 3491"/>
                  <a:gd name="T17" fmla="*/ 2838 h 3097"/>
                  <a:gd name="T18" fmla="*/ 1873 w 3491"/>
                  <a:gd name="T19" fmla="*/ 2828 h 3097"/>
                  <a:gd name="T20" fmla="*/ 1821 w 3491"/>
                  <a:gd name="T21" fmla="*/ 2749 h 3097"/>
                  <a:gd name="T22" fmla="*/ 1853 w 3491"/>
                  <a:gd name="T23" fmla="*/ 2662 h 3097"/>
                  <a:gd name="T24" fmla="*/ 3153 w 3491"/>
                  <a:gd name="T25" fmla="*/ 1355 h 3097"/>
                  <a:gd name="T26" fmla="*/ 3242 w 3491"/>
                  <a:gd name="T27" fmla="*/ 1126 h 3097"/>
                  <a:gd name="T28" fmla="*/ 3253 w 3491"/>
                  <a:gd name="T29" fmla="*/ 885 h 3097"/>
                  <a:gd name="T30" fmla="*/ 3183 w 3491"/>
                  <a:gd name="T31" fmla="*/ 653 h 3097"/>
                  <a:gd name="T32" fmla="*/ 3035 w 3491"/>
                  <a:gd name="T33" fmla="*/ 448 h 3097"/>
                  <a:gd name="T34" fmla="*/ 2825 w 3491"/>
                  <a:gd name="T35" fmla="*/ 301 h 3097"/>
                  <a:gd name="T36" fmla="*/ 2586 w 3491"/>
                  <a:gd name="T37" fmla="*/ 234 h 3097"/>
                  <a:gd name="T38" fmla="*/ 2340 w 3491"/>
                  <a:gd name="T39" fmla="*/ 243 h 3097"/>
                  <a:gd name="T40" fmla="*/ 2108 w 3491"/>
                  <a:gd name="T41" fmla="*/ 331 h 3097"/>
                  <a:gd name="T42" fmla="*/ 378 w 3491"/>
                  <a:gd name="T43" fmla="*/ 1972 h 3097"/>
                  <a:gd name="T44" fmla="*/ 258 w 3491"/>
                  <a:gd name="T45" fmla="*/ 2149 h 3097"/>
                  <a:gd name="T46" fmla="*/ 218 w 3491"/>
                  <a:gd name="T47" fmla="*/ 2350 h 3097"/>
                  <a:gd name="T48" fmla="*/ 258 w 3491"/>
                  <a:gd name="T49" fmla="*/ 2551 h 3097"/>
                  <a:gd name="T50" fmla="*/ 378 w 3491"/>
                  <a:gd name="T51" fmla="*/ 2728 h 3097"/>
                  <a:gd name="T52" fmla="*/ 558 w 3491"/>
                  <a:gd name="T53" fmla="*/ 2846 h 3097"/>
                  <a:gd name="T54" fmla="*/ 763 w 3491"/>
                  <a:gd name="T55" fmla="*/ 2885 h 3097"/>
                  <a:gd name="T56" fmla="*/ 968 w 3491"/>
                  <a:gd name="T57" fmla="*/ 2846 h 3097"/>
                  <a:gd name="T58" fmla="*/ 1149 w 3491"/>
                  <a:gd name="T59" fmla="*/ 2728 h 3097"/>
                  <a:gd name="T60" fmla="*/ 2809 w 3491"/>
                  <a:gd name="T61" fmla="*/ 1091 h 3097"/>
                  <a:gd name="T62" fmla="*/ 2837 w 3491"/>
                  <a:gd name="T63" fmla="*/ 942 h 3097"/>
                  <a:gd name="T64" fmla="*/ 2791 w 3491"/>
                  <a:gd name="T65" fmla="*/ 797 h 3097"/>
                  <a:gd name="T66" fmla="*/ 2677 w 3491"/>
                  <a:gd name="T67" fmla="*/ 685 h 3097"/>
                  <a:gd name="T68" fmla="*/ 2528 w 3491"/>
                  <a:gd name="T69" fmla="*/ 641 h 3097"/>
                  <a:gd name="T70" fmla="*/ 2377 w 3491"/>
                  <a:gd name="T71" fmla="*/ 668 h 3097"/>
                  <a:gd name="T72" fmla="*/ 1082 w 3491"/>
                  <a:gd name="T73" fmla="*/ 1906 h 3097"/>
                  <a:gd name="T74" fmla="*/ 992 w 3491"/>
                  <a:gd name="T75" fmla="*/ 1937 h 3097"/>
                  <a:gd name="T76" fmla="*/ 911 w 3491"/>
                  <a:gd name="T77" fmla="*/ 1887 h 3097"/>
                  <a:gd name="T78" fmla="*/ 900 w 3491"/>
                  <a:gd name="T79" fmla="*/ 1796 h 3097"/>
                  <a:gd name="T80" fmla="*/ 2165 w 3491"/>
                  <a:gd name="T81" fmla="*/ 546 h 3097"/>
                  <a:gd name="T82" fmla="*/ 2354 w 3491"/>
                  <a:gd name="T83" fmla="*/ 449 h 3097"/>
                  <a:gd name="T84" fmla="*/ 2562 w 3491"/>
                  <a:gd name="T85" fmla="*/ 429 h 3097"/>
                  <a:gd name="T86" fmla="*/ 2763 w 3491"/>
                  <a:gd name="T87" fmla="*/ 488 h 3097"/>
                  <a:gd name="T88" fmla="*/ 2932 w 3491"/>
                  <a:gd name="T89" fmla="*/ 623 h 3097"/>
                  <a:gd name="T90" fmla="*/ 3032 w 3491"/>
                  <a:gd name="T91" fmla="*/ 809 h 3097"/>
                  <a:gd name="T92" fmla="*/ 3053 w 3491"/>
                  <a:gd name="T93" fmla="*/ 1012 h 3097"/>
                  <a:gd name="T94" fmla="*/ 2993 w 3491"/>
                  <a:gd name="T95" fmla="*/ 1209 h 3097"/>
                  <a:gd name="T96" fmla="*/ 1303 w 3491"/>
                  <a:gd name="T97" fmla="*/ 2879 h 3097"/>
                  <a:gd name="T98" fmla="*/ 1094 w 3491"/>
                  <a:gd name="T99" fmla="*/ 3025 h 3097"/>
                  <a:gd name="T100" fmla="*/ 855 w 3491"/>
                  <a:gd name="T101" fmla="*/ 3092 h 3097"/>
                  <a:gd name="T102" fmla="*/ 609 w 3491"/>
                  <a:gd name="T103" fmla="*/ 3083 h 3097"/>
                  <a:gd name="T104" fmla="*/ 377 w 3491"/>
                  <a:gd name="T105" fmla="*/ 2995 h 3097"/>
                  <a:gd name="T106" fmla="*/ 178 w 3491"/>
                  <a:gd name="T107" fmla="*/ 2832 h 3097"/>
                  <a:gd name="T108" fmla="*/ 51 w 3491"/>
                  <a:gd name="T109" fmla="*/ 2617 h 3097"/>
                  <a:gd name="T110" fmla="*/ 0 w 3491"/>
                  <a:gd name="T111" fmla="*/ 2381 h 3097"/>
                  <a:gd name="T112" fmla="*/ 30 w 3491"/>
                  <a:gd name="T113" fmla="*/ 2141 h 3097"/>
                  <a:gd name="T114" fmla="*/ 139 w 3491"/>
                  <a:gd name="T115" fmla="*/ 1920 h 3097"/>
                  <a:gd name="T116" fmla="*/ 1872 w 3491"/>
                  <a:gd name="T117" fmla="*/ 230 h 3097"/>
                  <a:gd name="T118" fmla="*/ 2123 w 3491"/>
                  <a:gd name="T119" fmla="*/ 76 h 3097"/>
                  <a:gd name="T120" fmla="*/ 2402 w 3491"/>
                  <a:gd name="T121" fmla="*/ 5 h 30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3491" h="3097">
                    <a:moveTo>
                      <a:pt x="2474" y="0"/>
                    </a:moveTo>
                    <a:lnTo>
                      <a:pt x="2546" y="0"/>
                    </a:lnTo>
                    <a:lnTo>
                      <a:pt x="2618" y="5"/>
                    </a:lnTo>
                    <a:lnTo>
                      <a:pt x="2689" y="15"/>
                    </a:lnTo>
                    <a:lnTo>
                      <a:pt x="2758" y="31"/>
                    </a:lnTo>
                    <a:lnTo>
                      <a:pt x="2828" y="51"/>
                    </a:lnTo>
                    <a:lnTo>
                      <a:pt x="2896" y="76"/>
                    </a:lnTo>
                    <a:lnTo>
                      <a:pt x="2963" y="108"/>
                    </a:lnTo>
                    <a:lnTo>
                      <a:pt x="3026" y="143"/>
                    </a:lnTo>
                    <a:lnTo>
                      <a:pt x="3088" y="183"/>
                    </a:lnTo>
                    <a:lnTo>
                      <a:pt x="3147" y="230"/>
                    </a:lnTo>
                    <a:lnTo>
                      <a:pt x="3204" y="281"/>
                    </a:lnTo>
                    <a:lnTo>
                      <a:pt x="3256" y="336"/>
                    </a:lnTo>
                    <a:lnTo>
                      <a:pt x="3303" y="394"/>
                    </a:lnTo>
                    <a:lnTo>
                      <a:pt x="3345" y="455"/>
                    </a:lnTo>
                    <a:lnTo>
                      <a:pt x="3382" y="518"/>
                    </a:lnTo>
                    <a:lnTo>
                      <a:pt x="3413" y="582"/>
                    </a:lnTo>
                    <a:lnTo>
                      <a:pt x="3439" y="650"/>
                    </a:lnTo>
                    <a:lnTo>
                      <a:pt x="3460" y="717"/>
                    </a:lnTo>
                    <a:lnTo>
                      <a:pt x="3475" y="786"/>
                    </a:lnTo>
                    <a:lnTo>
                      <a:pt x="3486" y="856"/>
                    </a:lnTo>
                    <a:lnTo>
                      <a:pt x="3491" y="926"/>
                    </a:lnTo>
                    <a:lnTo>
                      <a:pt x="3491" y="996"/>
                    </a:lnTo>
                    <a:lnTo>
                      <a:pt x="3486" y="1066"/>
                    </a:lnTo>
                    <a:lnTo>
                      <a:pt x="3475" y="1136"/>
                    </a:lnTo>
                    <a:lnTo>
                      <a:pt x="3460" y="1205"/>
                    </a:lnTo>
                    <a:lnTo>
                      <a:pt x="3439" y="1273"/>
                    </a:lnTo>
                    <a:lnTo>
                      <a:pt x="3413" y="1339"/>
                    </a:lnTo>
                    <a:lnTo>
                      <a:pt x="3382" y="1404"/>
                    </a:lnTo>
                    <a:lnTo>
                      <a:pt x="3345" y="1467"/>
                    </a:lnTo>
                    <a:lnTo>
                      <a:pt x="3303" y="1528"/>
                    </a:lnTo>
                    <a:lnTo>
                      <a:pt x="3256" y="1586"/>
                    </a:lnTo>
                    <a:lnTo>
                      <a:pt x="3204" y="1641"/>
                    </a:lnTo>
                    <a:lnTo>
                      <a:pt x="2007" y="2813"/>
                    </a:lnTo>
                    <a:lnTo>
                      <a:pt x="1988" y="2828"/>
                    </a:lnTo>
                    <a:lnTo>
                      <a:pt x="1965" y="2838"/>
                    </a:lnTo>
                    <a:lnTo>
                      <a:pt x="1942" y="2844"/>
                    </a:lnTo>
                    <a:lnTo>
                      <a:pt x="1918" y="2844"/>
                    </a:lnTo>
                    <a:lnTo>
                      <a:pt x="1894" y="2838"/>
                    </a:lnTo>
                    <a:lnTo>
                      <a:pt x="1873" y="2828"/>
                    </a:lnTo>
                    <a:lnTo>
                      <a:pt x="1853" y="2813"/>
                    </a:lnTo>
                    <a:lnTo>
                      <a:pt x="1837" y="2793"/>
                    </a:lnTo>
                    <a:lnTo>
                      <a:pt x="1827" y="2772"/>
                    </a:lnTo>
                    <a:lnTo>
                      <a:pt x="1821" y="2749"/>
                    </a:lnTo>
                    <a:lnTo>
                      <a:pt x="1821" y="2726"/>
                    </a:lnTo>
                    <a:lnTo>
                      <a:pt x="1827" y="2703"/>
                    </a:lnTo>
                    <a:lnTo>
                      <a:pt x="1837" y="2681"/>
                    </a:lnTo>
                    <a:lnTo>
                      <a:pt x="1853" y="2662"/>
                    </a:lnTo>
                    <a:lnTo>
                      <a:pt x="3035" y="1505"/>
                    </a:lnTo>
                    <a:lnTo>
                      <a:pt x="3079" y="1458"/>
                    </a:lnTo>
                    <a:lnTo>
                      <a:pt x="3118" y="1407"/>
                    </a:lnTo>
                    <a:lnTo>
                      <a:pt x="3153" y="1355"/>
                    </a:lnTo>
                    <a:lnTo>
                      <a:pt x="3183" y="1300"/>
                    </a:lnTo>
                    <a:lnTo>
                      <a:pt x="3208" y="1243"/>
                    </a:lnTo>
                    <a:lnTo>
                      <a:pt x="3228" y="1185"/>
                    </a:lnTo>
                    <a:lnTo>
                      <a:pt x="3242" y="1126"/>
                    </a:lnTo>
                    <a:lnTo>
                      <a:pt x="3253" y="1066"/>
                    </a:lnTo>
                    <a:lnTo>
                      <a:pt x="3257" y="1006"/>
                    </a:lnTo>
                    <a:lnTo>
                      <a:pt x="3257" y="946"/>
                    </a:lnTo>
                    <a:lnTo>
                      <a:pt x="3253" y="885"/>
                    </a:lnTo>
                    <a:lnTo>
                      <a:pt x="3242" y="826"/>
                    </a:lnTo>
                    <a:lnTo>
                      <a:pt x="3228" y="766"/>
                    </a:lnTo>
                    <a:lnTo>
                      <a:pt x="3208" y="709"/>
                    </a:lnTo>
                    <a:lnTo>
                      <a:pt x="3183" y="653"/>
                    </a:lnTo>
                    <a:lnTo>
                      <a:pt x="3153" y="598"/>
                    </a:lnTo>
                    <a:lnTo>
                      <a:pt x="3118" y="545"/>
                    </a:lnTo>
                    <a:lnTo>
                      <a:pt x="3079" y="495"/>
                    </a:lnTo>
                    <a:lnTo>
                      <a:pt x="3035" y="448"/>
                    </a:lnTo>
                    <a:lnTo>
                      <a:pt x="2985" y="403"/>
                    </a:lnTo>
                    <a:lnTo>
                      <a:pt x="2935" y="364"/>
                    </a:lnTo>
                    <a:lnTo>
                      <a:pt x="2881" y="331"/>
                    </a:lnTo>
                    <a:lnTo>
                      <a:pt x="2825" y="301"/>
                    </a:lnTo>
                    <a:lnTo>
                      <a:pt x="2767" y="277"/>
                    </a:lnTo>
                    <a:lnTo>
                      <a:pt x="2708" y="258"/>
                    </a:lnTo>
                    <a:lnTo>
                      <a:pt x="2648" y="243"/>
                    </a:lnTo>
                    <a:lnTo>
                      <a:pt x="2586" y="234"/>
                    </a:lnTo>
                    <a:lnTo>
                      <a:pt x="2525" y="229"/>
                    </a:lnTo>
                    <a:lnTo>
                      <a:pt x="2464" y="229"/>
                    </a:lnTo>
                    <a:lnTo>
                      <a:pt x="2402" y="234"/>
                    </a:lnTo>
                    <a:lnTo>
                      <a:pt x="2340" y="243"/>
                    </a:lnTo>
                    <a:lnTo>
                      <a:pt x="2280" y="258"/>
                    </a:lnTo>
                    <a:lnTo>
                      <a:pt x="2221" y="277"/>
                    </a:lnTo>
                    <a:lnTo>
                      <a:pt x="2164" y="301"/>
                    </a:lnTo>
                    <a:lnTo>
                      <a:pt x="2108" y="331"/>
                    </a:lnTo>
                    <a:lnTo>
                      <a:pt x="2055" y="364"/>
                    </a:lnTo>
                    <a:lnTo>
                      <a:pt x="2003" y="403"/>
                    </a:lnTo>
                    <a:lnTo>
                      <a:pt x="1955" y="448"/>
                    </a:lnTo>
                    <a:lnTo>
                      <a:pt x="378" y="1972"/>
                    </a:lnTo>
                    <a:lnTo>
                      <a:pt x="341" y="2013"/>
                    </a:lnTo>
                    <a:lnTo>
                      <a:pt x="307" y="2057"/>
                    </a:lnTo>
                    <a:lnTo>
                      <a:pt x="280" y="2102"/>
                    </a:lnTo>
                    <a:lnTo>
                      <a:pt x="258" y="2149"/>
                    </a:lnTo>
                    <a:lnTo>
                      <a:pt x="241" y="2199"/>
                    </a:lnTo>
                    <a:lnTo>
                      <a:pt x="228" y="2248"/>
                    </a:lnTo>
                    <a:lnTo>
                      <a:pt x="220" y="2299"/>
                    </a:lnTo>
                    <a:lnTo>
                      <a:pt x="218" y="2350"/>
                    </a:lnTo>
                    <a:lnTo>
                      <a:pt x="220" y="2402"/>
                    </a:lnTo>
                    <a:lnTo>
                      <a:pt x="228" y="2452"/>
                    </a:lnTo>
                    <a:lnTo>
                      <a:pt x="241" y="2503"/>
                    </a:lnTo>
                    <a:lnTo>
                      <a:pt x="258" y="2551"/>
                    </a:lnTo>
                    <a:lnTo>
                      <a:pt x="280" y="2599"/>
                    </a:lnTo>
                    <a:lnTo>
                      <a:pt x="307" y="2644"/>
                    </a:lnTo>
                    <a:lnTo>
                      <a:pt x="341" y="2687"/>
                    </a:lnTo>
                    <a:lnTo>
                      <a:pt x="378" y="2728"/>
                    </a:lnTo>
                    <a:lnTo>
                      <a:pt x="419" y="2765"/>
                    </a:lnTo>
                    <a:lnTo>
                      <a:pt x="463" y="2796"/>
                    </a:lnTo>
                    <a:lnTo>
                      <a:pt x="509" y="2824"/>
                    </a:lnTo>
                    <a:lnTo>
                      <a:pt x="558" y="2846"/>
                    </a:lnTo>
                    <a:lnTo>
                      <a:pt x="608" y="2863"/>
                    </a:lnTo>
                    <a:lnTo>
                      <a:pt x="660" y="2874"/>
                    </a:lnTo>
                    <a:lnTo>
                      <a:pt x="711" y="2882"/>
                    </a:lnTo>
                    <a:lnTo>
                      <a:pt x="763" y="2885"/>
                    </a:lnTo>
                    <a:lnTo>
                      <a:pt x="816" y="2882"/>
                    </a:lnTo>
                    <a:lnTo>
                      <a:pt x="867" y="2874"/>
                    </a:lnTo>
                    <a:lnTo>
                      <a:pt x="919" y="2863"/>
                    </a:lnTo>
                    <a:lnTo>
                      <a:pt x="968" y="2846"/>
                    </a:lnTo>
                    <a:lnTo>
                      <a:pt x="1018" y="2824"/>
                    </a:lnTo>
                    <a:lnTo>
                      <a:pt x="1064" y="2796"/>
                    </a:lnTo>
                    <a:lnTo>
                      <a:pt x="1108" y="2765"/>
                    </a:lnTo>
                    <a:lnTo>
                      <a:pt x="1149" y="2728"/>
                    </a:lnTo>
                    <a:lnTo>
                      <a:pt x="2741" y="1187"/>
                    </a:lnTo>
                    <a:lnTo>
                      <a:pt x="2768" y="1158"/>
                    </a:lnTo>
                    <a:lnTo>
                      <a:pt x="2791" y="1125"/>
                    </a:lnTo>
                    <a:lnTo>
                      <a:pt x="2809" y="1091"/>
                    </a:lnTo>
                    <a:lnTo>
                      <a:pt x="2823" y="1055"/>
                    </a:lnTo>
                    <a:lnTo>
                      <a:pt x="2831" y="1018"/>
                    </a:lnTo>
                    <a:lnTo>
                      <a:pt x="2837" y="980"/>
                    </a:lnTo>
                    <a:lnTo>
                      <a:pt x="2837" y="942"/>
                    </a:lnTo>
                    <a:lnTo>
                      <a:pt x="2831" y="904"/>
                    </a:lnTo>
                    <a:lnTo>
                      <a:pt x="2823" y="867"/>
                    </a:lnTo>
                    <a:lnTo>
                      <a:pt x="2809" y="832"/>
                    </a:lnTo>
                    <a:lnTo>
                      <a:pt x="2791" y="797"/>
                    </a:lnTo>
                    <a:lnTo>
                      <a:pt x="2768" y="764"/>
                    </a:lnTo>
                    <a:lnTo>
                      <a:pt x="2741" y="734"/>
                    </a:lnTo>
                    <a:lnTo>
                      <a:pt x="2710" y="707"/>
                    </a:lnTo>
                    <a:lnTo>
                      <a:pt x="2677" y="685"/>
                    </a:lnTo>
                    <a:lnTo>
                      <a:pt x="2642" y="668"/>
                    </a:lnTo>
                    <a:lnTo>
                      <a:pt x="2605" y="654"/>
                    </a:lnTo>
                    <a:lnTo>
                      <a:pt x="2567" y="645"/>
                    </a:lnTo>
                    <a:lnTo>
                      <a:pt x="2528" y="641"/>
                    </a:lnTo>
                    <a:lnTo>
                      <a:pt x="2490" y="641"/>
                    </a:lnTo>
                    <a:lnTo>
                      <a:pt x="2452" y="645"/>
                    </a:lnTo>
                    <a:lnTo>
                      <a:pt x="2415" y="654"/>
                    </a:lnTo>
                    <a:lnTo>
                      <a:pt x="2377" y="668"/>
                    </a:lnTo>
                    <a:lnTo>
                      <a:pt x="2343" y="685"/>
                    </a:lnTo>
                    <a:lnTo>
                      <a:pt x="2309" y="707"/>
                    </a:lnTo>
                    <a:lnTo>
                      <a:pt x="2278" y="734"/>
                    </a:lnTo>
                    <a:lnTo>
                      <a:pt x="1082" y="1906"/>
                    </a:lnTo>
                    <a:lnTo>
                      <a:pt x="1062" y="1922"/>
                    </a:lnTo>
                    <a:lnTo>
                      <a:pt x="1040" y="1931"/>
                    </a:lnTo>
                    <a:lnTo>
                      <a:pt x="1017" y="1937"/>
                    </a:lnTo>
                    <a:lnTo>
                      <a:pt x="992" y="1937"/>
                    </a:lnTo>
                    <a:lnTo>
                      <a:pt x="969" y="1931"/>
                    </a:lnTo>
                    <a:lnTo>
                      <a:pt x="947" y="1922"/>
                    </a:lnTo>
                    <a:lnTo>
                      <a:pt x="927" y="1906"/>
                    </a:lnTo>
                    <a:lnTo>
                      <a:pt x="911" y="1887"/>
                    </a:lnTo>
                    <a:lnTo>
                      <a:pt x="900" y="1865"/>
                    </a:lnTo>
                    <a:lnTo>
                      <a:pt x="896" y="1842"/>
                    </a:lnTo>
                    <a:lnTo>
                      <a:pt x="896" y="1819"/>
                    </a:lnTo>
                    <a:lnTo>
                      <a:pt x="900" y="1796"/>
                    </a:lnTo>
                    <a:lnTo>
                      <a:pt x="911" y="1775"/>
                    </a:lnTo>
                    <a:lnTo>
                      <a:pt x="927" y="1755"/>
                    </a:lnTo>
                    <a:lnTo>
                      <a:pt x="2123" y="583"/>
                    </a:lnTo>
                    <a:lnTo>
                      <a:pt x="2165" y="546"/>
                    </a:lnTo>
                    <a:lnTo>
                      <a:pt x="2209" y="515"/>
                    </a:lnTo>
                    <a:lnTo>
                      <a:pt x="2255" y="488"/>
                    </a:lnTo>
                    <a:lnTo>
                      <a:pt x="2304" y="465"/>
                    </a:lnTo>
                    <a:lnTo>
                      <a:pt x="2354" y="449"/>
                    </a:lnTo>
                    <a:lnTo>
                      <a:pt x="2405" y="436"/>
                    </a:lnTo>
                    <a:lnTo>
                      <a:pt x="2457" y="429"/>
                    </a:lnTo>
                    <a:lnTo>
                      <a:pt x="2509" y="427"/>
                    </a:lnTo>
                    <a:lnTo>
                      <a:pt x="2562" y="429"/>
                    </a:lnTo>
                    <a:lnTo>
                      <a:pt x="2613" y="436"/>
                    </a:lnTo>
                    <a:lnTo>
                      <a:pt x="2665" y="449"/>
                    </a:lnTo>
                    <a:lnTo>
                      <a:pt x="2714" y="465"/>
                    </a:lnTo>
                    <a:lnTo>
                      <a:pt x="2763" y="488"/>
                    </a:lnTo>
                    <a:lnTo>
                      <a:pt x="2810" y="515"/>
                    </a:lnTo>
                    <a:lnTo>
                      <a:pt x="2854" y="546"/>
                    </a:lnTo>
                    <a:lnTo>
                      <a:pt x="2895" y="583"/>
                    </a:lnTo>
                    <a:lnTo>
                      <a:pt x="2932" y="623"/>
                    </a:lnTo>
                    <a:lnTo>
                      <a:pt x="2965" y="666"/>
                    </a:lnTo>
                    <a:lnTo>
                      <a:pt x="2993" y="713"/>
                    </a:lnTo>
                    <a:lnTo>
                      <a:pt x="3015" y="760"/>
                    </a:lnTo>
                    <a:lnTo>
                      <a:pt x="3032" y="809"/>
                    </a:lnTo>
                    <a:lnTo>
                      <a:pt x="3045" y="859"/>
                    </a:lnTo>
                    <a:lnTo>
                      <a:pt x="3053" y="910"/>
                    </a:lnTo>
                    <a:lnTo>
                      <a:pt x="3055" y="961"/>
                    </a:lnTo>
                    <a:lnTo>
                      <a:pt x="3053" y="1012"/>
                    </a:lnTo>
                    <a:lnTo>
                      <a:pt x="3045" y="1063"/>
                    </a:lnTo>
                    <a:lnTo>
                      <a:pt x="3032" y="1113"/>
                    </a:lnTo>
                    <a:lnTo>
                      <a:pt x="3015" y="1162"/>
                    </a:lnTo>
                    <a:lnTo>
                      <a:pt x="2993" y="1209"/>
                    </a:lnTo>
                    <a:lnTo>
                      <a:pt x="2965" y="1255"/>
                    </a:lnTo>
                    <a:lnTo>
                      <a:pt x="2932" y="1298"/>
                    </a:lnTo>
                    <a:lnTo>
                      <a:pt x="2895" y="1339"/>
                    </a:lnTo>
                    <a:lnTo>
                      <a:pt x="1303" y="2879"/>
                    </a:lnTo>
                    <a:lnTo>
                      <a:pt x="1255" y="2923"/>
                    </a:lnTo>
                    <a:lnTo>
                      <a:pt x="1203" y="2962"/>
                    </a:lnTo>
                    <a:lnTo>
                      <a:pt x="1150" y="2995"/>
                    </a:lnTo>
                    <a:lnTo>
                      <a:pt x="1094" y="3025"/>
                    </a:lnTo>
                    <a:lnTo>
                      <a:pt x="1036" y="3049"/>
                    </a:lnTo>
                    <a:lnTo>
                      <a:pt x="977" y="3068"/>
                    </a:lnTo>
                    <a:lnTo>
                      <a:pt x="917" y="3083"/>
                    </a:lnTo>
                    <a:lnTo>
                      <a:pt x="855" y="3092"/>
                    </a:lnTo>
                    <a:lnTo>
                      <a:pt x="794" y="3097"/>
                    </a:lnTo>
                    <a:lnTo>
                      <a:pt x="733" y="3097"/>
                    </a:lnTo>
                    <a:lnTo>
                      <a:pt x="671" y="3092"/>
                    </a:lnTo>
                    <a:lnTo>
                      <a:pt x="609" y="3083"/>
                    </a:lnTo>
                    <a:lnTo>
                      <a:pt x="549" y="3068"/>
                    </a:lnTo>
                    <a:lnTo>
                      <a:pt x="490" y="3049"/>
                    </a:lnTo>
                    <a:lnTo>
                      <a:pt x="433" y="3025"/>
                    </a:lnTo>
                    <a:lnTo>
                      <a:pt x="377" y="2995"/>
                    </a:lnTo>
                    <a:lnTo>
                      <a:pt x="323" y="2962"/>
                    </a:lnTo>
                    <a:lnTo>
                      <a:pt x="272" y="2923"/>
                    </a:lnTo>
                    <a:lnTo>
                      <a:pt x="224" y="2879"/>
                    </a:lnTo>
                    <a:lnTo>
                      <a:pt x="178" y="2832"/>
                    </a:lnTo>
                    <a:lnTo>
                      <a:pt x="139" y="2782"/>
                    </a:lnTo>
                    <a:lnTo>
                      <a:pt x="104" y="2729"/>
                    </a:lnTo>
                    <a:lnTo>
                      <a:pt x="75" y="2674"/>
                    </a:lnTo>
                    <a:lnTo>
                      <a:pt x="51" y="2617"/>
                    </a:lnTo>
                    <a:lnTo>
                      <a:pt x="30" y="2560"/>
                    </a:lnTo>
                    <a:lnTo>
                      <a:pt x="15" y="2501"/>
                    </a:lnTo>
                    <a:lnTo>
                      <a:pt x="5" y="2441"/>
                    </a:lnTo>
                    <a:lnTo>
                      <a:pt x="0" y="2381"/>
                    </a:lnTo>
                    <a:lnTo>
                      <a:pt x="0" y="2321"/>
                    </a:lnTo>
                    <a:lnTo>
                      <a:pt x="5" y="2260"/>
                    </a:lnTo>
                    <a:lnTo>
                      <a:pt x="15" y="2200"/>
                    </a:lnTo>
                    <a:lnTo>
                      <a:pt x="30" y="2141"/>
                    </a:lnTo>
                    <a:lnTo>
                      <a:pt x="51" y="2083"/>
                    </a:lnTo>
                    <a:lnTo>
                      <a:pt x="75" y="2027"/>
                    </a:lnTo>
                    <a:lnTo>
                      <a:pt x="104" y="1972"/>
                    </a:lnTo>
                    <a:lnTo>
                      <a:pt x="139" y="1920"/>
                    </a:lnTo>
                    <a:lnTo>
                      <a:pt x="178" y="1869"/>
                    </a:lnTo>
                    <a:lnTo>
                      <a:pt x="224" y="1822"/>
                    </a:lnTo>
                    <a:lnTo>
                      <a:pt x="1815" y="281"/>
                    </a:lnTo>
                    <a:lnTo>
                      <a:pt x="1872" y="230"/>
                    </a:lnTo>
                    <a:lnTo>
                      <a:pt x="1931" y="183"/>
                    </a:lnTo>
                    <a:lnTo>
                      <a:pt x="1992" y="143"/>
                    </a:lnTo>
                    <a:lnTo>
                      <a:pt x="2057" y="108"/>
                    </a:lnTo>
                    <a:lnTo>
                      <a:pt x="2123" y="76"/>
                    </a:lnTo>
                    <a:lnTo>
                      <a:pt x="2191" y="51"/>
                    </a:lnTo>
                    <a:lnTo>
                      <a:pt x="2261" y="31"/>
                    </a:lnTo>
                    <a:lnTo>
                      <a:pt x="2331" y="15"/>
                    </a:lnTo>
                    <a:lnTo>
                      <a:pt x="2402" y="5"/>
                    </a:lnTo>
                    <a:lnTo>
                      <a:pt x="2474" y="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ko-KR" alt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16" name="모서리가 둥근 직사각형 31">
                <a:extLst>
                  <a:ext uri="{FF2B5EF4-FFF2-40B4-BE49-F238E27FC236}">
                    <a16:creationId xmlns:a16="http://schemas.microsoft.com/office/drawing/2014/main" id="{18780CC1-28E0-393B-B2EF-07D97FE54625}"/>
                  </a:ext>
                </a:extLst>
              </p:cNvPr>
              <p:cNvSpPr/>
              <p:nvPr/>
            </p:nvSpPr>
            <p:spPr>
              <a:xfrm>
                <a:off x="426028" y="1087492"/>
                <a:ext cx="324305" cy="324305"/>
              </a:xfrm>
              <a:prstGeom prst="ellipse">
                <a:avLst/>
              </a:prstGeom>
              <a:solidFill>
                <a:schemeClr val="tx1">
                  <a:alpha val="30000"/>
                </a:schemeClr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26000" rtlCol="0" anchor="ctr"/>
              <a:lstStyle/>
              <a:p>
                <a:pPr>
                  <a:defRPr/>
                </a:pPr>
                <a:endParaRPr lang="en-US" altLang="ko-KR" sz="1050" dirty="0">
                  <a:solidFill>
                    <a:prstClr val="white"/>
                  </a:solidFill>
                </a:endParaRPr>
              </a:p>
            </p:txBody>
          </p:sp>
          <p:grpSp>
            <p:nvGrpSpPr>
              <p:cNvPr id="17" name="Group 12">
                <a:extLst>
                  <a:ext uri="{FF2B5EF4-FFF2-40B4-BE49-F238E27FC236}">
                    <a16:creationId xmlns:a16="http://schemas.microsoft.com/office/drawing/2014/main" id="{BC950F11-BDB7-C657-4FC2-700962C79CEE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494269" y="1172573"/>
                <a:ext cx="187822" cy="149408"/>
                <a:chOff x="6124" y="305"/>
                <a:chExt cx="841" cy="669"/>
              </a:xfrm>
              <a:solidFill>
                <a:schemeClr val="bg1"/>
              </a:solidFill>
            </p:grpSpPr>
            <p:sp>
              <p:nvSpPr>
                <p:cNvPr id="18" name="Freeform 13">
                  <a:extLst>
                    <a:ext uri="{FF2B5EF4-FFF2-40B4-BE49-F238E27FC236}">
                      <a16:creationId xmlns:a16="http://schemas.microsoft.com/office/drawing/2014/main" id="{8D8EF74B-1D9A-7E3D-1065-8E3AF725CE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244" y="440"/>
                  <a:ext cx="601" cy="534"/>
                </a:xfrm>
                <a:custGeom>
                  <a:avLst/>
                  <a:gdLst>
                    <a:gd name="T0" fmla="*/ 902 w 1802"/>
                    <a:gd name="T1" fmla="*/ 0 h 1602"/>
                    <a:gd name="T2" fmla="*/ 2 w 1802"/>
                    <a:gd name="T3" fmla="*/ 742 h 1602"/>
                    <a:gd name="T4" fmla="*/ 2 w 1802"/>
                    <a:gd name="T5" fmla="*/ 743 h 1602"/>
                    <a:gd name="T6" fmla="*/ 2 w 1802"/>
                    <a:gd name="T7" fmla="*/ 746 h 1602"/>
                    <a:gd name="T8" fmla="*/ 0 w 1802"/>
                    <a:gd name="T9" fmla="*/ 749 h 1602"/>
                    <a:gd name="T10" fmla="*/ 0 w 1802"/>
                    <a:gd name="T11" fmla="*/ 751 h 1602"/>
                    <a:gd name="T12" fmla="*/ 0 w 1802"/>
                    <a:gd name="T13" fmla="*/ 1501 h 1602"/>
                    <a:gd name="T14" fmla="*/ 2 w 1802"/>
                    <a:gd name="T15" fmla="*/ 1521 h 1602"/>
                    <a:gd name="T16" fmla="*/ 16 w 1802"/>
                    <a:gd name="T17" fmla="*/ 1557 h 1602"/>
                    <a:gd name="T18" fmla="*/ 30 w 1802"/>
                    <a:gd name="T19" fmla="*/ 1572 h 1602"/>
                    <a:gd name="T20" fmla="*/ 45 w 1802"/>
                    <a:gd name="T21" fmla="*/ 1586 h 1602"/>
                    <a:gd name="T22" fmla="*/ 81 w 1802"/>
                    <a:gd name="T23" fmla="*/ 1601 h 1602"/>
                    <a:gd name="T24" fmla="*/ 100 w 1802"/>
                    <a:gd name="T25" fmla="*/ 1602 h 1602"/>
                    <a:gd name="T26" fmla="*/ 702 w 1802"/>
                    <a:gd name="T27" fmla="*/ 1602 h 1602"/>
                    <a:gd name="T28" fmla="*/ 702 w 1802"/>
                    <a:gd name="T29" fmla="*/ 1001 h 1602"/>
                    <a:gd name="T30" fmla="*/ 1102 w 1802"/>
                    <a:gd name="T31" fmla="*/ 1001 h 1602"/>
                    <a:gd name="T32" fmla="*/ 1102 w 1802"/>
                    <a:gd name="T33" fmla="*/ 1602 h 1602"/>
                    <a:gd name="T34" fmla="*/ 1703 w 1802"/>
                    <a:gd name="T35" fmla="*/ 1602 h 1602"/>
                    <a:gd name="T36" fmla="*/ 1723 w 1802"/>
                    <a:gd name="T37" fmla="*/ 1601 h 1602"/>
                    <a:gd name="T38" fmla="*/ 1758 w 1802"/>
                    <a:gd name="T39" fmla="*/ 1586 h 1602"/>
                    <a:gd name="T40" fmla="*/ 1773 w 1802"/>
                    <a:gd name="T41" fmla="*/ 1572 h 1602"/>
                    <a:gd name="T42" fmla="*/ 1786 w 1802"/>
                    <a:gd name="T43" fmla="*/ 1557 h 1602"/>
                    <a:gd name="T44" fmla="*/ 1802 w 1802"/>
                    <a:gd name="T45" fmla="*/ 1521 h 1602"/>
                    <a:gd name="T46" fmla="*/ 1802 w 1802"/>
                    <a:gd name="T47" fmla="*/ 1501 h 1602"/>
                    <a:gd name="T48" fmla="*/ 1802 w 1802"/>
                    <a:gd name="T49" fmla="*/ 751 h 1602"/>
                    <a:gd name="T50" fmla="*/ 1802 w 1802"/>
                    <a:gd name="T51" fmla="*/ 745 h 1602"/>
                    <a:gd name="T52" fmla="*/ 1801 w 1802"/>
                    <a:gd name="T53" fmla="*/ 742 h 1602"/>
                    <a:gd name="T54" fmla="*/ 902 w 1802"/>
                    <a:gd name="T55" fmla="*/ 0 h 160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02" h="1602">
                      <a:moveTo>
                        <a:pt x="902" y="0"/>
                      </a:moveTo>
                      <a:lnTo>
                        <a:pt x="2" y="742"/>
                      </a:lnTo>
                      <a:lnTo>
                        <a:pt x="2" y="743"/>
                      </a:lnTo>
                      <a:lnTo>
                        <a:pt x="2" y="746"/>
                      </a:lnTo>
                      <a:lnTo>
                        <a:pt x="0" y="749"/>
                      </a:lnTo>
                      <a:lnTo>
                        <a:pt x="0" y="751"/>
                      </a:lnTo>
                      <a:lnTo>
                        <a:pt x="0" y="1501"/>
                      </a:lnTo>
                      <a:lnTo>
                        <a:pt x="2" y="1521"/>
                      </a:lnTo>
                      <a:lnTo>
                        <a:pt x="16" y="1557"/>
                      </a:lnTo>
                      <a:lnTo>
                        <a:pt x="30" y="1572"/>
                      </a:lnTo>
                      <a:lnTo>
                        <a:pt x="45" y="1586"/>
                      </a:lnTo>
                      <a:lnTo>
                        <a:pt x="81" y="1601"/>
                      </a:lnTo>
                      <a:lnTo>
                        <a:pt x="100" y="1602"/>
                      </a:lnTo>
                      <a:lnTo>
                        <a:pt x="702" y="1602"/>
                      </a:lnTo>
                      <a:lnTo>
                        <a:pt x="702" y="1001"/>
                      </a:lnTo>
                      <a:lnTo>
                        <a:pt x="1102" y="1001"/>
                      </a:lnTo>
                      <a:lnTo>
                        <a:pt x="1102" y="1602"/>
                      </a:lnTo>
                      <a:lnTo>
                        <a:pt x="1703" y="1602"/>
                      </a:lnTo>
                      <a:lnTo>
                        <a:pt x="1723" y="1601"/>
                      </a:lnTo>
                      <a:lnTo>
                        <a:pt x="1758" y="1586"/>
                      </a:lnTo>
                      <a:lnTo>
                        <a:pt x="1773" y="1572"/>
                      </a:lnTo>
                      <a:lnTo>
                        <a:pt x="1786" y="1557"/>
                      </a:lnTo>
                      <a:lnTo>
                        <a:pt x="1802" y="1521"/>
                      </a:lnTo>
                      <a:lnTo>
                        <a:pt x="1802" y="1501"/>
                      </a:lnTo>
                      <a:lnTo>
                        <a:pt x="1802" y="751"/>
                      </a:lnTo>
                      <a:lnTo>
                        <a:pt x="1802" y="745"/>
                      </a:lnTo>
                      <a:lnTo>
                        <a:pt x="1801" y="742"/>
                      </a:lnTo>
                      <a:lnTo>
                        <a:pt x="902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" name="Freeform 14">
                  <a:extLst>
                    <a:ext uri="{FF2B5EF4-FFF2-40B4-BE49-F238E27FC236}">
                      <a16:creationId xmlns:a16="http://schemas.microsoft.com/office/drawing/2014/main" id="{889BEE0B-E00A-D0F4-BDD9-B14AC44B48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24" y="305"/>
                  <a:ext cx="841" cy="394"/>
                </a:xfrm>
                <a:custGeom>
                  <a:avLst/>
                  <a:gdLst>
                    <a:gd name="T0" fmla="*/ 2505 w 2522"/>
                    <a:gd name="T1" fmla="*/ 978 h 1181"/>
                    <a:gd name="T2" fmla="*/ 2162 w 2522"/>
                    <a:gd name="T3" fmla="*/ 694 h 1181"/>
                    <a:gd name="T4" fmla="*/ 2162 w 2522"/>
                    <a:gd name="T5" fmla="*/ 54 h 1181"/>
                    <a:gd name="T6" fmla="*/ 2162 w 2522"/>
                    <a:gd name="T7" fmla="*/ 44 h 1181"/>
                    <a:gd name="T8" fmla="*/ 2155 w 2522"/>
                    <a:gd name="T9" fmla="*/ 26 h 1181"/>
                    <a:gd name="T10" fmla="*/ 2149 w 2522"/>
                    <a:gd name="T11" fmla="*/ 18 h 1181"/>
                    <a:gd name="T12" fmla="*/ 2141 w 2522"/>
                    <a:gd name="T13" fmla="*/ 13 h 1181"/>
                    <a:gd name="T14" fmla="*/ 2123 w 2522"/>
                    <a:gd name="T15" fmla="*/ 5 h 1181"/>
                    <a:gd name="T16" fmla="*/ 2113 w 2522"/>
                    <a:gd name="T17" fmla="*/ 5 h 1181"/>
                    <a:gd name="T18" fmla="*/ 1812 w 2522"/>
                    <a:gd name="T19" fmla="*/ 5 h 1181"/>
                    <a:gd name="T20" fmla="*/ 1802 w 2522"/>
                    <a:gd name="T21" fmla="*/ 5 h 1181"/>
                    <a:gd name="T22" fmla="*/ 1783 w 2522"/>
                    <a:gd name="T23" fmla="*/ 13 h 1181"/>
                    <a:gd name="T24" fmla="*/ 1776 w 2522"/>
                    <a:gd name="T25" fmla="*/ 18 h 1181"/>
                    <a:gd name="T26" fmla="*/ 1770 w 2522"/>
                    <a:gd name="T27" fmla="*/ 26 h 1181"/>
                    <a:gd name="T28" fmla="*/ 1763 w 2522"/>
                    <a:gd name="T29" fmla="*/ 44 h 1181"/>
                    <a:gd name="T30" fmla="*/ 1762 w 2522"/>
                    <a:gd name="T31" fmla="*/ 54 h 1181"/>
                    <a:gd name="T32" fmla="*/ 1762 w 2522"/>
                    <a:gd name="T33" fmla="*/ 360 h 1181"/>
                    <a:gd name="T34" fmla="*/ 1380 w 2522"/>
                    <a:gd name="T35" fmla="*/ 41 h 1181"/>
                    <a:gd name="T36" fmla="*/ 1354 w 2522"/>
                    <a:gd name="T37" fmla="*/ 23 h 1181"/>
                    <a:gd name="T38" fmla="*/ 1295 w 2522"/>
                    <a:gd name="T39" fmla="*/ 1 h 1181"/>
                    <a:gd name="T40" fmla="*/ 1262 w 2522"/>
                    <a:gd name="T41" fmla="*/ 0 h 1181"/>
                    <a:gd name="T42" fmla="*/ 1227 w 2522"/>
                    <a:gd name="T43" fmla="*/ 1 h 1181"/>
                    <a:gd name="T44" fmla="*/ 1168 w 2522"/>
                    <a:gd name="T45" fmla="*/ 23 h 1181"/>
                    <a:gd name="T46" fmla="*/ 1142 w 2522"/>
                    <a:gd name="T47" fmla="*/ 41 h 1181"/>
                    <a:gd name="T48" fmla="*/ 17 w 2522"/>
                    <a:gd name="T49" fmla="*/ 978 h 1181"/>
                    <a:gd name="T50" fmla="*/ 10 w 2522"/>
                    <a:gd name="T51" fmla="*/ 985 h 1181"/>
                    <a:gd name="T52" fmla="*/ 1 w 2522"/>
                    <a:gd name="T53" fmla="*/ 1001 h 1181"/>
                    <a:gd name="T54" fmla="*/ 0 w 2522"/>
                    <a:gd name="T55" fmla="*/ 1012 h 1181"/>
                    <a:gd name="T56" fmla="*/ 0 w 2522"/>
                    <a:gd name="T57" fmla="*/ 1023 h 1181"/>
                    <a:gd name="T58" fmla="*/ 6 w 2522"/>
                    <a:gd name="T59" fmla="*/ 1040 h 1181"/>
                    <a:gd name="T60" fmla="*/ 12 w 2522"/>
                    <a:gd name="T61" fmla="*/ 1048 h 1181"/>
                    <a:gd name="T62" fmla="*/ 108 w 2522"/>
                    <a:gd name="T63" fmla="*/ 1164 h 1181"/>
                    <a:gd name="T64" fmla="*/ 122 w 2522"/>
                    <a:gd name="T65" fmla="*/ 1177 h 1181"/>
                    <a:gd name="T66" fmla="*/ 141 w 2522"/>
                    <a:gd name="T67" fmla="*/ 1181 h 1181"/>
                    <a:gd name="T68" fmla="*/ 160 w 2522"/>
                    <a:gd name="T69" fmla="*/ 1181 h 1181"/>
                    <a:gd name="T70" fmla="*/ 179 w 2522"/>
                    <a:gd name="T71" fmla="*/ 1171 h 1181"/>
                    <a:gd name="T72" fmla="*/ 1262 w 2522"/>
                    <a:gd name="T73" fmla="*/ 268 h 1181"/>
                    <a:gd name="T74" fmla="*/ 2344 w 2522"/>
                    <a:gd name="T75" fmla="*/ 1171 h 1181"/>
                    <a:gd name="T76" fmla="*/ 2358 w 2522"/>
                    <a:gd name="T77" fmla="*/ 1180 h 1181"/>
                    <a:gd name="T78" fmla="*/ 2377 w 2522"/>
                    <a:gd name="T79" fmla="*/ 1181 h 1181"/>
                    <a:gd name="T80" fmla="*/ 2383 w 2522"/>
                    <a:gd name="T81" fmla="*/ 1181 h 1181"/>
                    <a:gd name="T82" fmla="*/ 2401 w 2522"/>
                    <a:gd name="T83" fmla="*/ 1177 h 1181"/>
                    <a:gd name="T84" fmla="*/ 2414 w 2522"/>
                    <a:gd name="T85" fmla="*/ 1164 h 1181"/>
                    <a:gd name="T86" fmla="*/ 2512 w 2522"/>
                    <a:gd name="T87" fmla="*/ 1048 h 1181"/>
                    <a:gd name="T88" fmla="*/ 2518 w 2522"/>
                    <a:gd name="T89" fmla="*/ 1040 h 1181"/>
                    <a:gd name="T90" fmla="*/ 2522 w 2522"/>
                    <a:gd name="T91" fmla="*/ 1023 h 1181"/>
                    <a:gd name="T92" fmla="*/ 2522 w 2522"/>
                    <a:gd name="T93" fmla="*/ 1012 h 1181"/>
                    <a:gd name="T94" fmla="*/ 2521 w 2522"/>
                    <a:gd name="T95" fmla="*/ 1001 h 1181"/>
                    <a:gd name="T96" fmla="*/ 2512 w 2522"/>
                    <a:gd name="T97" fmla="*/ 985 h 1181"/>
                    <a:gd name="T98" fmla="*/ 2505 w 2522"/>
                    <a:gd name="T99" fmla="*/ 978 h 11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</a:cxnLst>
                  <a:rect l="0" t="0" r="r" b="b"/>
                  <a:pathLst>
                    <a:path w="2522" h="1181">
                      <a:moveTo>
                        <a:pt x="2505" y="978"/>
                      </a:moveTo>
                      <a:lnTo>
                        <a:pt x="2162" y="694"/>
                      </a:lnTo>
                      <a:lnTo>
                        <a:pt x="2162" y="54"/>
                      </a:lnTo>
                      <a:lnTo>
                        <a:pt x="2162" y="44"/>
                      </a:lnTo>
                      <a:lnTo>
                        <a:pt x="2155" y="26"/>
                      </a:lnTo>
                      <a:lnTo>
                        <a:pt x="2149" y="18"/>
                      </a:lnTo>
                      <a:lnTo>
                        <a:pt x="2141" y="13"/>
                      </a:lnTo>
                      <a:lnTo>
                        <a:pt x="2123" y="5"/>
                      </a:lnTo>
                      <a:lnTo>
                        <a:pt x="2113" y="5"/>
                      </a:lnTo>
                      <a:lnTo>
                        <a:pt x="1812" y="5"/>
                      </a:lnTo>
                      <a:lnTo>
                        <a:pt x="1802" y="5"/>
                      </a:lnTo>
                      <a:lnTo>
                        <a:pt x="1783" y="13"/>
                      </a:lnTo>
                      <a:lnTo>
                        <a:pt x="1776" y="18"/>
                      </a:lnTo>
                      <a:lnTo>
                        <a:pt x="1770" y="26"/>
                      </a:lnTo>
                      <a:lnTo>
                        <a:pt x="1763" y="44"/>
                      </a:lnTo>
                      <a:lnTo>
                        <a:pt x="1762" y="54"/>
                      </a:lnTo>
                      <a:lnTo>
                        <a:pt x="1762" y="360"/>
                      </a:lnTo>
                      <a:lnTo>
                        <a:pt x="1380" y="41"/>
                      </a:lnTo>
                      <a:lnTo>
                        <a:pt x="1354" y="23"/>
                      </a:lnTo>
                      <a:lnTo>
                        <a:pt x="1295" y="1"/>
                      </a:lnTo>
                      <a:lnTo>
                        <a:pt x="1262" y="0"/>
                      </a:lnTo>
                      <a:lnTo>
                        <a:pt x="1227" y="1"/>
                      </a:lnTo>
                      <a:lnTo>
                        <a:pt x="1168" y="23"/>
                      </a:lnTo>
                      <a:lnTo>
                        <a:pt x="1142" y="41"/>
                      </a:lnTo>
                      <a:lnTo>
                        <a:pt x="17" y="978"/>
                      </a:lnTo>
                      <a:lnTo>
                        <a:pt x="10" y="985"/>
                      </a:lnTo>
                      <a:lnTo>
                        <a:pt x="1" y="1001"/>
                      </a:lnTo>
                      <a:lnTo>
                        <a:pt x="0" y="1012"/>
                      </a:lnTo>
                      <a:lnTo>
                        <a:pt x="0" y="1023"/>
                      </a:lnTo>
                      <a:lnTo>
                        <a:pt x="6" y="1040"/>
                      </a:lnTo>
                      <a:lnTo>
                        <a:pt x="12" y="1048"/>
                      </a:lnTo>
                      <a:lnTo>
                        <a:pt x="108" y="1164"/>
                      </a:lnTo>
                      <a:lnTo>
                        <a:pt x="122" y="1177"/>
                      </a:lnTo>
                      <a:lnTo>
                        <a:pt x="141" y="1181"/>
                      </a:lnTo>
                      <a:lnTo>
                        <a:pt x="160" y="1181"/>
                      </a:lnTo>
                      <a:lnTo>
                        <a:pt x="179" y="1171"/>
                      </a:lnTo>
                      <a:lnTo>
                        <a:pt x="1262" y="268"/>
                      </a:lnTo>
                      <a:lnTo>
                        <a:pt x="2344" y="1171"/>
                      </a:lnTo>
                      <a:lnTo>
                        <a:pt x="2358" y="1180"/>
                      </a:lnTo>
                      <a:lnTo>
                        <a:pt x="2377" y="1181"/>
                      </a:lnTo>
                      <a:lnTo>
                        <a:pt x="2383" y="1181"/>
                      </a:lnTo>
                      <a:lnTo>
                        <a:pt x="2401" y="1177"/>
                      </a:lnTo>
                      <a:lnTo>
                        <a:pt x="2414" y="1164"/>
                      </a:lnTo>
                      <a:lnTo>
                        <a:pt x="2512" y="1048"/>
                      </a:lnTo>
                      <a:lnTo>
                        <a:pt x="2518" y="1040"/>
                      </a:lnTo>
                      <a:lnTo>
                        <a:pt x="2522" y="1023"/>
                      </a:lnTo>
                      <a:lnTo>
                        <a:pt x="2522" y="1012"/>
                      </a:lnTo>
                      <a:lnTo>
                        <a:pt x="2521" y="1001"/>
                      </a:lnTo>
                      <a:lnTo>
                        <a:pt x="2512" y="985"/>
                      </a:lnTo>
                      <a:lnTo>
                        <a:pt x="2505" y="9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>
                    <a:defRPr/>
                  </a:pPr>
                  <a:endParaRPr lang="ko-KR" altLang="en-US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7B363210-7E60-2476-F411-75C19F40083B}"/>
                  </a:ext>
                </a:extLst>
              </p:cNvPr>
              <p:cNvSpPr/>
              <p:nvPr/>
            </p:nvSpPr>
            <p:spPr>
              <a:xfrm>
                <a:off x="612709" y="1613447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900" dirty="0">
                    <a:solidFill>
                      <a:prstClr val="white"/>
                    </a:solidFill>
                  </a:rPr>
                  <a:t>5</a:t>
                </a:r>
                <a:endParaRPr lang="ko-KR" altLang="en-US" sz="9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8F8BB632-6D0B-C395-DC21-156CB3C8C52D}"/>
                  </a:ext>
                </a:extLst>
              </p:cNvPr>
              <p:cNvSpPr/>
              <p:nvPr/>
            </p:nvSpPr>
            <p:spPr>
              <a:xfrm>
                <a:off x="586332" y="3197190"/>
                <a:ext cx="145384" cy="145384"/>
              </a:xfrm>
              <a:prstGeom prst="ellipse">
                <a:avLst/>
              </a:prstGeom>
              <a:solidFill>
                <a:srgbClr val="76C8A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36000" tIns="36000" rIns="36000" bIns="36000" rtlCol="0" anchor="ctr"/>
              <a:lstStyle/>
              <a:p>
                <a:pPr algn="ctr">
                  <a:defRPr/>
                </a:pPr>
                <a:r>
                  <a:rPr lang="en-US" altLang="ko-KR" sz="500" dirty="0">
                    <a:solidFill>
                      <a:prstClr val="white"/>
                    </a:solidFill>
                  </a:rPr>
                  <a:t>off</a:t>
                </a:r>
                <a:endParaRPr lang="ko-KR" altLang="en-US" sz="500" dirty="0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4" name="사각형: 둥근 위쪽 모서리 23">
              <a:extLst>
                <a:ext uri="{FF2B5EF4-FFF2-40B4-BE49-F238E27FC236}">
                  <a16:creationId xmlns:a16="http://schemas.microsoft.com/office/drawing/2014/main" id="{022A04CD-66AF-7D4B-314B-C8E944D25CC2}"/>
                </a:ext>
              </a:extLst>
            </p:cNvPr>
            <p:cNvSpPr/>
            <p:nvPr/>
          </p:nvSpPr>
          <p:spPr>
            <a:xfrm rot="16200000" flipV="1">
              <a:off x="3219447" y="-2107405"/>
              <a:ext cx="6577013" cy="11068052"/>
            </a:xfrm>
            <a:prstGeom prst="round2SameRect">
              <a:avLst>
                <a:gd name="adj1" fmla="val 1860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>
              <a:outerShdw blurRad="50800" dist="38100" algn="l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EC579321-CCBB-ECC3-94C8-F5291E489CE2}"/>
                </a:ext>
              </a:extLst>
            </p:cNvPr>
            <p:cNvSpPr/>
            <p:nvPr/>
          </p:nvSpPr>
          <p:spPr>
            <a:xfrm flipH="1">
              <a:off x="266697" y="140493"/>
              <a:ext cx="11772901" cy="523876"/>
            </a:xfrm>
            <a:prstGeom prst="round2SameRect">
              <a:avLst>
                <a:gd name="adj1" fmla="val 23485"/>
                <a:gd name="adj2" fmla="val 0"/>
              </a:avLst>
            </a:prstGeom>
            <a:solidFill>
              <a:schemeClr val="tx1">
                <a:alpha val="3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82563" algn="ctr" latinLnBrk="0">
                <a:defRPr/>
              </a:pPr>
              <a:r>
                <a:rPr lang="en-US" altLang="ko-KR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Case 2: </a:t>
              </a:r>
              <a:r>
                <a:rPr lang="en-US" altLang="ko-KR" sz="2400" b="1" i="1" kern="0" dirty="0" err="1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wifi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map</a:t>
              </a: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에 수집된 </a:t>
              </a:r>
              <a:r>
                <a:rPr lang="en-US" altLang="ko-KR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Unique</a:t>
              </a: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 </a:t>
              </a:r>
              <a:r>
                <a:rPr lang="en-US" altLang="ko-KR" sz="2400" b="1" i="1" kern="0" dirty="0" err="1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wifi</a:t>
              </a:r>
              <a:r>
                <a:rPr lang="ko-KR" altLang="en-US" sz="2400" b="1" i="1" kern="0" dirty="0">
                  <a:ln w="9525">
                    <a:noFill/>
                  </a:ln>
                  <a:solidFill>
                    <a:srgbClr val="304A7D"/>
                  </a:solidFill>
                  <a:latin typeface="NanumGothic" panose="020D0604000000000000" pitchFamily="34" charset="-127"/>
                  <a:ea typeface="NanumGothic" panose="020D0604000000000000" pitchFamily="34" charset="-127"/>
                </a:rPr>
                <a:t>가 수집되지 않은 경우 </a:t>
              </a:r>
              <a:endParaRPr lang="ko-KR" altLang="en-US" sz="2400" b="1" i="1" dirty="0">
                <a:solidFill>
                  <a:srgbClr val="304A7D"/>
                </a:solidFill>
                <a:latin typeface="NanumGothic" panose="020D0604000000000000" pitchFamily="34" charset="-127"/>
                <a:ea typeface="NanumGothic" panose="020D0604000000000000" pitchFamily="34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29A9999F-521B-0669-F15E-01060949177D}"/>
                </a:ext>
              </a:extLst>
            </p:cNvPr>
            <p:cNvGrpSpPr/>
            <p:nvPr/>
          </p:nvGrpSpPr>
          <p:grpSpPr>
            <a:xfrm>
              <a:off x="366415" y="223646"/>
              <a:ext cx="516135" cy="414529"/>
              <a:chOff x="366415" y="223646"/>
              <a:chExt cx="516135" cy="414529"/>
            </a:xfrm>
          </p:grpSpPr>
          <p:grpSp>
            <p:nvGrpSpPr>
              <p:cNvPr id="8" name="그룹 7">
                <a:extLst>
                  <a:ext uri="{FF2B5EF4-FFF2-40B4-BE49-F238E27FC236}">
                    <a16:creationId xmlns:a16="http://schemas.microsoft.com/office/drawing/2014/main" id="{7559ECF0-DD10-AD86-2830-04CA65DC69E5}"/>
                  </a:ext>
                </a:extLst>
              </p:cNvPr>
              <p:cNvGrpSpPr/>
              <p:nvPr/>
            </p:nvGrpSpPr>
            <p:grpSpPr>
              <a:xfrm>
                <a:off x="495017" y="223646"/>
                <a:ext cx="265151" cy="265151"/>
                <a:chOff x="1593332" y="2172798"/>
                <a:chExt cx="1083168" cy="1083168"/>
              </a:xfrm>
            </p:grpSpPr>
            <p:sp>
              <p:nvSpPr>
                <p:cNvPr id="9" name="타원 8">
                  <a:extLst>
                    <a:ext uri="{FF2B5EF4-FFF2-40B4-BE49-F238E27FC236}">
                      <a16:creationId xmlns:a16="http://schemas.microsoft.com/office/drawing/2014/main" id="{31183E3C-B023-BC95-AF93-C7E8B05CC1D0}"/>
                    </a:ext>
                  </a:extLst>
                </p:cNvPr>
                <p:cNvSpPr/>
                <p:nvPr/>
              </p:nvSpPr>
              <p:spPr>
                <a:xfrm>
                  <a:off x="1593332" y="2172798"/>
                  <a:ext cx="1083168" cy="1083168"/>
                </a:xfrm>
                <a:prstGeom prst="ellipse">
                  <a:avLst/>
                </a:prstGeom>
                <a:solidFill>
                  <a:schemeClr val="tx2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ko-KR" altLang="en-US" b="1">
                    <a:solidFill>
                      <a:prstClr val="white"/>
                    </a:solidFill>
                  </a:endParaRPr>
                </a:p>
              </p:txBody>
            </p:sp>
            <p:pic>
              <p:nvPicPr>
                <p:cNvPr id="10" name="그림 9">
                  <a:extLst>
                    <a:ext uri="{FF2B5EF4-FFF2-40B4-BE49-F238E27FC236}">
                      <a16:creationId xmlns:a16="http://schemas.microsoft.com/office/drawing/2014/main" id="{055E07C5-3EC6-1BFB-1655-B72C0BDBC1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741655" y="2321121"/>
                  <a:ext cx="786521" cy="786521"/>
                </a:xfrm>
                <a:prstGeom prst="rect">
                  <a:avLst/>
                </a:prstGeom>
                <a:noFill/>
              </p:spPr>
            </p:pic>
          </p:grpSp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19A3E799-49E1-A7D0-5DF9-402EE5F73666}"/>
                  </a:ext>
                </a:extLst>
              </p:cNvPr>
              <p:cNvSpPr/>
              <p:nvPr/>
            </p:nvSpPr>
            <p:spPr>
              <a:xfrm>
                <a:off x="366415" y="484287"/>
                <a:ext cx="516135" cy="1538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defRPr/>
                </a:pPr>
                <a:r>
                  <a:rPr lang="en-US" altLang="ko-KR" sz="400" b="1" dirty="0">
                    <a:solidFill>
                      <a:prstClr val="white"/>
                    </a:solidFill>
                  </a:rPr>
                  <a:t>seok830621</a:t>
                </a:r>
                <a:endParaRPr lang="ko-KR" altLang="en-US" sz="400" b="1" dirty="0">
                  <a:solidFill>
                    <a:prstClr val="white"/>
                  </a:solidFill>
                </a:endParaRPr>
              </a:p>
            </p:txBody>
          </p:sp>
        </p:grp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88C0A5-92BB-4B4B-1360-1753A5236715}"/>
              </a:ext>
            </a:extLst>
          </p:cNvPr>
          <p:cNvSpPr/>
          <p:nvPr/>
        </p:nvSpPr>
        <p:spPr>
          <a:xfrm>
            <a:off x="3643413" y="1330182"/>
            <a:ext cx="4902789" cy="3940519"/>
          </a:xfrm>
          <a:prstGeom prst="rect">
            <a:avLst/>
          </a:prstGeom>
          <a:solidFill>
            <a:srgbClr val="304A7D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br>
              <a:rPr kumimoji="1" lang="en-US" altLang="ko-Kore-KR" sz="1400" dirty="0"/>
            </a:br>
            <a:r>
              <a:rPr kumimoji="1" lang="en-US" altLang="ko-Kore-KR" sz="1400" dirty="0" err="1"/>
              <a:t>wifi</a:t>
            </a:r>
            <a:r>
              <a:rPr kumimoji="1" lang="en-US" altLang="ko-Kore-KR" sz="1400" dirty="0"/>
              <a:t> Map</a:t>
            </a:r>
            <a:r>
              <a:rPr kumimoji="1" lang="ko-KR" altLang="en-US" sz="1400" dirty="0"/>
              <a:t>에 수집된</a:t>
            </a:r>
            <a:r>
              <a:rPr kumimoji="1" lang="en-US" altLang="ko-KR" sz="1400" dirty="0"/>
              <a:t> </a:t>
            </a:r>
            <a:r>
              <a:rPr kumimoji="1" lang="en-US" altLang="ko-KR" sz="1400" dirty="0" err="1"/>
              <a:t>wifi</a:t>
            </a:r>
            <a:r>
              <a:rPr kumimoji="1" lang="ko-KR" altLang="en-US" sz="1400" dirty="0"/>
              <a:t>가 수집되지 않은 경우에는 공통 </a:t>
            </a:r>
            <a:r>
              <a:rPr kumimoji="1" lang="en-US" altLang="ko-KR" sz="1400" dirty="0"/>
              <a:t>unique</a:t>
            </a:r>
            <a:r>
              <a:rPr kumimoji="1" lang="ko-KR" altLang="en-US" sz="1400" dirty="0"/>
              <a:t> </a:t>
            </a:r>
            <a:r>
              <a:rPr kumimoji="1" lang="en-US" altLang="ko-KR" sz="1400" dirty="0" err="1"/>
              <a:t>wifi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수가 적어지게 되어 즉 비교군이 적어지게 되므로 영역 축소율이 낮아지게 되는 문제가 발생합니다</a:t>
            </a:r>
            <a:r>
              <a:rPr kumimoji="1" lang="en-US" altLang="ko-KR" sz="1400"/>
              <a:t>.</a:t>
            </a:r>
            <a:br>
              <a:rPr kumimoji="1" lang="en-US" altLang="ko-KR" sz="1400" dirty="0"/>
            </a:br>
            <a:br>
              <a:rPr kumimoji="1" lang="en-US" altLang="ko-KR" sz="1400" dirty="0"/>
            </a:br>
            <a:br>
              <a:rPr kumimoji="1" lang="en-US" altLang="ko-KR" sz="1400" dirty="0"/>
            </a:br>
            <a:endParaRPr kumimoji="1" lang="ko-Kore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9512423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1062</TotalTime>
  <Words>300</Words>
  <Application>Microsoft Macintosh PowerPoint</Application>
  <PresentationFormat>와이드스크린</PresentationFormat>
  <Paragraphs>28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NanumGothic</vt:lpstr>
      <vt:lpstr>NanumSquareOTF_ac Bold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임바다[ 대학원석사과정재학 / 전기전자공학과 ]</cp:lastModifiedBy>
  <cp:revision>33</cp:revision>
  <dcterms:created xsi:type="dcterms:W3CDTF">2022-07-28T05:20:47Z</dcterms:created>
  <dcterms:modified xsi:type="dcterms:W3CDTF">2022-11-11T10:05:34Z</dcterms:modified>
</cp:coreProperties>
</file>