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7"/>
  </p:notesMasterIdLst>
  <p:sldIdLst>
    <p:sldId id="256" r:id="rId3"/>
    <p:sldId id="257" r:id="rId4"/>
    <p:sldId id="260" r:id="rId5"/>
    <p:sldId id="259"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c951f052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c951f052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c951f052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c951f052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a:latin typeface="Times New Roman"/>
                <a:ea typeface="Times New Roman"/>
                <a:cs typeface="Times New Roman"/>
                <a:sym typeface="Times New Roman"/>
              </a:rPr>
              <a:t>                        Idea/Approach Details  </a:t>
            </a:r>
            <a:endParaRPr>
              <a:latin typeface="Times New Roman"/>
              <a:ea typeface="Times New Roman"/>
              <a:cs typeface="Times New Roman"/>
              <a:sym typeface="Times New Roman"/>
            </a:endParaRPr>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GB" sz="1400" b="1" dirty="0">
                <a:solidFill>
                  <a:schemeClr val="tx1"/>
                </a:solidFill>
                <a:latin typeface="Times New Roman"/>
                <a:ea typeface="Times New Roman"/>
                <a:cs typeface="Times New Roman"/>
                <a:sym typeface="Times New Roman"/>
              </a:rPr>
              <a:t>Ministry/Organisation name</a:t>
            </a:r>
            <a:r>
              <a:rPr lang="en-GB" sz="1400" b="1" dirty="0">
                <a:latin typeface="Times New Roman"/>
                <a:ea typeface="Times New Roman"/>
                <a:cs typeface="Times New Roman"/>
                <a:sym typeface="Times New Roman"/>
              </a:rPr>
              <a:t>:</a:t>
            </a:r>
            <a:endParaRPr lang="en-GB"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buNone/>
            </a:pPr>
            <a:endParaRPr lang="en-GB" sz="1400" b="1" dirty="0">
              <a:latin typeface="Times New Roman"/>
              <a:ea typeface="Times New Roman"/>
              <a:cs typeface="Times New Roman"/>
              <a:sym typeface="Times New Roman"/>
            </a:endParaRPr>
          </a:p>
          <a:p>
            <a:pPr marL="0" lvl="0" indent="0" algn="l" rtl="0">
              <a:spcBef>
                <a:spcPts val="0"/>
              </a:spcBef>
              <a:spcAft>
                <a:spcPts val="0"/>
              </a:spcAft>
              <a:buNone/>
            </a:pPr>
            <a:r>
              <a:rPr lang="en-GB" sz="1400" b="1" dirty="0">
                <a:solidFill>
                  <a:schemeClr val="dk1"/>
                </a:solidFill>
                <a:latin typeface="Times New Roman"/>
                <a:ea typeface="Times New Roman"/>
                <a:cs typeface="Times New Roman"/>
                <a:sym typeface="Times New Roman"/>
              </a:rPr>
              <a:t>Problem Statement Title :</a:t>
            </a:r>
            <a:r>
              <a:rPr lang="en-GB" sz="1400" dirty="0">
                <a:solidFill>
                  <a:schemeClr val="dk1"/>
                </a:solidFill>
                <a:latin typeface="Times New Roman"/>
                <a:ea typeface="Times New Roman"/>
                <a:cs typeface="Times New Roman"/>
                <a:sym typeface="Times New Roman"/>
              </a:rPr>
              <a:t> Development of online platform for mentoring </a:t>
            </a:r>
            <a:r>
              <a:rPr lang="en-GB" sz="1400" dirty="0" err="1">
                <a:solidFill>
                  <a:schemeClr val="dk1"/>
                </a:solidFill>
                <a:latin typeface="Times New Roman"/>
                <a:ea typeface="Times New Roman"/>
                <a:cs typeface="Times New Roman"/>
                <a:sym typeface="Times New Roman"/>
              </a:rPr>
              <a:t>Startups</a:t>
            </a:r>
            <a:endParaRPr sz="1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600"/>
              </a:spcBef>
              <a:spcAft>
                <a:spcPts val="0"/>
              </a:spcAft>
              <a:buNone/>
            </a:pPr>
            <a:r>
              <a:rPr lang="en-GB" sz="1400" b="1" dirty="0">
                <a:solidFill>
                  <a:schemeClr val="dk1"/>
                </a:solidFill>
                <a:latin typeface="Times New Roman"/>
                <a:ea typeface="Times New Roman"/>
                <a:cs typeface="Times New Roman"/>
                <a:sym typeface="Times New Roman"/>
              </a:rPr>
              <a:t>Team Name : Hack-</a:t>
            </a:r>
            <a:r>
              <a:rPr lang="en-GB" sz="1400" b="1" dirty="0" err="1">
                <a:solidFill>
                  <a:schemeClr val="dk1"/>
                </a:solidFill>
                <a:latin typeface="Times New Roman"/>
                <a:ea typeface="Times New Roman"/>
                <a:cs typeface="Times New Roman"/>
                <a:sym typeface="Times New Roman"/>
              </a:rPr>
              <a:t>Zers</a:t>
            </a:r>
            <a:r>
              <a:rPr lang="en-GB" sz="1400" dirty="0">
                <a:solidFill>
                  <a:schemeClr val="dk1"/>
                </a:solidFill>
                <a:latin typeface="Times New Roman"/>
                <a:ea typeface="Times New Roman"/>
                <a:cs typeface="Times New Roman"/>
                <a:sym typeface="Times New Roman"/>
              </a:rPr>
              <a:t>			</a:t>
            </a:r>
            <a:r>
              <a:rPr lang="en-GB" sz="1400" b="1" dirty="0">
                <a:solidFill>
                  <a:schemeClr val="dk1"/>
                </a:solidFill>
                <a:latin typeface="Times New Roman"/>
                <a:ea typeface="Times New Roman"/>
                <a:cs typeface="Times New Roman"/>
                <a:sym typeface="Times New Roman"/>
              </a:rPr>
              <a:t>Category</a:t>
            </a:r>
            <a:r>
              <a:rPr lang="en-GB" sz="1400" dirty="0">
                <a:solidFill>
                  <a:schemeClr val="dk1"/>
                </a:solidFill>
                <a:latin typeface="Times New Roman"/>
                <a:ea typeface="Times New Roman"/>
                <a:cs typeface="Times New Roman"/>
                <a:sym typeface="Times New Roman"/>
              </a:rPr>
              <a:t> : Software</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GB" sz="1400" b="1" dirty="0">
                <a:solidFill>
                  <a:schemeClr val="dk1"/>
                </a:solidFill>
                <a:latin typeface="Times New Roman"/>
                <a:ea typeface="Times New Roman"/>
                <a:cs typeface="Times New Roman"/>
                <a:sym typeface="Times New Roman"/>
              </a:rPr>
              <a:t>Team Leader Name :</a:t>
            </a:r>
            <a:r>
              <a:rPr lang="en-GB" sz="1400" dirty="0">
                <a:solidFill>
                  <a:schemeClr val="dk1"/>
                </a:solidFill>
                <a:latin typeface="Times New Roman"/>
                <a:ea typeface="Times New Roman"/>
                <a:cs typeface="Times New Roman"/>
                <a:sym typeface="Times New Roman"/>
              </a:rPr>
              <a:t> </a:t>
            </a:r>
            <a:r>
              <a:rPr lang="en-GB" sz="1400" dirty="0" err="1">
                <a:solidFill>
                  <a:schemeClr val="dk1"/>
                </a:solidFill>
                <a:latin typeface="Times New Roman"/>
                <a:ea typeface="Times New Roman"/>
                <a:cs typeface="Times New Roman"/>
                <a:sym typeface="Times New Roman"/>
              </a:rPr>
              <a:t>Badagala</a:t>
            </a:r>
            <a:r>
              <a:rPr lang="en-GB" sz="1400" dirty="0">
                <a:solidFill>
                  <a:schemeClr val="dk1"/>
                </a:solidFill>
                <a:latin typeface="Times New Roman"/>
                <a:ea typeface="Times New Roman"/>
                <a:cs typeface="Times New Roman"/>
                <a:sym typeface="Times New Roman"/>
              </a:rPr>
              <a:t> Adarsh		</a:t>
            </a:r>
            <a:r>
              <a:rPr lang="en-GB" sz="1400" b="1" dirty="0">
                <a:solidFill>
                  <a:schemeClr val="dk1"/>
                </a:solidFill>
                <a:latin typeface="Times New Roman"/>
                <a:ea typeface="Times New Roman"/>
                <a:cs typeface="Times New Roman"/>
                <a:sym typeface="Times New Roman"/>
              </a:rPr>
              <a:t>Problem Code</a:t>
            </a:r>
            <a:r>
              <a:rPr lang="en-GB" sz="1400" dirty="0">
                <a:solidFill>
                  <a:schemeClr val="dk1"/>
                </a:solidFill>
                <a:latin typeface="Times New Roman"/>
                <a:ea typeface="Times New Roman"/>
                <a:cs typeface="Times New Roman"/>
                <a:sym typeface="Times New Roman"/>
              </a:rPr>
              <a:t>: SR272</a:t>
            </a:r>
          </a:p>
          <a:p>
            <a:pPr marL="0" lvl="0" indent="0" algn="l" rtl="0">
              <a:spcBef>
                <a:spcPts val="0"/>
              </a:spcBef>
              <a:spcAft>
                <a:spcPts val="0"/>
              </a:spcAft>
              <a:buClr>
                <a:schemeClr val="dk1"/>
              </a:buClr>
              <a:buSzPts val="1100"/>
              <a:buFont typeface="Arial"/>
              <a:buNone/>
            </a:pPr>
            <a:r>
              <a:rPr lang="en-GB" sz="1400" dirty="0">
                <a:solidFill>
                  <a:schemeClr val="dk1"/>
                </a:solidFill>
                <a:latin typeface="Times New Roman"/>
                <a:ea typeface="Times New Roman"/>
                <a:cs typeface="Times New Roman"/>
                <a:sym typeface="Times New Roman"/>
              </a:rPr>
              <a:t>						</a:t>
            </a:r>
          </a:p>
          <a:p>
            <a:pPr marL="0" indent="0">
              <a:buClr>
                <a:schemeClr val="dk1"/>
              </a:buClr>
              <a:buSzPts val="1100"/>
              <a:buNone/>
            </a:pPr>
            <a:r>
              <a:rPr lang="en-GB" sz="1400" b="1" dirty="0">
                <a:solidFill>
                  <a:schemeClr val="dk1"/>
                </a:solidFill>
                <a:latin typeface="Times New Roman"/>
                <a:ea typeface="Times New Roman"/>
                <a:cs typeface="Times New Roman"/>
                <a:sym typeface="Times New Roman"/>
              </a:rPr>
              <a:t>Technology Bucket : </a:t>
            </a:r>
            <a:r>
              <a:rPr lang="en-GB" sz="1400" dirty="0">
                <a:solidFill>
                  <a:schemeClr val="dk1"/>
                </a:solidFill>
                <a:latin typeface="Times New Roman"/>
                <a:ea typeface="Times New Roman"/>
                <a:cs typeface="Times New Roman"/>
                <a:sym typeface="Times New Roman"/>
              </a:rPr>
              <a:t>Software</a:t>
            </a:r>
            <a:r>
              <a:rPr lang="en-GB" sz="1400" b="1" dirty="0">
                <a:solidFill>
                  <a:schemeClr val="dk1"/>
                </a:solidFill>
                <a:latin typeface="Times New Roman"/>
                <a:ea typeface="Times New Roman"/>
                <a:cs typeface="Times New Roman"/>
                <a:sym typeface="Times New Roman"/>
              </a:rPr>
              <a:t>-</a:t>
            </a:r>
            <a:r>
              <a:rPr lang="en-GB" sz="1400" dirty="0">
                <a:solidFill>
                  <a:schemeClr val="dk1"/>
                </a:solidFill>
                <a:latin typeface="Times New Roman"/>
                <a:ea typeface="Times New Roman"/>
                <a:cs typeface="Times New Roman"/>
                <a:sym typeface="Times New Roman"/>
              </a:rPr>
              <a:t>Web App development	</a:t>
            </a:r>
            <a:r>
              <a:rPr lang="en-GB" sz="1400" b="1" dirty="0">
                <a:solidFill>
                  <a:schemeClr val="dk1"/>
                </a:solidFill>
                <a:latin typeface="Times New Roman"/>
                <a:ea typeface="Times New Roman"/>
                <a:cs typeface="Times New Roman"/>
                <a:sym typeface="Times New Roman"/>
              </a:rPr>
              <a:t> College Code : </a:t>
            </a:r>
            <a:r>
              <a:rPr lang="en-GB" sz="1400" dirty="0">
                <a:solidFill>
                  <a:schemeClr val="dk1"/>
                </a:solidFill>
                <a:latin typeface="Times New Roman"/>
                <a:ea typeface="Times New Roman"/>
                <a:cs typeface="Times New Roman"/>
                <a:sym typeface="Times New Roman"/>
              </a:rPr>
              <a:t>1-3513645595</a:t>
            </a:r>
          </a:p>
          <a:p>
            <a:pPr marL="0" lvl="0" indent="0" algn="l" rtl="0">
              <a:spcBef>
                <a:spcPts val="0"/>
              </a:spcBef>
              <a:spcAft>
                <a:spcPts val="0"/>
              </a:spcAft>
              <a:buClr>
                <a:schemeClr val="dk1"/>
              </a:buClr>
              <a:buSzPts val="1100"/>
              <a:buFont typeface="Arial"/>
              <a:buNone/>
            </a:pPr>
            <a:r>
              <a:rPr lang="en-GB" sz="1400" b="1" dirty="0">
                <a:solidFill>
                  <a:schemeClr val="dk1"/>
                </a:solidFill>
                <a:latin typeface="Times New Roman"/>
                <a:ea typeface="Times New Roman"/>
                <a:cs typeface="Times New Roman"/>
                <a:sym typeface="Times New Roman"/>
              </a:rPr>
              <a:t>						</a:t>
            </a:r>
            <a:endParaRPr sz="1400" dirty="0">
              <a:solidFill>
                <a:schemeClr val="dk1"/>
              </a:solidFill>
              <a:latin typeface="Times New Roman"/>
              <a:ea typeface="Times New Roman"/>
              <a:cs typeface="Times New Roman"/>
              <a:sym typeface="Times New Roman"/>
            </a:endParaRPr>
          </a:p>
          <a:p>
            <a:pPr marL="0" lvl="0" indent="0">
              <a:buClr>
                <a:schemeClr val="dk1"/>
              </a:buClr>
              <a:buSzPts val="1100"/>
              <a:buNone/>
            </a:pPr>
            <a:endParaRPr sz="14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311700" y="-158875"/>
            <a:ext cx="338400" cy="102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00"/>
              <a:t>.</a:t>
            </a:r>
            <a:endParaRPr sz="100"/>
          </a:p>
        </p:txBody>
      </p:sp>
      <p:sp>
        <p:nvSpPr>
          <p:cNvPr id="136" name="Google Shape;136;p26"/>
          <p:cNvSpPr txBox="1">
            <a:spLocks noGrp="1"/>
          </p:cNvSpPr>
          <p:nvPr>
            <p:ph type="subTitle" idx="1"/>
          </p:nvPr>
        </p:nvSpPr>
        <p:spPr>
          <a:xfrm>
            <a:off x="201525" y="1"/>
            <a:ext cx="8520600" cy="4890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0000"/>
                </a:solidFill>
                <a:latin typeface="Times New Roman"/>
                <a:ea typeface="Times New Roman"/>
                <a:cs typeface="Times New Roman"/>
                <a:sym typeface="Times New Roman"/>
              </a:rPr>
              <a:t>Idea/Solution/Prototype</a:t>
            </a:r>
            <a:endParaRPr dirty="0">
              <a:solidFill>
                <a:srgbClr val="000000"/>
              </a:solidFill>
              <a:latin typeface="Times New Roman"/>
              <a:ea typeface="Times New Roman"/>
              <a:cs typeface="Times New Roman"/>
              <a:sym typeface="Times New Roman"/>
            </a:endParaRPr>
          </a:p>
        </p:txBody>
      </p:sp>
      <p:sp>
        <p:nvSpPr>
          <p:cNvPr id="137" name="Google Shape;137;p26"/>
          <p:cNvSpPr txBox="1"/>
          <p:nvPr/>
        </p:nvSpPr>
        <p:spPr>
          <a:xfrm>
            <a:off x="162075" y="432963"/>
            <a:ext cx="8780400" cy="4710535"/>
          </a:xfrm>
          <a:prstGeom prst="rect">
            <a:avLst/>
          </a:prstGeom>
          <a:noFill/>
          <a:ln>
            <a:noFill/>
          </a:ln>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US" dirty="0"/>
              <a:t>According to the JJ act of 2015, minors who commit the crime and are under 18 are supposed to monitored over. The given problem statement deals with the issues of transferring children from one nursing home to another without any issues . This idea seeks to achieve the objectives of the United Nations Convention on the Rights of Children as ratified by India . It specifies procedural safeguards in cases of children in conflict with law. It also seeks to address challenges in the existing Act such as delays in adoption processes.</a:t>
            </a:r>
          </a:p>
          <a:p>
            <a:pPr marL="285750" lvl="0" indent="-285750" algn="just">
              <a:buFont typeface="Arial" panose="020B0604020202020204" pitchFamily="34" charset="0"/>
              <a:buChar char="•"/>
            </a:pPr>
            <a:r>
              <a:rPr lang="en-US" dirty="0"/>
              <a:t>This idea consists of several process:</a:t>
            </a:r>
          </a:p>
          <a:p>
            <a:pPr lvl="0" algn="just"/>
            <a:r>
              <a:rPr lang="en-US" dirty="0"/>
              <a:t>       1)all the child care centers will have to register through into the portal where every child will be given an</a:t>
            </a:r>
          </a:p>
          <a:p>
            <a:pPr lvl="0" algn="just"/>
            <a:r>
              <a:rPr lang="en-US" dirty="0"/>
              <a:t>          unique id which will be used in case of child adoption or transfer</a:t>
            </a:r>
          </a:p>
          <a:p>
            <a:pPr lvl="0" algn="just"/>
            <a:r>
              <a:rPr lang="en-US" dirty="0"/>
              <a:t>       2)efficient biometry system-for hassle free check-in and check-out and daily attendance.</a:t>
            </a:r>
          </a:p>
          <a:p>
            <a:pPr lvl="0" algn="just"/>
            <a:r>
              <a:rPr lang="en-US" dirty="0"/>
              <a:t>       3)A centralized system that monitors over the child and guardian visit system.</a:t>
            </a:r>
          </a:p>
          <a:p>
            <a:pPr lvl="0" algn="just"/>
            <a:r>
              <a:rPr lang="en-US" dirty="0"/>
              <a:t>       4)It  can work in offline mode and as soon as it gets the internet it will automatically into the centralized </a:t>
            </a:r>
          </a:p>
          <a:p>
            <a:pPr lvl="0" algn="just"/>
            <a:r>
              <a:rPr lang="en-US" dirty="0"/>
              <a:t>          database.</a:t>
            </a:r>
          </a:p>
          <a:p>
            <a:pPr lvl="0" algn="just"/>
            <a:r>
              <a:rPr lang="en-US" dirty="0"/>
              <a:t>       5)Model will consist of an Admin module with read only permissions, which will be useful while</a:t>
            </a:r>
          </a:p>
          <a:p>
            <a:pPr lvl="0" algn="just"/>
            <a:r>
              <a:rPr lang="en-US" dirty="0"/>
              <a:t>          transaction of data during the transfer of child.</a:t>
            </a:r>
          </a:p>
          <a:p>
            <a:pPr lvl="0" algn="just"/>
            <a:r>
              <a:rPr lang="en-US" dirty="0"/>
              <a:t>       6)children will be sorted according to the norms mentioned in JJ Act and will be taken under care.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1234-FCB8-474F-AD6B-06DBBB9858E7}"/>
              </a:ext>
            </a:extLst>
          </p:cNvPr>
          <p:cNvSpPr>
            <a:spLocks noGrp="1"/>
          </p:cNvSpPr>
          <p:nvPr>
            <p:ph type="title"/>
          </p:nvPr>
        </p:nvSpPr>
        <p:spPr>
          <a:xfrm>
            <a:off x="311700" y="209514"/>
            <a:ext cx="8520600" cy="129600"/>
          </a:xfrm>
        </p:spPr>
        <p:txBody>
          <a:bodyPr/>
          <a:lstStyle/>
          <a:p>
            <a:endParaRPr lang="en-IN" dirty="0"/>
          </a:p>
        </p:txBody>
      </p:sp>
      <p:sp>
        <p:nvSpPr>
          <p:cNvPr id="3" name="Text Placeholder 2">
            <a:extLst>
              <a:ext uri="{FF2B5EF4-FFF2-40B4-BE49-F238E27FC236}">
                <a16:creationId xmlns:a16="http://schemas.microsoft.com/office/drawing/2014/main" id="{A728C920-45B4-4C73-84DB-0C4E750A26A7}"/>
              </a:ext>
            </a:extLst>
          </p:cNvPr>
          <p:cNvSpPr>
            <a:spLocks noGrp="1"/>
          </p:cNvSpPr>
          <p:nvPr>
            <p:ph type="body" idx="1"/>
          </p:nvPr>
        </p:nvSpPr>
        <p:spPr>
          <a:xfrm>
            <a:off x="311700" y="839972"/>
            <a:ext cx="8520600" cy="3728903"/>
          </a:xfrm>
        </p:spPr>
        <p:txBody>
          <a:bodyPr/>
          <a:lstStyle/>
          <a:p>
            <a:pPr marL="114300" indent="0">
              <a:buNone/>
            </a:pPr>
            <a:r>
              <a:rPr lang="en-IN" sz="1400" b="1" dirty="0">
                <a:solidFill>
                  <a:schemeClr val="tx1"/>
                </a:solidFill>
                <a:latin typeface="Times New Roman" panose="02020603050405020304" pitchFamily="18" charset="0"/>
                <a:cs typeface="Times New Roman" panose="02020603050405020304" pitchFamily="18" charset="0"/>
              </a:rPr>
              <a:t>Government Administrator/Scrutiny:</a:t>
            </a:r>
          </a:p>
          <a:p>
            <a:pPr marL="514350" indent="-400050">
              <a:buFont typeface="+mj-lt"/>
              <a:buAutoNum type="romanUcPeriod"/>
            </a:pPr>
            <a:r>
              <a:rPr lang="en-IN" sz="1400" dirty="0">
                <a:solidFill>
                  <a:schemeClr val="tx1"/>
                </a:solidFill>
                <a:latin typeface="Times New Roman" panose="02020603050405020304" pitchFamily="18" charset="0"/>
                <a:cs typeface="Times New Roman" panose="02020603050405020304" pitchFamily="18" charset="0"/>
              </a:rPr>
              <a:t>Responsible for registering the child in conflict with law.</a:t>
            </a:r>
          </a:p>
          <a:p>
            <a:pPr marL="514350" indent="-400050">
              <a:buFont typeface="+mj-lt"/>
              <a:buAutoNum type="romanUcPeriod"/>
            </a:pPr>
            <a:r>
              <a:rPr lang="en-IN" sz="1400" dirty="0">
                <a:solidFill>
                  <a:schemeClr val="tx1"/>
                </a:solidFill>
                <a:latin typeface="Times New Roman" panose="02020603050405020304" pitchFamily="18" charset="0"/>
                <a:cs typeface="Times New Roman" panose="02020603050405020304" pitchFamily="18" charset="0"/>
              </a:rPr>
              <a:t>Responsible for monitoring over the different institutes taking care of those children</a:t>
            </a:r>
          </a:p>
          <a:p>
            <a:pPr marL="114300" indent="0">
              <a:buNone/>
            </a:pPr>
            <a:endParaRPr lang="en-IN" sz="14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3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p:nvPr/>
        </p:nvSpPr>
        <p:spPr>
          <a:xfrm>
            <a:off x="340900" y="270700"/>
            <a:ext cx="8582400" cy="46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Times New Roman"/>
                <a:ea typeface="Times New Roman"/>
                <a:cs typeface="Times New Roman"/>
                <a:sym typeface="Times New Roman"/>
              </a:rPr>
              <a:t>                                                   SHOW STOPPERS</a:t>
            </a: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Daily maintenance of attendance with biometry</a:t>
            </a: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In and out movements will be monitored constantly.</a:t>
            </a: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Guardian visits will be kept on track.</a:t>
            </a: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Centralized system and database</a:t>
            </a: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Admin module supervision with read only permissions.</a:t>
            </a: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Unique ID generated by the software which will kept across the various juvenile homes. </a:t>
            </a:r>
          </a:p>
          <a:p>
            <a:pPr marL="400050" lvl="0" indent="-400050" algn="l" rtl="0">
              <a:spcBef>
                <a:spcPts val="0"/>
              </a:spcBef>
              <a:spcAft>
                <a:spcPts val="0"/>
              </a:spcAft>
              <a:buFont typeface="+mj-lt"/>
              <a:buAutoNum type="romanUcPeriod"/>
            </a:pPr>
            <a:endParaRPr lang="en-GB" sz="1800" b="1"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2106</TotalTime>
  <Words>402</Words>
  <Application>Microsoft Office PowerPoint</Application>
  <PresentationFormat>On-screen Show (16:9)</PresentationFormat>
  <Paragraphs>33</Paragraphs>
  <Slides>4</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Times New Roman</vt:lpstr>
      <vt:lpstr>Simple Light</vt:lpstr>
      <vt:lpstr>Office Theme</vt:lpstr>
      <vt:lpstr>                        Idea/Approach Details  </vt:lpstr>
      <vt:lpst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Idea/Approach Details  </dc:title>
  <cp:lastModifiedBy>yogita adari</cp:lastModifiedBy>
  <cp:revision>49</cp:revision>
  <dcterms:modified xsi:type="dcterms:W3CDTF">2020-02-20T01:10:27Z</dcterms:modified>
</cp:coreProperties>
</file>