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lstStyle/>
          <a:p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DC5EBADA-CBC4-4B9B-B167-C38B51100EA7}" type="slidenum">
              <a:rPr lang="en-I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IN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AEF17F4D-C57A-42AA-8102-180D1C5D4D00}" type="slidenum">
              <a:rPr lang="en-I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lIns="68400" tIns="34200" rIns="68400" bIns="34200" anchor="ctr"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lIns="68400" tIns="34200" rIns="68400" bIns="34200" anchor="ctr"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lIns="68400" tIns="34200" rIns="68400" bIns="34200" anchor="ctr"/>
          <a:lstStyle/>
          <a:p>
            <a:pPr algn="r">
              <a:lnSpc>
                <a:spcPct val="100000"/>
              </a:lnSpc>
            </a:pPr>
            <a:fld id="{B90CC470-66EB-4530-958E-83B9EBE2A3F0}" type="slidenum">
              <a:rPr lang="en-IN" sz="9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just"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                     Idea/Approach Details  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IN" sz="1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Ministry/Organisation name</a:t>
            </a:r>
            <a:r>
              <a:rPr lang="en-IN" sz="1400" b="1" strike="noStrike" spc="-1" dirty="0">
                <a:solidFill>
                  <a:srgbClr val="595959"/>
                </a:solidFill>
                <a:latin typeface="Times New Roman"/>
                <a:ea typeface="Times New Roman"/>
              </a:rPr>
              <a:t>:</a:t>
            </a:r>
            <a:r>
              <a:rPr lang="en-IN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Ministry of Women </a:t>
            </a:r>
            <a:r>
              <a:rPr lang="en-IN" sz="14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and </a:t>
            </a:r>
            <a:r>
              <a:rPr lang="en-IN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Child Development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IN" sz="1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Problem Statement Title </a:t>
            </a:r>
            <a:r>
              <a:rPr lang="en-IN" sz="14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: </a:t>
            </a:r>
            <a:r>
              <a:rPr lang="en-IN" sz="14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Innovative Online tool for protecting Child rights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IN" sz="1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Team Name : Hack-</a:t>
            </a:r>
            <a:r>
              <a:rPr lang="en-IN" sz="14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Zers</a:t>
            </a:r>
            <a:r>
              <a:rPr lang="en-IN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			</a:t>
            </a:r>
            <a:r>
              <a:rPr lang="en-IN" sz="1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Category</a:t>
            </a:r>
            <a:r>
              <a:rPr lang="en-IN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: Software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IN" sz="1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Team Leader Name :</a:t>
            </a:r>
            <a:r>
              <a:rPr lang="en-IN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IN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Badagala</a:t>
            </a:r>
            <a:r>
              <a:rPr lang="en-IN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IN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Adarsh</a:t>
            </a:r>
            <a:r>
              <a:rPr lang="en-IN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		</a:t>
            </a:r>
            <a:r>
              <a:rPr lang="en-IN" sz="1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Problem Code</a:t>
            </a:r>
            <a:r>
              <a:rPr lang="en-IN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: SR272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IN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						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IN" sz="1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Technology Bucket : </a:t>
            </a:r>
            <a:r>
              <a:rPr lang="en-IN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Software</a:t>
            </a:r>
            <a:r>
              <a:rPr lang="en-IN" sz="1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-</a:t>
            </a:r>
            <a:r>
              <a:rPr lang="en-IN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Web App development	</a:t>
            </a:r>
            <a:r>
              <a:rPr lang="en-IN" sz="1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College Code : </a:t>
            </a:r>
            <a:r>
              <a:rPr lang="en-IN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1-3513645595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IN" sz="1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						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11760" y="-158760"/>
            <a:ext cx="338040" cy="1024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IN" sz="100" b="0" strike="noStrike" spc="-1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IN" sz="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201600" y="0"/>
            <a:ext cx="8520120" cy="488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Idea/Solution/Prototype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311760" y="647640"/>
            <a:ext cx="8780040" cy="47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According to the JJ act of 2015, minors who commit the crime and are under 18 are supposed to monitored over. The given problem statement deals with the issues of </a:t>
            </a:r>
            <a:r>
              <a:rPr lang="en-IN" sz="1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monitoring the status of children in CCI, SAA and </a:t>
            </a:r>
            <a:r>
              <a:rPr lang="en-IN" sz="1400" dirty="0" smtClean="0"/>
              <a:t>providing </a:t>
            </a:r>
            <a:r>
              <a:rPr lang="en-IN" sz="1400" dirty="0"/>
              <a:t>recommendation on adoption eligibility of the child based on JJ Act of 2015 and Adoption Guidelines of 2017</a:t>
            </a:r>
            <a:r>
              <a:rPr lang="en-IN" sz="1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. </a:t>
            </a:r>
            <a:r>
              <a:rPr lang="en-I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This idea seeks to achieve the objectives of the United Nations Convention on the Rights of Children as ratified by India . It specifies procedural safeguards in cases of children in conflict with law. It also seeks to address challenges in the existing Act such as delays in adoption processes</a:t>
            </a:r>
            <a:r>
              <a:rPr lang="en-IN" sz="1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.</a:t>
            </a: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1400" b="0" strike="noStrike" spc="-1" dirty="0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This idea consists of several </a:t>
            </a:r>
            <a:r>
              <a:rPr lang="en-IN" sz="1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process:</a:t>
            </a:r>
            <a:endParaRPr lang="en-IN" sz="1400" b="0" strike="noStrike" spc="-1" dirty="0" smtClean="0">
              <a:latin typeface="Arial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IN" sz="1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All the CCI’s and SAA’s will have to register through the portal where every child will be given an</a:t>
            </a:r>
            <a:r>
              <a:rPr lang="en-IN" sz="1400" spc="-1" dirty="0">
                <a:latin typeface="Arial"/>
              </a:rPr>
              <a:t> </a:t>
            </a:r>
            <a:r>
              <a:rPr lang="en-IN" sz="1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unique </a:t>
            </a:r>
            <a:r>
              <a:rPr lang="en-I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id which will be used in case of child adoption or transfer</a:t>
            </a:r>
            <a:r>
              <a:rPr lang="en-IN" sz="1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. These </a:t>
            </a:r>
            <a:r>
              <a:rPr lang="en-I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details are updated in </a:t>
            </a:r>
            <a:r>
              <a:rPr lang="en-IN" sz="1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the centralised </a:t>
            </a:r>
            <a:r>
              <a:rPr lang="en-I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data base at regular interval of </a:t>
            </a:r>
            <a:r>
              <a:rPr lang="en-IN" sz="1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times.</a:t>
            </a:r>
            <a:endParaRPr lang="en-IN" sz="1400" spc="-1" dirty="0">
              <a:latin typeface="Arial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IN" sz="1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Efficient </a:t>
            </a:r>
            <a:r>
              <a:rPr lang="en-I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biometry system-for hassle free check-in and check-out and daily attendance and these will </a:t>
            </a:r>
            <a:r>
              <a:rPr lang="en-IN" sz="1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be </a:t>
            </a:r>
            <a:r>
              <a:rPr lang="en-I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updated in online central data </a:t>
            </a:r>
            <a:r>
              <a:rPr lang="en-IN" sz="1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base.</a:t>
            </a:r>
            <a:endParaRPr lang="en-IN" sz="1400" spc="-1" dirty="0">
              <a:latin typeface="Arial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IN" sz="1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In </a:t>
            </a:r>
            <a:r>
              <a:rPr lang="en-I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order to make this centralized system easy to monitor graphical representation is provided using </a:t>
            </a:r>
            <a:r>
              <a:rPr lang="en-IN" sz="1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various </a:t>
            </a:r>
            <a:r>
              <a:rPr lang="en-I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API’s such as canvas and </a:t>
            </a:r>
            <a:r>
              <a:rPr lang="en-IN" sz="1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d3JS.</a:t>
            </a:r>
            <a:endParaRPr lang="en-IN" sz="1400" spc="-1" dirty="0">
              <a:latin typeface="Arial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IN" sz="1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It can </a:t>
            </a:r>
            <a:r>
              <a:rPr lang="en-I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work in offline mode and as soon as it gets the internet it will automatically sync into </a:t>
            </a:r>
            <a:r>
              <a:rPr lang="en-IN" sz="1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the centralized </a:t>
            </a:r>
            <a:r>
              <a:rPr lang="en-I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database also, because of the backend algorithm (Queuing algorithm) used in this model </a:t>
            </a:r>
            <a:r>
              <a:rPr lang="en-IN" sz="1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so </a:t>
            </a:r>
            <a:r>
              <a:rPr lang="en-I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that no data is missed from updation.</a:t>
            </a:r>
            <a:endParaRPr lang="en-IN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endParaRPr lang="en-IN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11760" y="209520"/>
            <a:ext cx="8520120" cy="129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0" y="792000"/>
            <a:ext cx="8712000" cy="3776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lvl="2" algn="just"/>
            <a:r>
              <a:rPr lang="en-IN" sz="1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5.   Model </a:t>
            </a:r>
            <a:r>
              <a:rPr lang="en-I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will consist of an Admin module with read only permissions so that data cannot be </a:t>
            </a:r>
            <a:r>
              <a:rPr lang="en-IN" sz="1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    </a:t>
            </a:r>
          </a:p>
          <a:p>
            <a:pPr lvl="2" algn="just"/>
            <a:r>
              <a:rPr lang="en-IN" sz="14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IN" sz="1400" spc="-1" dirty="0" smtClean="0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lang="en-IN" sz="1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modified.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	</a:t>
            </a:r>
            <a:r>
              <a:rPr lang="en-IN" sz="1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6.   As </a:t>
            </a:r>
            <a:r>
              <a:rPr lang="en-I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every child is having unique ID, transaction of data during the transfer of child from </a:t>
            </a:r>
            <a:r>
              <a:rPr lang="en-IN" sz="1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	    </a:t>
            </a:r>
          </a:p>
          <a:p>
            <a:pPr algn="just"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IN" sz="1400" spc="-1" dirty="0" smtClean="0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lang="en-IN" sz="1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organisation to organisation </a:t>
            </a:r>
            <a:r>
              <a:rPr lang="en-I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will be kept safe in central data base.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lang="en-IN" sz="1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	7.  Children </a:t>
            </a:r>
            <a:r>
              <a:rPr lang="en-I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will be sorted according to the norms mentioned in JJ Act 2015 and </a:t>
            </a:r>
            <a:r>
              <a:rPr lang="en-IN" sz="1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Adaption</a:t>
            </a:r>
          </a:p>
          <a:p>
            <a:pPr algn="just"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IN" sz="1400" spc="-1" dirty="0" smtClean="0">
                <a:solidFill>
                  <a:srgbClr val="000000"/>
                </a:solidFill>
                <a:latin typeface="Arial"/>
                <a:ea typeface="Arial"/>
              </a:rPr>
              <a:t>                      </a:t>
            </a:r>
            <a:r>
              <a:rPr lang="en-IN" sz="1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guidelines </a:t>
            </a:r>
            <a:r>
              <a:rPr lang="en-I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of </a:t>
            </a:r>
            <a:r>
              <a:rPr lang="en-IN" sz="1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2017 </a:t>
            </a:r>
            <a:r>
              <a:rPr lang="en-I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and moved to the legal adaption pool and in this way </a:t>
            </a:r>
            <a:r>
              <a:rPr lang="en-IN" sz="1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their </a:t>
            </a:r>
            <a:r>
              <a:rPr lang="en-I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right to be in the </a:t>
            </a:r>
            <a:endParaRPr lang="en-IN" sz="1400" b="0" strike="noStrike" spc="-1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latin typeface="Arial"/>
                <a:ea typeface="Arial"/>
              </a:rPr>
              <a:t>	 </a:t>
            </a:r>
            <a:r>
              <a:rPr lang="en-IN" sz="1400" spc="-1" dirty="0" smtClean="0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IN" sz="1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good </a:t>
            </a:r>
            <a:r>
              <a:rPr lang="en-I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family will not </a:t>
            </a:r>
            <a:r>
              <a:rPr lang="en-IN" sz="1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be </a:t>
            </a:r>
            <a:r>
              <a:rPr lang="en-I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violated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15000"/>
              </a:lnSpc>
            </a:pP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lang="en-IN" sz="1400" b="1" strike="noStrike" spc="-1" dirty="0" smtClean="0">
                <a:solidFill>
                  <a:srgbClr val="000000"/>
                </a:solidFill>
                <a:latin typeface="Times New Roman"/>
                <a:ea typeface="Arial"/>
              </a:rPr>
              <a:t>Government Administrator/Scrutiny</a:t>
            </a:r>
            <a:r>
              <a:rPr lang="en-IN" sz="1400" b="1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: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1428840" lvl="2" indent="-399600">
              <a:lnSpc>
                <a:spcPct val="115000"/>
              </a:lnSpc>
              <a:buClr>
                <a:srgbClr val="595959"/>
              </a:buClr>
              <a:buFont typeface="Arial"/>
              <a:buAutoNum type="romanUcPeriod"/>
            </a:pPr>
            <a:r>
              <a:rPr lang="en-IN" sz="14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Responsible for registering the child in conflict with law.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1428840" lvl="2" indent="-399600">
              <a:lnSpc>
                <a:spcPct val="115000"/>
              </a:lnSpc>
              <a:buClr>
                <a:srgbClr val="595959"/>
              </a:buClr>
              <a:buFont typeface="Arial"/>
              <a:buAutoNum type="romanUcPeriod"/>
            </a:pPr>
            <a:r>
              <a:rPr lang="en-IN" sz="14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Responsible for monitoring over the different institutes taking care of those children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15000"/>
              </a:lnSpc>
            </a:pP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15000"/>
              </a:lnSpc>
            </a:pP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40920" y="270720"/>
            <a:ext cx="8582040" cy="464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                                                  SHOW </a:t>
            </a:r>
            <a:r>
              <a:rPr lang="en-IN" sz="18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STOPPERS</a:t>
            </a: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Daily maintenance of attendance with finger print biometric system.</a:t>
            </a:r>
            <a:endParaRPr lang="en-IN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In and out movements will be monitored constantly both by local and central admin.</a:t>
            </a:r>
            <a:endParaRPr lang="en-IN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Guardian visits will be kept on track in the centralized data base.</a:t>
            </a:r>
            <a:endParaRPr lang="en-IN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Centralized system and database for easier access across different places.</a:t>
            </a:r>
            <a:endParaRPr lang="en-IN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Admin module supervision with read only permissions so tampering of data will not be done.</a:t>
            </a:r>
            <a:endParaRPr lang="en-IN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Unique ID generated by the software which will kept across the various juvenile homes, so every child can be identified uniquely even while </a:t>
            </a:r>
            <a:r>
              <a:rPr lang="en-IN" sz="18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transferring </a:t>
            </a:r>
            <a:r>
              <a:rPr lang="en-IN" sz="18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from one organisation to other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2151</TotalTime>
  <Words>410</Words>
  <Application>Microsoft Office PowerPoint</Application>
  <PresentationFormat>On-screen Show (16:9)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Idea/Approach Details  </dc:title>
  <dc:subject/>
  <dc:creator/>
  <dc:description/>
  <cp:lastModifiedBy>Windows User</cp:lastModifiedBy>
  <cp:revision>57</cp:revision>
  <dcterms:modified xsi:type="dcterms:W3CDTF">2020-02-20T09:07:42Z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