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dal-allthings/Secure-Data-Hiding-Using-Steganography-with-Image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472065"/>
            <a:ext cx="8319246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Badal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Badal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Techno Main Salt Lake/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steganographic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B4BB61-E35C-DBCC-4442-D7A94F14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452"/>
            <a:ext cx="4648355" cy="5334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883C3-7332-8C7D-481A-FACA2835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55" y="0"/>
            <a:ext cx="7543645" cy="4627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07B12B-9B5D-9E60-7905-C1A699FCA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355" y="3680811"/>
            <a:ext cx="3503898" cy="28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</a:t>
            </a:r>
            <a:r>
              <a:rPr lang="en-IN" dirty="0">
                <a:hlinkClick r:id="rId2"/>
              </a:rPr>
              <a:t>://github.com/Badal-allthings/Secure-Data-Hiding-Using-Steganography-with-Image/tree/main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383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Badal Kumar</cp:lastModifiedBy>
  <cp:revision>29</cp:revision>
  <dcterms:created xsi:type="dcterms:W3CDTF">2021-05-26T16:50:10Z</dcterms:created>
  <dcterms:modified xsi:type="dcterms:W3CDTF">2025-02-25T14:37:58Z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